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1" r:id="rId4"/>
    <p:sldMasterId id="2147483916" r:id="rId5"/>
    <p:sldMasterId id="2147483906" r:id="rId6"/>
    <p:sldMasterId id="2147483851" r:id="rId7"/>
    <p:sldMasterId id="2147483915" r:id="rId8"/>
  </p:sldMasterIdLst>
  <p:notesMasterIdLst>
    <p:notesMasterId r:id="rId33"/>
  </p:notesMasterIdLst>
  <p:handoutMasterIdLst>
    <p:handoutMasterId r:id="rId34"/>
  </p:handoutMasterIdLst>
  <p:sldIdLst>
    <p:sldId id="307" r:id="rId9"/>
    <p:sldId id="321" r:id="rId10"/>
    <p:sldId id="327" r:id="rId11"/>
    <p:sldId id="332" r:id="rId12"/>
    <p:sldId id="367" r:id="rId13"/>
    <p:sldId id="365" r:id="rId14"/>
    <p:sldId id="328" r:id="rId15"/>
    <p:sldId id="334" r:id="rId16"/>
    <p:sldId id="370" r:id="rId17"/>
    <p:sldId id="371" r:id="rId18"/>
    <p:sldId id="373" r:id="rId19"/>
    <p:sldId id="330" r:id="rId20"/>
    <p:sldId id="340" r:id="rId21"/>
    <p:sldId id="336" r:id="rId22"/>
    <p:sldId id="331" r:id="rId23"/>
    <p:sldId id="360" r:id="rId24"/>
    <p:sldId id="352" r:id="rId25"/>
    <p:sldId id="356" r:id="rId26"/>
    <p:sldId id="368" r:id="rId27"/>
    <p:sldId id="369" r:id="rId28"/>
    <p:sldId id="364" r:id="rId29"/>
    <p:sldId id="339" r:id="rId30"/>
    <p:sldId id="353" r:id="rId31"/>
    <p:sldId id="305" r:id="rId32"/>
  </p:sldIdLst>
  <p:sldSz cx="12192000" cy="6858000"/>
  <p:notesSz cx="6797675" cy="9926638"/>
  <p:defaultTextStyle>
    <a:defPPr>
      <a:defRPr lang="en-US"/>
    </a:defPPr>
    <a:lvl1pPr marL="0" algn="l" defTabSz="1219064" rtl="0" eaLnBrk="1" latinLnBrk="0" hangingPunct="1">
      <a:defRPr sz="2400" kern="1200">
        <a:solidFill>
          <a:schemeClr val="tx1"/>
        </a:solidFill>
        <a:latin typeface="+mn-lt"/>
        <a:ea typeface="+mn-ea"/>
        <a:cs typeface="+mn-cs"/>
      </a:defRPr>
    </a:lvl1pPr>
    <a:lvl2pPr marL="609533" algn="l" defTabSz="1219064" rtl="0" eaLnBrk="1" latinLnBrk="0" hangingPunct="1">
      <a:defRPr sz="2400" kern="1200">
        <a:solidFill>
          <a:schemeClr val="tx1"/>
        </a:solidFill>
        <a:latin typeface="+mn-lt"/>
        <a:ea typeface="+mn-ea"/>
        <a:cs typeface="+mn-cs"/>
      </a:defRPr>
    </a:lvl2pPr>
    <a:lvl3pPr marL="1219064" algn="l" defTabSz="1219064" rtl="0" eaLnBrk="1" latinLnBrk="0" hangingPunct="1">
      <a:defRPr sz="2400" kern="1200">
        <a:solidFill>
          <a:schemeClr val="tx1"/>
        </a:solidFill>
        <a:latin typeface="+mn-lt"/>
        <a:ea typeface="+mn-ea"/>
        <a:cs typeface="+mn-cs"/>
      </a:defRPr>
    </a:lvl3pPr>
    <a:lvl4pPr marL="1828596" algn="l" defTabSz="1219064" rtl="0" eaLnBrk="1" latinLnBrk="0" hangingPunct="1">
      <a:defRPr sz="2400" kern="1200">
        <a:solidFill>
          <a:schemeClr val="tx1"/>
        </a:solidFill>
        <a:latin typeface="+mn-lt"/>
        <a:ea typeface="+mn-ea"/>
        <a:cs typeface="+mn-cs"/>
      </a:defRPr>
    </a:lvl4pPr>
    <a:lvl5pPr marL="2438128" algn="l" defTabSz="1219064" rtl="0" eaLnBrk="1" latinLnBrk="0" hangingPunct="1">
      <a:defRPr sz="2400" kern="1200">
        <a:solidFill>
          <a:schemeClr val="tx1"/>
        </a:solidFill>
        <a:latin typeface="+mn-lt"/>
        <a:ea typeface="+mn-ea"/>
        <a:cs typeface="+mn-cs"/>
      </a:defRPr>
    </a:lvl5pPr>
    <a:lvl6pPr marL="3047661" algn="l" defTabSz="1219064" rtl="0" eaLnBrk="1" latinLnBrk="0" hangingPunct="1">
      <a:defRPr sz="2400" kern="1200">
        <a:solidFill>
          <a:schemeClr val="tx1"/>
        </a:solidFill>
        <a:latin typeface="+mn-lt"/>
        <a:ea typeface="+mn-ea"/>
        <a:cs typeface="+mn-cs"/>
      </a:defRPr>
    </a:lvl6pPr>
    <a:lvl7pPr marL="3657194" algn="l" defTabSz="1219064" rtl="0" eaLnBrk="1" latinLnBrk="0" hangingPunct="1">
      <a:defRPr sz="2400" kern="1200">
        <a:solidFill>
          <a:schemeClr val="tx1"/>
        </a:solidFill>
        <a:latin typeface="+mn-lt"/>
        <a:ea typeface="+mn-ea"/>
        <a:cs typeface="+mn-cs"/>
      </a:defRPr>
    </a:lvl7pPr>
    <a:lvl8pPr marL="4266725" algn="l" defTabSz="1219064" rtl="0" eaLnBrk="1" latinLnBrk="0" hangingPunct="1">
      <a:defRPr sz="2400" kern="1200">
        <a:solidFill>
          <a:schemeClr val="tx1"/>
        </a:solidFill>
        <a:latin typeface="+mn-lt"/>
        <a:ea typeface="+mn-ea"/>
        <a:cs typeface="+mn-cs"/>
      </a:defRPr>
    </a:lvl8pPr>
    <a:lvl9pPr marL="4876257" algn="l" defTabSz="1219064"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AA8C802-0864-492E-925D-F537F6FD2CFB}">
          <p14:sldIdLst>
            <p14:sldId id="307"/>
            <p14:sldId id="321"/>
            <p14:sldId id="327"/>
            <p14:sldId id="332"/>
            <p14:sldId id="367"/>
            <p14:sldId id="365"/>
            <p14:sldId id="328"/>
            <p14:sldId id="334"/>
            <p14:sldId id="370"/>
            <p14:sldId id="371"/>
            <p14:sldId id="373"/>
            <p14:sldId id="330"/>
            <p14:sldId id="340"/>
            <p14:sldId id="336"/>
            <p14:sldId id="331"/>
            <p14:sldId id="360"/>
            <p14:sldId id="352"/>
            <p14:sldId id="356"/>
            <p14:sldId id="368"/>
            <p14:sldId id="369"/>
            <p14:sldId id="364"/>
            <p14:sldId id="339"/>
            <p14:sldId id="353"/>
          </p14:sldIdLst>
        </p14:section>
        <p14:section name="Untitled Section" id="{EDD7B164-1FFB-4CBA-98CC-F7EC01C6FD3C}">
          <p14:sldIdLst>
            <p14:sldId id="305"/>
          </p14:sldIdLst>
        </p14:section>
      </p14:sectionLst>
    </p:ext>
    <p:ext uri="{EFAFB233-063F-42B5-8137-9DF3F51BA10A}">
      <p15:sldGuideLst xmlns:p15="http://schemas.microsoft.com/office/powerpoint/2012/main">
        <p15:guide id="1" orient="horz" pos="2160" userDrawn="1">
          <p15:clr>
            <a:srgbClr val="A4A3A4"/>
          </p15:clr>
        </p15:guide>
        <p15:guide id="2" orient="horz" pos="3732" userDrawn="1">
          <p15:clr>
            <a:srgbClr val="A4A3A4"/>
          </p15:clr>
        </p15:guide>
        <p15:guide id="3" pos="384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n Den Daele, Gerd/SAO" initials="VDDG" lastIdx="38" clrIdx="0">
    <p:extLst>
      <p:ext uri="{19B8F6BF-5375-455C-9EA6-DF929625EA0E}">
        <p15:presenceInfo xmlns:p15="http://schemas.microsoft.com/office/powerpoint/2012/main" userId="S-1-5-21-1996970544-876638566-416048646-781677" providerId="AD"/>
      </p:ext>
    </p:extLst>
  </p:cmAuthor>
  <p:cmAuthor id="2" name="Mowder, Carol/BWI" initials="MC" lastIdx="9" clrIdx="1">
    <p:extLst>
      <p:ext uri="{19B8F6BF-5375-455C-9EA6-DF929625EA0E}">
        <p15:presenceInfo xmlns:p15="http://schemas.microsoft.com/office/powerpoint/2012/main" userId="S-1-5-21-1996970544-876638566-416048646-681310" providerId="AD"/>
      </p:ext>
    </p:extLst>
  </p:cmAuthor>
  <p:cmAuthor id="3" name="Ribeiro, Lucas/TOR" initials="RL" lastIdx="14" clrIdx="2">
    <p:extLst>
      <p:ext uri="{19B8F6BF-5375-455C-9EA6-DF929625EA0E}">
        <p15:presenceInfo xmlns:p15="http://schemas.microsoft.com/office/powerpoint/2012/main" userId="S-1-5-21-1996970544-876638566-416048646-859653" providerId="AD"/>
      </p:ext>
    </p:extLst>
  </p:cmAuthor>
  <p:cmAuthor id="4" name="Barreto Quintero, Paola/PHL" initials="BQP" lastIdx="13" clrIdx="3">
    <p:extLst>
      <p:ext uri="{19B8F6BF-5375-455C-9EA6-DF929625EA0E}">
        <p15:presenceInfo xmlns:p15="http://schemas.microsoft.com/office/powerpoint/2012/main" userId="S-1-5-21-1996970544-876638566-416048646-8582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6FE9"/>
    <a:srgbClr val="999999"/>
    <a:srgbClr val="B4AEB3"/>
    <a:srgbClr val="FF99CC"/>
    <a:srgbClr val="961334"/>
    <a:srgbClr val="EE7B00"/>
    <a:srgbClr val="8BAB2F"/>
    <a:srgbClr val="00338D"/>
    <a:srgbClr val="97BC33"/>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47" autoAdjust="0"/>
    <p:restoredTop sz="83064" autoAdjust="0"/>
  </p:normalViewPr>
  <p:slideViewPr>
    <p:cSldViewPr snapToGrid="0">
      <p:cViewPr varScale="1">
        <p:scale>
          <a:sx n="70" d="100"/>
          <a:sy n="70" d="100"/>
        </p:scale>
        <p:origin x="144" y="60"/>
      </p:cViewPr>
      <p:guideLst>
        <p:guide orient="horz" pos="2160"/>
        <p:guide orient="horz" pos="3732"/>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0" d="100"/>
          <a:sy n="60" d="100"/>
        </p:scale>
        <p:origin x="-2626" y="-96"/>
      </p:cViewPr>
      <p:guideLst>
        <p:guide orient="horz" pos="3126"/>
        <p:guide pos="2141"/>
      </p:guideLst>
    </p:cSldViewPr>
  </p:notesViewPr>
  <p:gridSpacing cx="109728" cy="10972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889743-CDF9-483C-82F2-1C788C3206AF}"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D2469A79-EEEE-420E-AF83-74EE3161B3C2}">
      <dgm:prSet phldrT="[Text]"/>
      <dgm:spPr/>
      <dgm:t>
        <a:bodyPr/>
        <a:lstStyle/>
        <a:p>
          <a:r>
            <a:rPr lang="en-US" dirty="0" err="1"/>
            <a:t>ERI</a:t>
          </a:r>
          <a:endParaRPr lang="en-US" dirty="0"/>
        </a:p>
      </dgm:t>
    </dgm:pt>
    <dgm:pt modelId="{2D07942F-87F5-43E5-B20A-61A050E0C2EB}" type="parTrans" cxnId="{798E36AA-A3B3-444A-9C26-15CE490011ED}">
      <dgm:prSet/>
      <dgm:spPr/>
      <dgm:t>
        <a:bodyPr/>
        <a:lstStyle/>
        <a:p>
          <a:endParaRPr lang="en-US"/>
        </a:p>
      </dgm:t>
    </dgm:pt>
    <dgm:pt modelId="{EE3D5A1C-1F75-471E-90FD-C4AB74D4A4AF}" type="sibTrans" cxnId="{798E36AA-A3B3-444A-9C26-15CE490011ED}">
      <dgm:prSet/>
      <dgm:spPr/>
      <dgm:t>
        <a:bodyPr/>
        <a:lstStyle/>
        <a:p>
          <a:endParaRPr lang="en-US"/>
        </a:p>
      </dgm:t>
    </dgm:pt>
    <dgm:pt modelId="{79430E1C-A8E0-483B-BBDB-1B0431E19250}">
      <dgm:prSet phldrT="[Text]"/>
      <dgm:spPr/>
      <dgm:t>
        <a:bodyPr/>
        <a:lstStyle/>
        <a:p>
          <a:r>
            <a:rPr lang="en-US" dirty="0" err="1"/>
            <a:t>NAPL</a:t>
          </a:r>
          <a:r>
            <a:rPr lang="en-US" dirty="0"/>
            <a:t> Extent?</a:t>
          </a:r>
        </a:p>
      </dgm:t>
    </dgm:pt>
    <dgm:pt modelId="{719BC947-3CC5-42AD-A8DA-FCE6912C6DF8}" type="parTrans" cxnId="{1D98B3D1-6FEF-4714-8239-6B1C6A6AFCDD}">
      <dgm:prSet/>
      <dgm:spPr/>
      <dgm:t>
        <a:bodyPr/>
        <a:lstStyle/>
        <a:p>
          <a:endParaRPr lang="en-US"/>
        </a:p>
      </dgm:t>
    </dgm:pt>
    <dgm:pt modelId="{945161B8-F96D-4BDD-8304-0C97398F69EE}" type="sibTrans" cxnId="{1D98B3D1-6FEF-4714-8239-6B1C6A6AFCDD}">
      <dgm:prSet/>
      <dgm:spPr/>
      <dgm:t>
        <a:bodyPr/>
        <a:lstStyle/>
        <a:p>
          <a:endParaRPr lang="en-US"/>
        </a:p>
      </dgm:t>
    </dgm:pt>
    <dgm:pt modelId="{7E876F34-697D-43C9-8319-93FD8927DC9F}">
      <dgm:prSet phldrT="[Text]"/>
      <dgm:spPr/>
      <dgm:t>
        <a:bodyPr/>
        <a:lstStyle/>
        <a:p>
          <a:r>
            <a:rPr lang="en-US" dirty="0"/>
            <a:t>Lithology?</a:t>
          </a:r>
        </a:p>
      </dgm:t>
    </dgm:pt>
    <dgm:pt modelId="{1109F481-BC56-4145-BA00-F44BC782646B}" type="parTrans" cxnId="{0889AB51-6C73-438A-9583-DB26B99A3972}">
      <dgm:prSet/>
      <dgm:spPr/>
      <dgm:t>
        <a:bodyPr/>
        <a:lstStyle/>
        <a:p>
          <a:endParaRPr lang="en-US"/>
        </a:p>
      </dgm:t>
    </dgm:pt>
    <dgm:pt modelId="{89493966-F6BA-40E8-9599-0D110D721F8A}" type="sibTrans" cxnId="{0889AB51-6C73-438A-9583-DB26B99A3972}">
      <dgm:prSet/>
      <dgm:spPr/>
      <dgm:t>
        <a:bodyPr/>
        <a:lstStyle/>
        <a:p>
          <a:endParaRPr lang="en-US"/>
        </a:p>
      </dgm:t>
    </dgm:pt>
    <dgm:pt modelId="{A5BDB163-85A1-4E2C-A3AA-6EFB9B43454D}">
      <dgm:prSet phldrT="[Text]"/>
      <dgm:spPr/>
      <dgm:t>
        <a:bodyPr/>
        <a:lstStyle/>
        <a:p>
          <a:r>
            <a:rPr lang="en-US" dirty="0"/>
            <a:t>Access Challenges</a:t>
          </a:r>
        </a:p>
      </dgm:t>
    </dgm:pt>
    <dgm:pt modelId="{8BF15C32-9BBB-4B42-9A15-1A9A7AB85DF8}" type="parTrans" cxnId="{BF2EE649-D95C-48F4-ACE2-C02C996D9BA2}">
      <dgm:prSet/>
      <dgm:spPr/>
      <dgm:t>
        <a:bodyPr/>
        <a:lstStyle/>
        <a:p>
          <a:endParaRPr lang="en-US"/>
        </a:p>
      </dgm:t>
    </dgm:pt>
    <dgm:pt modelId="{0D1AE630-8DAF-4865-90DE-94D957269227}" type="sibTrans" cxnId="{BF2EE649-D95C-48F4-ACE2-C02C996D9BA2}">
      <dgm:prSet/>
      <dgm:spPr/>
      <dgm:t>
        <a:bodyPr/>
        <a:lstStyle/>
        <a:p>
          <a:endParaRPr lang="en-US"/>
        </a:p>
      </dgm:t>
    </dgm:pt>
    <dgm:pt modelId="{A2468011-3C3A-4CF2-BC67-7A279C9E938D}">
      <dgm:prSet phldrT="[Text]"/>
      <dgm:spPr/>
      <dgm:t>
        <a:bodyPr/>
        <a:lstStyle/>
        <a:p>
          <a:r>
            <a:rPr lang="en-US" dirty="0"/>
            <a:t>Drilling Challenges</a:t>
          </a:r>
        </a:p>
      </dgm:t>
    </dgm:pt>
    <dgm:pt modelId="{69AF7E6B-D72F-4866-A373-94BB02B17769}" type="parTrans" cxnId="{4AD41AE7-17DD-4F6D-B4EE-E7F444A0D9D0}">
      <dgm:prSet/>
      <dgm:spPr/>
      <dgm:t>
        <a:bodyPr/>
        <a:lstStyle/>
        <a:p>
          <a:endParaRPr lang="en-US"/>
        </a:p>
      </dgm:t>
    </dgm:pt>
    <dgm:pt modelId="{77B9F69E-F6DF-40E6-9EDA-83FD266386EA}" type="sibTrans" cxnId="{4AD41AE7-17DD-4F6D-B4EE-E7F444A0D9D0}">
      <dgm:prSet/>
      <dgm:spPr/>
      <dgm:t>
        <a:bodyPr/>
        <a:lstStyle/>
        <a:p>
          <a:endParaRPr lang="en-US"/>
        </a:p>
      </dgm:t>
    </dgm:pt>
    <dgm:pt modelId="{8AEBB315-72E3-47B8-9CB9-2BB73E964B6E}" type="pres">
      <dgm:prSet presAssocID="{E0889743-CDF9-483C-82F2-1C788C3206AF}" presName="Name0" presStyleCnt="0">
        <dgm:presLayoutVars>
          <dgm:chMax val="1"/>
          <dgm:dir/>
          <dgm:animLvl val="ctr"/>
          <dgm:resizeHandles val="exact"/>
        </dgm:presLayoutVars>
      </dgm:prSet>
      <dgm:spPr/>
    </dgm:pt>
    <dgm:pt modelId="{BBC17EA6-F5AE-43AC-91AC-2838ED1F4910}" type="pres">
      <dgm:prSet presAssocID="{D2469A79-EEEE-420E-AF83-74EE3161B3C2}" presName="centerShape" presStyleLbl="node0" presStyleIdx="0" presStyleCnt="1"/>
      <dgm:spPr/>
    </dgm:pt>
    <dgm:pt modelId="{B34E41F7-91F3-4380-B094-18F2BBD2BB23}" type="pres">
      <dgm:prSet presAssocID="{79430E1C-A8E0-483B-BBDB-1B0431E19250}" presName="node" presStyleLbl="node1" presStyleIdx="0" presStyleCnt="4">
        <dgm:presLayoutVars>
          <dgm:bulletEnabled val="1"/>
        </dgm:presLayoutVars>
      </dgm:prSet>
      <dgm:spPr/>
    </dgm:pt>
    <dgm:pt modelId="{5B1969C1-D7E3-4809-9D97-BA5AA453BD90}" type="pres">
      <dgm:prSet presAssocID="{79430E1C-A8E0-483B-BBDB-1B0431E19250}" presName="dummy" presStyleCnt="0"/>
      <dgm:spPr/>
    </dgm:pt>
    <dgm:pt modelId="{89175FC5-4733-48EB-AA00-CB5D01300478}" type="pres">
      <dgm:prSet presAssocID="{945161B8-F96D-4BDD-8304-0C97398F69EE}" presName="sibTrans" presStyleLbl="sibTrans2D1" presStyleIdx="0" presStyleCnt="4"/>
      <dgm:spPr/>
    </dgm:pt>
    <dgm:pt modelId="{91A12F70-FF1A-4B31-B6B7-4451BAD58588}" type="pres">
      <dgm:prSet presAssocID="{7E876F34-697D-43C9-8319-93FD8927DC9F}" presName="node" presStyleLbl="node1" presStyleIdx="1" presStyleCnt="4">
        <dgm:presLayoutVars>
          <dgm:bulletEnabled val="1"/>
        </dgm:presLayoutVars>
      </dgm:prSet>
      <dgm:spPr/>
    </dgm:pt>
    <dgm:pt modelId="{5D7A6FB3-37AC-4F62-92A4-B6611BD92805}" type="pres">
      <dgm:prSet presAssocID="{7E876F34-697D-43C9-8319-93FD8927DC9F}" presName="dummy" presStyleCnt="0"/>
      <dgm:spPr/>
    </dgm:pt>
    <dgm:pt modelId="{93FD18E7-DA04-47D6-B576-BCAE57407549}" type="pres">
      <dgm:prSet presAssocID="{89493966-F6BA-40E8-9599-0D110D721F8A}" presName="sibTrans" presStyleLbl="sibTrans2D1" presStyleIdx="1" presStyleCnt="4"/>
      <dgm:spPr/>
    </dgm:pt>
    <dgm:pt modelId="{72FED448-DC49-4798-9AA7-CAA9140439FD}" type="pres">
      <dgm:prSet presAssocID="{A5BDB163-85A1-4E2C-A3AA-6EFB9B43454D}" presName="node" presStyleLbl="node1" presStyleIdx="2" presStyleCnt="4">
        <dgm:presLayoutVars>
          <dgm:bulletEnabled val="1"/>
        </dgm:presLayoutVars>
      </dgm:prSet>
      <dgm:spPr/>
    </dgm:pt>
    <dgm:pt modelId="{5482A9CD-C920-42FA-BA7B-AE62CB4A2943}" type="pres">
      <dgm:prSet presAssocID="{A5BDB163-85A1-4E2C-A3AA-6EFB9B43454D}" presName="dummy" presStyleCnt="0"/>
      <dgm:spPr/>
    </dgm:pt>
    <dgm:pt modelId="{5F4FC70D-9576-4F6B-A5B9-57B44572B370}" type="pres">
      <dgm:prSet presAssocID="{0D1AE630-8DAF-4865-90DE-94D957269227}" presName="sibTrans" presStyleLbl="sibTrans2D1" presStyleIdx="2" presStyleCnt="4"/>
      <dgm:spPr/>
    </dgm:pt>
    <dgm:pt modelId="{9AD21FF8-B6E2-44FB-B5A3-87BA2FEC0D5C}" type="pres">
      <dgm:prSet presAssocID="{A2468011-3C3A-4CF2-BC67-7A279C9E938D}" presName="node" presStyleLbl="node1" presStyleIdx="3" presStyleCnt="4">
        <dgm:presLayoutVars>
          <dgm:bulletEnabled val="1"/>
        </dgm:presLayoutVars>
      </dgm:prSet>
      <dgm:spPr/>
    </dgm:pt>
    <dgm:pt modelId="{2CA7BA43-D47D-4F65-80A8-DA1ECC7889F5}" type="pres">
      <dgm:prSet presAssocID="{A2468011-3C3A-4CF2-BC67-7A279C9E938D}" presName="dummy" presStyleCnt="0"/>
      <dgm:spPr/>
    </dgm:pt>
    <dgm:pt modelId="{C378F889-DA94-46C1-AD52-07BEE6D63C62}" type="pres">
      <dgm:prSet presAssocID="{77B9F69E-F6DF-40E6-9EDA-83FD266386EA}" presName="sibTrans" presStyleLbl="sibTrans2D1" presStyleIdx="3" presStyleCnt="4"/>
      <dgm:spPr/>
    </dgm:pt>
  </dgm:ptLst>
  <dgm:cxnLst>
    <dgm:cxn modelId="{959B5C30-F091-44D0-AE45-0CE833608180}" type="presOf" srcId="{89493966-F6BA-40E8-9599-0D110D721F8A}" destId="{93FD18E7-DA04-47D6-B576-BCAE57407549}" srcOrd="0" destOrd="0" presId="urn:microsoft.com/office/officeart/2005/8/layout/radial6"/>
    <dgm:cxn modelId="{9CA9BD39-7006-414E-AECA-8794DD042094}" type="presOf" srcId="{79430E1C-A8E0-483B-BBDB-1B0431E19250}" destId="{B34E41F7-91F3-4380-B094-18F2BBD2BB23}" srcOrd="0" destOrd="0" presId="urn:microsoft.com/office/officeart/2005/8/layout/radial6"/>
    <dgm:cxn modelId="{A9275A44-FA00-4B49-B440-053960BD449E}" type="presOf" srcId="{77B9F69E-F6DF-40E6-9EDA-83FD266386EA}" destId="{C378F889-DA94-46C1-AD52-07BEE6D63C62}" srcOrd="0" destOrd="0" presId="urn:microsoft.com/office/officeart/2005/8/layout/radial6"/>
    <dgm:cxn modelId="{DFAA7C44-E185-435F-B468-2D23A3D686C5}" type="presOf" srcId="{A2468011-3C3A-4CF2-BC67-7A279C9E938D}" destId="{9AD21FF8-B6E2-44FB-B5A3-87BA2FEC0D5C}" srcOrd="0" destOrd="0" presId="urn:microsoft.com/office/officeart/2005/8/layout/radial6"/>
    <dgm:cxn modelId="{BF2EE649-D95C-48F4-ACE2-C02C996D9BA2}" srcId="{D2469A79-EEEE-420E-AF83-74EE3161B3C2}" destId="{A5BDB163-85A1-4E2C-A3AA-6EFB9B43454D}" srcOrd="2" destOrd="0" parTransId="{8BF15C32-9BBB-4B42-9A15-1A9A7AB85DF8}" sibTransId="{0D1AE630-8DAF-4865-90DE-94D957269227}"/>
    <dgm:cxn modelId="{0889AB51-6C73-438A-9583-DB26B99A3972}" srcId="{D2469A79-EEEE-420E-AF83-74EE3161B3C2}" destId="{7E876F34-697D-43C9-8319-93FD8927DC9F}" srcOrd="1" destOrd="0" parTransId="{1109F481-BC56-4145-BA00-F44BC782646B}" sibTransId="{89493966-F6BA-40E8-9599-0D110D721F8A}"/>
    <dgm:cxn modelId="{C074CA53-2C1B-4A5C-80D3-FC627ED8CDB2}" type="presOf" srcId="{A5BDB163-85A1-4E2C-A3AA-6EFB9B43454D}" destId="{72FED448-DC49-4798-9AA7-CAA9140439FD}" srcOrd="0" destOrd="0" presId="urn:microsoft.com/office/officeart/2005/8/layout/radial6"/>
    <dgm:cxn modelId="{798E36AA-A3B3-444A-9C26-15CE490011ED}" srcId="{E0889743-CDF9-483C-82F2-1C788C3206AF}" destId="{D2469A79-EEEE-420E-AF83-74EE3161B3C2}" srcOrd="0" destOrd="0" parTransId="{2D07942F-87F5-43E5-B20A-61A050E0C2EB}" sibTransId="{EE3D5A1C-1F75-471E-90FD-C4AB74D4A4AF}"/>
    <dgm:cxn modelId="{F248DCB1-A196-45A0-A3DA-07A5BC028DC9}" type="presOf" srcId="{D2469A79-EEEE-420E-AF83-74EE3161B3C2}" destId="{BBC17EA6-F5AE-43AC-91AC-2838ED1F4910}" srcOrd="0" destOrd="0" presId="urn:microsoft.com/office/officeart/2005/8/layout/radial6"/>
    <dgm:cxn modelId="{1D98B3D1-6FEF-4714-8239-6B1C6A6AFCDD}" srcId="{D2469A79-EEEE-420E-AF83-74EE3161B3C2}" destId="{79430E1C-A8E0-483B-BBDB-1B0431E19250}" srcOrd="0" destOrd="0" parTransId="{719BC947-3CC5-42AD-A8DA-FCE6912C6DF8}" sibTransId="{945161B8-F96D-4BDD-8304-0C97398F69EE}"/>
    <dgm:cxn modelId="{981580D2-3CC3-4DC8-AC60-E374572A5003}" type="presOf" srcId="{945161B8-F96D-4BDD-8304-0C97398F69EE}" destId="{89175FC5-4733-48EB-AA00-CB5D01300478}" srcOrd="0" destOrd="0" presId="urn:microsoft.com/office/officeart/2005/8/layout/radial6"/>
    <dgm:cxn modelId="{2A4140E2-5E20-4AD0-A1F3-D60BA69ECD36}" type="presOf" srcId="{0D1AE630-8DAF-4865-90DE-94D957269227}" destId="{5F4FC70D-9576-4F6B-A5B9-57B44572B370}" srcOrd="0" destOrd="0" presId="urn:microsoft.com/office/officeart/2005/8/layout/radial6"/>
    <dgm:cxn modelId="{4AD41AE7-17DD-4F6D-B4EE-E7F444A0D9D0}" srcId="{D2469A79-EEEE-420E-AF83-74EE3161B3C2}" destId="{A2468011-3C3A-4CF2-BC67-7A279C9E938D}" srcOrd="3" destOrd="0" parTransId="{69AF7E6B-D72F-4866-A373-94BB02B17769}" sibTransId="{77B9F69E-F6DF-40E6-9EDA-83FD266386EA}"/>
    <dgm:cxn modelId="{2E6D08F4-F123-474A-9CB9-C367576F333F}" type="presOf" srcId="{E0889743-CDF9-483C-82F2-1C788C3206AF}" destId="{8AEBB315-72E3-47B8-9CB9-2BB73E964B6E}" srcOrd="0" destOrd="0" presId="urn:microsoft.com/office/officeart/2005/8/layout/radial6"/>
    <dgm:cxn modelId="{34F19DF7-CED4-4286-A649-5735B9663FBE}" type="presOf" srcId="{7E876F34-697D-43C9-8319-93FD8927DC9F}" destId="{91A12F70-FF1A-4B31-B6B7-4451BAD58588}" srcOrd="0" destOrd="0" presId="urn:microsoft.com/office/officeart/2005/8/layout/radial6"/>
    <dgm:cxn modelId="{AF7F59C1-9E5B-4C0F-A9A6-E511BF642DFE}" type="presParOf" srcId="{8AEBB315-72E3-47B8-9CB9-2BB73E964B6E}" destId="{BBC17EA6-F5AE-43AC-91AC-2838ED1F4910}" srcOrd="0" destOrd="0" presId="urn:microsoft.com/office/officeart/2005/8/layout/radial6"/>
    <dgm:cxn modelId="{E5270472-60CF-4997-A098-7317C74A2587}" type="presParOf" srcId="{8AEBB315-72E3-47B8-9CB9-2BB73E964B6E}" destId="{B34E41F7-91F3-4380-B094-18F2BBD2BB23}" srcOrd="1" destOrd="0" presId="urn:microsoft.com/office/officeart/2005/8/layout/radial6"/>
    <dgm:cxn modelId="{F108F124-D0F8-4C54-AAA1-782FA371E470}" type="presParOf" srcId="{8AEBB315-72E3-47B8-9CB9-2BB73E964B6E}" destId="{5B1969C1-D7E3-4809-9D97-BA5AA453BD90}" srcOrd="2" destOrd="0" presId="urn:microsoft.com/office/officeart/2005/8/layout/radial6"/>
    <dgm:cxn modelId="{9364C3E5-54E3-4F53-B019-B9A81E366DDF}" type="presParOf" srcId="{8AEBB315-72E3-47B8-9CB9-2BB73E964B6E}" destId="{89175FC5-4733-48EB-AA00-CB5D01300478}" srcOrd="3" destOrd="0" presId="urn:microsoft.com/office/officeart/2005/8/layout/radial6"/>
    <dgm:cxn modelId="{D71910DF-5317-4DE3-92B9-57C0228CB6B9}" type="presParOf" srcId="{8AEBB315-72E3-47B8-9CB9-2BB73E964B6E}" destId="{91A12F70-FF1A-4B31-B6B7-4451BAD58588}" srcOrd="4" destOrd="0" presId="urn:microsoft.com/office/officeart/2005/8/layout/radial6"/>
    <dgm:cxn modelId="{FA3529C7-1A7A-4CAF-9782-EA39CA855B78}" type="presParOf" srcId="{8AEBB315-72E3-47B8-9CB9-2BB73E964B6E}" destId="{5D7A6FB3-37AC-4F62-92A4-B6611BD92805}" srcOrd="5" destOrd="0" presId="urn:microsoft.com/office/officeart/2005/8/layout/radial6"/>
    <dgm:cxn modelId="{BF97257C-3DBC-477E-838B-50F937A17A64}" type="presParOf" srcId="{8AEBB315-72E3-47B8-9CB9-2BB73E964B6E}" destId="{93FD18E7-DA04-47D6-B576-BCAE57407549}" srcOrd="6" destOrd="0" presId="urn:microsoft.com/office/officeart/2005/8/layout/radial6"/>
    <dgm:cxn modelId="{F47926E1-1992-4D78-ACF5-C1B3123C05EA}" type="presParOf" srcId="{8AEBB315-72E3-47B8-9CB9-2BB73E964B6E}" destId="{72FED448-DC49-4798-9AA7-CAA9140439FD}" srcOrd="7" destOrd="0" presId="urn:microsoft.com/office/officeart/2005/8/layout/radial6"/>
    <dgm:cxn modelId="{6989F750-9DB7-44CF-AA43-E4A49CBFAD26}" type="presParOf" srcId="{8AEBB315-72E3-47B8-9CB9-2BB73E964B6E}" destId="{5482A9CD-C920-42FA-BA7B-AE62CB4A2943}" srcOrd="8" destOrd="0" presId="urn:microsoft.com/office/officeart/2005/8/layout/radial6"/>
    <dgm:cxn modelId="{B68378CB-4E19-4B1E-82B2-2024B548C61B}" type="presParOf" srcId="{8AEBB315-72E3-47B8-9CB9-2BB73E964B6E}" destId="{5F4FC70D-9576-4F6B-A5B9-57B44572B370}" srcOrd="9" destOrd="0" presId="urn:microsoft.com/office/officeart/2005/8/layout/radial6"/>
    <dgm:cxn modelId="{FA9A25A8-D25C-40D9-8259-4AFCB01D533D}" type="presParOf" srcId="{8AEBB315-72E3-47B8-9CB9-2BB73E964B6E}" destId="{9AD21FF8-B6E2-44FB-B5A3-87BA2FEC0D5C}" srcOrd="10" destOrd="0" presId="urn:microsoft.com/office/officeart/2005/8/layout/radial6"/>
    <dgm:cxn modelId="{4E8DB7C0-F6B7-4C72-B416-21604F7E0CF9}" type="presParOf" srcId="{8AEBB315-72E3-47B8-9CB9-2BB73E964B6E}" destId="{2CA7BA43-D47D-4F65-80A8-DA1ECC7889F5}" srcOrd="11" destOrd="0" presId="urn:microsoft.com/office/officeart/2005/8/layout/radial6"/>
    <dgm:cxn modelId="{5D6A6B06-D4D5-4B07-8B76-0A7E40102A46}" type="presParOf" srcId="{8AEBB315-72E3-47B8-9CB9-2BB73E964B6E}" destId="{C378F889-DA94-46C1-AD52-07BEE6D63C62}"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8F889-DA94-46C1-AD52-07BEE6D63C62}">
      <dsp:nvSpPr>
        <dsp:cNvPr id="0" name=""/>
        <dsp:cNvSpPr/>
      </dsp:nvSpPr>
      <dsp:spPr>
        <a:xfrm>
          <a:off x="1631062" y="561468"/>
          <a:ext cx="3741103" cy="3741103"/>
        </a:xfrm>
        <a:prstGeom prst="blockArc">
          <a:avLst>
            <a:gd name="adj1" fmla="val 10800000"/>
            <a:gd name="adj2" fmla="val 162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F4FC70D-9576-4F6B-A5B9-57B44572B370}">
      <dsp:nvSpPr>
        <dsp:cNvPr id="0" name=""/>
        <dsp:cNvSpPr/>
      </dsp:nvSpPr>
      <dsp:spPr>
        <a:xfrm>
          <a:off x="1631062" y="561468"/>
          <a:ext cx="3741103" cy="3741103"/>
        </a:xfrm>
        <a:prstGeom prst="blockArc">
          <a:avLst>
            <a:gd name="adj1" fmla="val 5400000"/>
            <a:gd name="adj2" fmla="val 108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FD18E7-DA04-47D6-B576-BCAE57407549}">
      <dsp:nvSpPr>
        <dsp:cNvPr id="0" name=""/>
        <dsp:cNvSpPr/>
      </dsp:nvSpPr>
      <dsp:spPr>
        <a:xfrm>
          <a:off x="1631062" y="561468"/>
          <a:ext cx="3741103" cy="3741103"/>
        </a:xfrm>
        <a:prstGeom prst="blockArc">
          <a:avLst>
            <a:gd name="adj1" fmla="val 0"/>
            <a:gd name="adj2" fmla="val 54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175FC5-4733-48EB-AA00-CB5D01300478}">
      <dsp:nvSpPr>
        <dsp:cNvPr id="0" name=""/>
        <dsp:cNvSpPr/>
      </dsp:nvSpPr>
      <dsp:spPr>
        <a:xfrm>
          <a:off x="1631062" y="561468"/>
          <a:ext cx="3741103" cy="3741103"/>
        </a:xfrm>
        <a:prstGeom prst="blockArc">
          <a:avLst>
            <a:gd name="adj1" fmla="val 16200000"/>
            <a:gd name="adj2" fmla="val 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C17EA6-F5AE-43AC-91AC-2838ED1F4910}">
      <dsp:nvSpPr>
        <dsp:cNvPr id="0" name=""/>
        <dsp:cNvSpPr/>
      </dsp:nvSpPr>
      <dsp:spPr>
        <a:xfrm>
          <a:off x="2639888" y="1570295"/>
          <a:ext cx="1723450" cy="17234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2844800">
            <a:lnSpc>
              <a:spcPct val="90000"/>
            </a:lnSpc>
            <a:spcBef>
              <a:spcPct val="0"/>
            </a:spcBef>
            <a:spcAft>
              <a:spcPct val="35000"/>
            </a:spcAft>
            <a:buNone/>
          </a:pPr>
          <a:r>
            <a:rPr lang="en-US" sz="6400" kern="1200" dirty="0" err="1"/>
            <a:t>ERI</a:t>
          </a:r>
          <a:endParaRPr lang="en-US" sz="6400" kern="1200" dirty="0"/>
        </a:p>
      </dsp:txBody>
      <dsp:txXfrm>
        <a:off x="2892281" y="1822688"/>
        <a:ext cx="1218664" cy="1218664"/>
      </dsp:txXfrm>
    </dsp:sp>
    <dsp:sp modelId="{B34E41F7-91F3-4380-B094-18F2BBD2BB23}">
      <dsp:nvSpPr>
        <dsp:cNvPr id="0" name=""/>
        <dsp:cNvSpPr/>
      </dsp:nvSpPr>
      <dsp:spPr>
        <a:xfrm>
          <a:off x="2898406" y="1691"/>
          <a:ext cx="1206415" cy="12064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err="1"/>
            <a:t>NAPL</a:t>
          </a:r>
          <a:r>
            <a:rPr lang="en-US" sz="1400" kern="1200" dirty="0"/>
            <a:t> Extent?</a:t>
          </a:r>
        </a:p>
      </dsp:txBody>
      <dsp:txXfrm>
        <a:off x="3075081" y="178366"/>
        <a:ext cx="853065" cy="853065"/>
      </dsp:txXfrm>
    </dsp:sp>
    <dsp:sp modelId="{91A12F70-FF1A-4B31-B6B7-4451BAD58588}">
      <dsp:nvSpPr>
        <dsp:cNvPr id="0" name=""/>
        <dsp:cNvSpPr/>
      </dsp:nvSpPr>
      <dsp:spPr>
        <a:xfrm>
          <a:off x="4725527" y="1828812"/>
          <a:ext cx="1206415" cy="12064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Lithology?</a:t>
          </a:r>
        </a:p>
      </dsp:txBody>
      <dsp:txXfrm>
        <a:off x="4902202" y="2005487"/>
        <a:ext cx="853065" cy="853065"/>
      </dsp:txXfrm>
    </dsp:sp>
    <dsp:sp modelId="{72FED448-DC49-4798-9AA7-CAA9140439FD}">
      <dsp:nvSpPr>
        <dsp:cNvPr id="0" name=""/>
        <dsp:cNvSpPr/>
      </dsp:nvSpPr>
      <dsp:spPr>
        <a:xfrm>
          <a:off x="2898406" y="3655933"/>
          <a:ext cx="1206415" cy="12064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Access Challenges</a:t>
          </a:r>
        </a:p>
      </dsp:txBody>
      <dsp:txXfrm>
        <a:off x="3075081" y="3832608"/>
        <a:ext cx="853065" cy="853065"/>
      </dsp:txXfrm>
    </dsp:sp>
    <dsp:sp modelId="{9AD21FF8-B6E2-44FB-B5A3-87BA2FEC0D5C}">
      <dsp:nvSpPr>
        <dsp:cNvPr id="0" name=""/>
        <dsp:cNvSpPr/>
      </dsp:nvSpPr>
      <dsp:spPr>
        <a:xfrm>
          <a:off x="1071285" y="1828812"/>
          <a:ext cx="1206415" cy="12064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Drilling Challenges</a:t>
          </a:r>
        </a:p>
      </dsp:txBody>
      <dsp:txXfrm>
        <a:off x="1247960" y="2005487"/>
        <a:ext cx="853065" cy="853065"/>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129DFB0-39C6-46CB-9010-D1344F0671B7}" type="datetimeFigureOut">
              <a:rPr lang="en-AU" smtClean="0"/>
              <a:t>6/04/2018</a:t>
            </a:fld>
            <a:endParaRPr lang="en-AU" dirty="0"/>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AU" dirty="0"/>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E9FB7B34-2489-470D-9977-AB970587CF6F}" type="slidenum">
              <a:rPr lang="en-AU" smtClean="0"/>
              <a:t>‹#›</a:t>
            </a:fld>
            <a:endParaRPr lang="en-AU"/>
          </a:p>
        </p:txBody>
      </p:sp>
    </p:spTree>
    <p:extLst>
      <p:ext uri="{BB962C8B-B14F-4D97-AF65-F5344CB8AC3E}">
        <p14:creationId xmlns:p14="http://schemas.microsoft.com/office/powerpoint/2010/main" val="302511479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0A2E0E3A-835C-4E89-B822-40FBD8892F99}" type="datetimeFigureOut">
              <a:rPr lang="en-AU" smtClean="0"/>
              <a:t>6/04/2018</a:t>
            </a:fld>
            <a:endParaRPr lang="en-AU"/>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9C4D8CE-9714-47DA-9CA1-FFF496958A6C}" type="slidenum">
              <a:rPr lang="en-AU" smtClean="0"/>
              <a:t>‹#›</a:t>
            </a:fld>
            <a:endParaRPr lang="en-AU"/>
          </a:p>
        </p:txBody>
      </p:sp>
    </p:spTree>
    <p:extLst>
      <p:ext uri="{BB962C8B-B14F-4D97-AF65-F5344CB8AC3E}">
        <p14:creationId xmlns:p14="http://schemas.microsoft.com/office/powerpoint/2010/main" val="1217611455"/>
      </p:ext>
    </p:extLst>
  </p:cSld>
  <p:clrMap bg1="lt1" tx1="dk1" bg2="lt2" tx2="dk2" accent1="accent1" accent2="accent2" accent3="accent3" accent4="accent4" accent5="accent5" accent6="accent6" hlink="hlink" folHlink="folHlink"/>
  <p:hf sldNum="0" hdr="0" ftr="0" dt="0"/>
  <p:notesStyle>
    <a:lvl1pPr marL="0" algn="l" defTabSz="1219064" rtl="0" eaLnBrk="1" latinLnBrk="0" hangingPunct="1">
      <a:defRPr sz="1600" kern="1200">
        <a:solidFill>
          <a:schemeClr val="tx1"/>
        </a:solidFill>
        <a:latin typeface="+mn-lt"/>
        <a:ea typeface="+mn-ea"/>
        <a:cs typeface="+mn-cs"/>
      </a:defRPr>
    </a:lvl1pPr>
    <a:lvl2pPr marL="609533" algn="l" defTabSz="1219064" rtl="0" eaLnBrk="1" latinLnBrk="0" hangingPunct="1">
      <a:defRPr sz="1600" kern="1200">
        <a:solidFill>
          <a:schemeClr val="tx1"/>
        </a:solidFill>
        <a:latin typeface="+mn-lt"/>
        <a:ea typeface="+mn-ea"/>
        <a:cs typeface="+mn-cs"/>
      </a:defRPr>
    </a:lvl2pPr>
    <a:lvl3pPr marL="1219064" algn="l" defTabSz="1219064" rtl="0" eaLnBrk="1" latinLnBrk="0" hangingPunct="1">
      <a:defRPr sz="1600" kern="1200">
        <a:solidFill>
          <a:schemeClr val="tx1"/>
        </a:solidFill>
        <a:latin typeface="+mn-lt"/>
        <a:ea typeface="+mn-ea"/>
        <a:cs typeface="+mn-cs"/>
      </a:defRPr>
    </a:lvl3pPr>
    <a:lvl4pPr marL="1828596" algn="l" defTabSz="1219064" rtl="0" eaLnBrk="1" latinLnBrk="0" hangingPunct="1">
      <a:defRPr sz="1600" kern="1200">
        <a:solidFill>
          <a:schemeClr val="tx1"/>
        </a:solidFill>
        <a:latin typeface="+mn-lt"/>
        <a:ea typeface="+mn-ea"/>
        <a:cs typeface="+mn-cs"/>
      </a:defRPr>
    </a:lvl4pPr>
    <a:lvl5pPr marL="2438128" algn="l" defTabSz="1219064" rtl="0" eaLnBrk="1" latinLnBrk="0" hangingPunct="1">
      <a:defRPr sz="1600" kern="1200">
        <a:solidFill>
          <a:schemeClr val="tx1"/>
        </a:solidFill>
        <a:latin typeface="+mn-lt"/>
        <a:ea typeface="+mn-ea"/>
        <a:cs typeface="+mn-cs"/>
      </a:defRPr>
    </a:lvl5pPr>
    <a:lvl6pPr marL="3047661" algn="l" defTabSz="1219064" rtl="0" eaLnBrk="1" latinLnBrk="0" hangingPunct="1">
      <a:defRPr sz="1600" kern="1200">
        <a:solidFill>
          <a:schemeClr val="tx1"/>
        </a:solidFill>
        <a:latin typeface="+mn-lt"/>
        <a:ea typeface="+mn-ea"/>
        <a:cs typeface="+mn-cs"/>
      </a:defRPr>
    </a:lvl6pPr>
    <a:lvl7pPr marL="3657194" algn="l" defTabSz="1219064" rtl="0" eaLnBrk="1" latinLnBrk="0" hangingPunct="1">
      <a:defRPr sz="1600" kern="1200">
        <a:solidFill>
          <a:schemeClr val="tx1"/>
        </a:solidFill>
        <a:latin typeface="+mn-lt"/>
        <a:ea typeface="+mn-ea"/>
        <a:cs typeface="+mn-cs"/>
      </a:defRPr>
    </a:lvl7pPr>
    <a:lvl8pPr marL="4266725" algn="l" defTabSz="1219064" rtl="0" eaLnBrk="1" latinLnBrk="0" hangingPunct="1">
      <a:defRPr sz="1600" kern="1200">
        <a:solidFill>
          <a:schemeClr val="tx1"/>
        </a:solidFill>
        <a:latin typeface="+mn-lt"/>
        <a:ea typeface="+mn-ea"/>
        <a:cs typeface="+mn-cs"/>
      </a:defRPr>
    </a:lvl8pPr>
    <a:lvl9pPr marL="4876257" algn="l" defTabSz="1219064"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oDCB</a:t>
            </a:r>
            <a:r>
              <a:rPr lang="en-US" dirty="0"/>
              <a:t> – Sol – 156 mg/L; density – 1.3 g/cc</a:t>
            </a:r>
          </a:p>
          <a:p>
            <a:r>
              <a:rPr lang="en-US" dirty="0" err="1"/>
              <a:t>DCNB</a:t>
            </a:r>
            <a:r>
              <a:rPr lang="en-US" dirty="0"/>
              <a:t> – Sol – 121 mg/L; density – 1.56 g/cc</a:t>
            </a:r>
          </a:p>
          <a:p>
            <a:r>
              <a:rPr lang="en-US" dirty="0" err="1"/>
              <a:t>DCA</a:t>
            </a:r>
            <a:r>
              <a:rPr lang="en-US" dirty="0"/>
              <a:t> – Sol – 92 mg/L; density – 1.56 g/cc</a:t>
            </a:r>
          </a:p>
          <a:p>
            <a:r>
              <a:rPr lang="en-US" dirty="0"/>
              <a:t>Benzene – Sol – 1790 mg/L; density – 0.88 g/cc</a:t>
            </a:r>
          </a:p>
          <a:p>
            <a:r>
              <a:rPr lang="en-US" dirty="0"/>
              <a:t>CB – Sol – 500 mg/L; density – 1.1 g/cc; VP = 12 mm Hg</a:t>
            </a:r>
          </a:p>
        </p:txBody>
      </p:sp>
    </p:spTree>
    <p:extLst>
      <p:ext uri="{BB962C8B-B14F-4D97-AF65-F5344CB8AC3E}">
        <p14:creationId xmlns:p14="http://schemas.microsoft.com/office/powerpoint/2010/main" val="1045382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Density of on-site </a:t>
            </a:r>
            <a:r>
              <a:rPr lang="en-US" dirty="0" err="1"/>
              <a:t>NAPL</a:t>
            </a:r>
            <a:r>
              <a:rPr lang="en-US" dirty="0"/>
              <a:t> – 1.43 g/mL</a:t>
            </a:r>
          </a:p>
        </p:txBody>
      </p:sp>
    </p:spTree>
    <p:extLst>
      <p:ext uri="{BB962C8B-B14F-4D97-AF65-F5344CB8AC3E}">
        <p14:creationId xmlns:p14="http://schemas.microsoft.com/office/powerpoint/2010/main" val="3827958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020189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number of questions to answer to refine the </a:t>
            </a:r>
            <a:r>
              <a:rPr lang="en-US" dirty="0" err="1"/>
              <a:t>CSM</a:t>
            </a:r>
            <a:r>
              <a:rPr lang="en-US" dirty="0"/>
              <a:t> (</a:t>
            </a:r>
            <a:r>
              <a:rPr lang="en-US" dirty="0" err="1"/>
              <a:t>NAPL</a:t>
            </a:r>
            <a:r>
              <a:rPr lang="en-US" dirty="0"/>
              <a:t> extent, lithology, flow paths) and we also have challenges associated with access (infrastructure/buildings). Even where we have access, there are limitations associated with drilling capabilities (e.g., no sonic rigs in Brazil)/lithology (</a:t>
            </a:r>
            <a:r>
              <a:rPr lang="en-US" dirty="0" err="1"/>
              <a:t>DPT</a:t>
            </a:r>
            <a:r>
              <a:rPr lang="en-US" dirty="0"/>
              <a:t> refusal). The reason we were interested in </a:t>
            </a:r>
            <a:r>
              <a:rPr lang="en-US" dirty="0" err="1"/>
              <a:t>ERI</a:t>
            </a:r>
            <a:r>
              <a:rPr lang="en-US" dirty="0"/>
              <a:t> is that it is a non-intrusive scan from the surface that detects differences in how the subsurface environment conducts electricity. Lithology and groundwater affect the </a:t>
            </a:r>
            <a:r>
              <a:rPr lang="en-US" dirty="0" err="1"/>
              <a:t>ERI</a:t>
            </a:r>
            <a:r>
              <a:rPr lang="en-US" dirty="0"/>
              <a:t> image, as does contamination and biological activity. Because the approach is non-intrusive, there isn’t a lot of </a:t>
            </a:r>
            <a:r>
              <a:rPr lang="en-US" dirty="0" err="1"/>
              <a:t>IDW</a:t>
            </a:r>
            <a:r>
              <a:rPr lang="en-US" dirty="0"/>
              <a:t> generated and it produces A LOT of data points quickly. We selected </a:t>
            </a:r>
            <a:r>
              <a:rPr lang="en-US" dirty="0" err="1"/>
              <a:t>Aestus</a:t>
            </a:r>
            <a:r>
              <a:rPr lang="en-US" dirty="0"/>
              <a:t>’ </a:t>
            </a:r>
            <a:r>
              <a:rPr lang="en-US" dirty="0" err="1"/>
              <a:t>GeoTrax</a:t>
            </a:r>
            <a:r>
              <a:rPr lang="en-US" dirty="0"/>
              <a:t> approach because it uses a different data acquisition and processing approach from traditional </a:t>
            </a:r>
            <a:r>
              <a:rPr lang="en-US" dirty="0" err="1"/>
              <a:t>ERI</a:t>
            </a:r>
            <a:r>
              <a:rPr lang="en-US" dirty="0"/>
              <a:t>, and focuses on where current doesn’t go in the subsurface.</a:t>
            </a:r>
          </a:p>
        </p:txBody>
      </p:sp>
    </p:spTree>
    <p:extLst>
      <p:ext uri="{BB962C8B-B14F-4D97-AF65-F5344CB8AC3E}">
        <p14:creationId xmlns:p14="http://schemas.microsoft.com/office/powerpoint/2010/main" val="3601853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 wide range of how electrically conductive or resistive subsurface materials are. And different things that we care about in the environmental space – contaminants, </a:t>
            </a:r>
            <a:r>
              <a:rPr lang="en-US" dirty="0" err="1"/>
              <a:t>NAPL</a:t>
            </a:r>
            <a:r>
              <a:rPr lang="en-US" dirty="0"/>
              <a:t>, biological degradation – disrupt those natural patterns and can leave a “signature”. But it’s important to understand that the data collected represent the “average” or “bulk property” for the “cell block” that is represented. We’ve collected some soil cores to run </a:t>
            </a:r>
            <a:r>
              <a:rPr lang="en-US" dirty="0" err="1"/>
              <a:t>NAPL</a:t>
            </a:r>
            <a:r>
              <a:rPr lang="en-US" dirty="0"/>
              <a:t> saturation tests (where </a:t>
            </a:r>
            <a:r>
              <a:rPr lang="en-US" dirty="0" err="1"/>
              <a:t>NAPL</a:t>
            </a:r>
            <a:r>
              <a:rPr lang="en-US" dirty="0"/>
              <a:t> has been visually observed) and the results are on the order of 1-6% </a:t>
            </a:r>
            <a:r>
              <a:rPr lang="en-US" dirty="0" err="1"/>
              <a:t>NAPL</a:t>
            </a:r>
            <a:r>
              <a:rPr lang="en-US" dirty="0"/>
              <a:t> saturation (Dean Stark method).</a:t>
            </a:r>
          </a:p>
        </p:txBody>
      </p:sp>
    </p:spTree>
    <p:extLst>
      <p:ext uri="{BB962C8B-B14F-4D97-AF65-F5344CB8AC3E}">
        <p14:creationId xmlns:p14="http://schemas.microsoft.com/office/powerpoint/2010/main" val="102509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Units 11/12 – Chlorination.</a:t>
            </a:r>
          </a:p>
          <a:p>
            <a:r>
              <a:rPr lang="en-US" dirty="0"/>
              <a:t>Other units were used for nitration, hydrogenation, hydrolysis and Diuron production.</a:t>
            </a:r>
          </a:p>
        </p:txBody>
      </p:sp>
    </p:spTree>
    <p:extLst>
      <p:ext uri="{BB962C8B-B14F-4D97-AF65-F5344CB8AC3E}">
        <p14:creationId xmlns:p14="http://schemas.microsoft.com/office/powerpoint/2010/main" val="3544426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indicate that there is a hydraulically conductive anomaly with electrically resistive properties. We believe that there are a lot of natural moderately resistive features (100-1000 ohm-m range) in the Upper Site Aquifer that represent natural geologic features (e.g., more permeable gravels zones). When we see extreme values for resistivity (i.e., &gt; 5000 ohm-m) we question whether these more permeable features are impacted with contaminants. The depth of this feature, and the lack of elevated </a:t>
            </a:r>
            <a:r>
              <a:rPr lang="en-US" dirty="0" err="1"/>
              <a:t>MiP</a:t>
            </a:r>
            <a:r>
              <a:rPr lang="en-US" dirty="0"/>
              <a:t> results at shallow depths, suggests that the impacts observed in this feature may have originated from an upgradient area. The lack of detections in the soil may be associated with the architecture of the soil/contaminant distribution (</a:t>
            </a:r>
            <a:r>
              <a:rPr lang="en-US" dirty="0" err="1"/>
              <a:t>NAPL</a:t>
            </a:r>
            <a:r>
              <a:rPr lang="en-US" dirty="0"/>
              <a:t> blocking e- flow outside of the area), or it may reflect dissolved phase contamination (awaiting results).</a:t>
            </a:r>
          </a:p>
        </p:txBody>
      </p:sp>
    </p:spTree>
    <p:extLst>
      <p:ext uri="{BB962C8B-B14F-4D97-AF65-F5344CB8AC3E}">
        <p14:creationId xmlns:p14="http://schemas.microsoft.com/office/powerpoint/2010/main" val="30527011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image" Target="../media/image13.gif"/><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1">
    <p:spTree>
      <p:nvGrpSpPr>
        <p:cNvPr id="1" name=""/>
        <p:cNvGrpSpPr/>
        <p:nvPr/>
      </p:nvGrpSpPr>
      <p:grpSpPr>
        <a:xfrm>
          <a:off x="0" y="0"/>
          <a:ext cx="0" cy="0"/>
          <a:chOff x="0" y="0"/>
          <a:chExt cx="0" cy="0"/>
        </a:xfrm>
      </p:grpSpPr>
      <p:sp>
        <p:nvSpPr>
          <p:cNvPr id="4" name="TextBox 3"/>
          <p:cNvSpPr txBox="1"/>
          <p:nvPr userDrawn="1"/>
        </p:nvSpPr>
        <p:spPr bwMode="black">
          <a:xfrm>
            <a:off x="7778159" y="6156677"/>
            <a:ext cx="3804241" cy="292388"/>
          </a:xfrm>
          <a:prstGeom prst="rect">
            <a:avLst/>
          </a:prstGeom>
          <a:noFill/>
        </p:spPr>
        <p:txBody>
          <a:bodyPr wrap="square"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AU" sz="1300" dirty="0">
                <a:solidFill>
                  <a:srgbClr val="00338D"/>
                </a:solidFill>
                <a:cs typeface="Arial" pitchFamily="34" charset="0"/>
              </a:rPr>
              <a:t> www.jacobs.com | worldwide</a:t>
            </a:r>
          </a:p>
        </p:txBody>
      </p:sp>
      <p:sp>
        <p:nvSpPr>
          <p:cNvPr id="6" name="Rectangle 5"/>
          <p:cNvSpPr/>
          <p:nvPr userDrawn="1"/>
        </p:nvSpPr>
        <p:spPr bwMode="black">
          <a:xfrm>
            <a:off x="0" y="2705100"/>
            <a:ext cx="12192000" cy="14478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prstClr val="white"/>
              </a:solidFill>
            </a:endParaRPr>
          </a:p>
        </p:txBody>
      </p:sp>
      <p:sp>
        <p:nvSpPr>
          <p:cNvPr id="9" name="Title 1"/>
          <p:cNvSpPr>
            <a:spLocks noGrp="1"/>
          </p:cNvSpPr>
          <p:nvPr>
            <p:ph type="ctrTitle"/>
          </p:nvPr>
        </p:nvSpPr>
        <p:spPr bwMode="black">
          <a:xfrm>
            <a:off x="533400" y="2933700"/>
            <a:ext cx="7138369" cy="741528"/>
          </a:xfrm>
          <a:prstGeom prst="rect">
            <a:avLst/>
          </a:prstGeom>
          <a:solidFill>
            <a:srgbClr val="00338D"/>
          </a:solidFill>
        </p:spPr>
        <p:txBody>
          <a:bodyPr lIns="0" tIns="0" rIns="0" bIns="0" anchor="b">
            <a:normAutofit/>
          </a:bodyPr>
          <a:lstStyle>
            <a:lvl1pPr algn="l">
              <a:defRPr sz="2800" b="1">
                <a:solidFill>
                  <a:schemeClr val="bg1"/>
                </a:solidFill>
                <a:latin typeface="Arial" pitchFamily="34" charset="0"/>
                <a:cs typeface="Arial" pitchFamily="34" charset="0"/>
              </a:defRPr>
            </a:lvl1pPr>
          </a:lstStyle>
          <a:p>
            <a:r>
              <a:rPr lang="en-US" dirty="0"/>
              <a:t>Click to edit Master title style</a:t>
            </a:r>
            <a:endParaRPr lang="en-AU" dirty="0"/>
          </a:p>
        </p:txBody>
      </p:sp>
      <p:sp>
        <p:nvSpPr>
          <p:cNvPr id="10" name="Subtitle 2"/>
          <p:cNvSpPr>
            <a:spLocks noGrp="1"/>
          </p:cNvSpPr>
          <p:nvPr>
            <p:ph type="subTitle" idx="1"/>
          </p:nvPr>
        </p:nvSpPr>
        <p:spPr bwMode="gray">
          <a:xfrm>
            <a:off x="533400" y="3780284"/>
            <a:ext cx="7137052" cy="288032"/>
          </a:xfrm>
          <a:prstGeom prst="rect">
            <a:avLst/>
          </a:prstGeom>
        </p:spPr>
        <p:txBody>
          <a:bodyPr lIns="0" tIns="0" rIns="0" bIns="0" anchor="t" anchorCtr="0"/>
          <a:lstStyle>
            <a:lvl1pPr marL="0" indent="0" algn="l">
              <a:buNone/>
              <a:defRPr sz="1600" b="0" cap="none" baseline="0">
                <a:solidFill>
                  <a:schemeClr val="bg1"/>
                </a:solidFill>
                <a:latin typeface="Arial" pitchFamily="34" charset="0"/>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Master subtitle style</a:t>
            </a:r>
            <a:endParaRPr lang="en-AU" dirty="0"/>
          </a:p>
        </p:txBody>
      </p:sp>
      <p:sp>
        <p:nvSpPr>
          <p:cNvPr id="11" name="Text Placeholder 10"/>
          <p:cNvSpPr>
            <a:spLocks noGrp="1"/>
          </p:cNvSpPr>
          <p:nvPr>
            <p:ph type="body" sz="quarter" idx="12" hasCustomPrompt="1"/>
          </p:nvPr>
        </p:nvSpPr>
        <p:spPr>
          <a:xfrm>
            <a:off x="533400" y="4335780"/>
            <a:ext cx="7137272" cy="433387"/>
          </a:xfrm>
          <a:prstGeom prst="rect">
            <a:avLst/>
          </a:prstGeom>
        </p:spPr>
        <p:txBody>
          <a:bodyPr lIns="18000" tIns="0" rIns="0" bIns="0" anchor="ctr"/>
          <a:lstStyle>
            <a:lvl1pPr marL="0" indent="0">
              <a:buNone/>
              <a:defRPr sz="1400" baseline="0">
                <a:solidFill>
                  <a:srgbClr val="00338D"/>
                </a:solidFill>
              </a:defRPr>
            </a:lvl1pPr>
          </a:lstStyle>
          <a:p>
            <a:pPr lvl="0"/>
            <a:r>
              <a:rPr lang="en-US" dirty="0"/>
              <a:t>Insert date</a:t>
            </a:r>
            <a:endParaRPr lang="en-AU" dirty="0"/>
          </a:p>
        </p:txBody>
      </p:sp>
      <p:pic>
        <p:nvPicPr>
          <p:cNvPr id="12" name="SKMJACOBSLOGO"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0413" y="5589242"/>
            <a:ext cx="3572184" cy="432047"/>
          </a:xfrm>
          <a:prstGeom prst="rect">
            <a:avLst/>
          </a:prstGeom>
        </p:spPr>
      </p:pic>
      <p:pic>
        <p:nvPicPr>
          <p:cNvPr id="1026" name="Picture 2" descr="T:\Chris\SKMJACOBS\24 Oct 2014\PowerPoint 16 by 9 Default Image.jp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2666"/>
          <a:stretch/>
        </p:blipFill>
        <p:spPr bwMode="auto">
          <a:xfrm>
            <a:off x="-1" y="0"/>
            <a:ext cx="12192001" cy="27051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JACOBSGUIMARLOGO"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70943" y="5563583"/>
            <a:ext cx="4003040" cy="361696"/>
          </a:xfrm>
          <a:prstGeom prst="rect">
            <a:avLst/>
          </a:prstGeom>
        </p:spPr>
      </p:pic>
      <p:pic>
        <p:nvPicPr>
          <p:cNvPr id="14" name="Picture 13" descr="JACOBSMATASISLOGO"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61215" y="5639272"/>
            <a:ext cx="4112768" cy="382016"/>
          </a:xfrm>
          <a:prstGeom prst="rect">
            <a:avLst/>
          </a:prstGeom>
        </p:spPr>
      </p:pic>
      <p:pic>
        <p:nvPicPr>
          <p:cNvPr id="15" name="Picture 14" descr="JACOBSZATELOGO" hidden="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69772" y="5609249"/>
            <a:ext cx="4421632" cy="390144"/>
          </a:xfrm>
          <a:prstGeom prst="rect">
            <a:avLst/>
          </a:prstGeom>
        </p:spPr>
      </p:pic>
      <p:pic>
        <p:nvPicPr>
          <p:cNvPr id="16" name="Picture 15" descr="JFSLLOGO" hidden="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56511" y="5624844"/>
            <a:ext cx="1617472" cy="377952"/>
          </a:xfrm>
          <a:prstGeom prst="rect">
            <a:avLst/>
          </a:prstGeom>
        </p:spPr>
      </p:pic>
      <p:pic>
        <p:nvPicPr>
          <p:cNvPr id="19" name="Picture 18">
            <a:extLst>
              <a:ext uri="{FF2B5EF4-FFF2-40B4-BE49-F238E27FC236}">
                <a16:creationId xmlns:a16="http://schemas.microsoft.com/office/drawing/2014/main" id="{A608E772-6C3A-4029-80A4-812047FFFCE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991600" y="5493835"/>
            <a:ext cx="2590800" cy="387533"/>
          </a:xfrm>
          <a:prstGeom prst="rect">
            <a:avLst/>
          </a:prstGeom>
        </p:spPr>
      </p:pic>
      <p:sp>
        <p:nvSpPr>
          <p:cNvPr id="17" name="TextBox 16">
            <a:extLst>
              <a:ext uri="{FF2B5EF4-FFF2-40B4-BE49-F238E27FC236}">
                <a16:creationId xmlns:a16="http://schemas.microsoft.com/office/drawing/2014/main" id="{5F605399-8D01-410D-8854-63E2AAB4F894}"/>
              </a:ext>
            </a:extLst>
          </p:cNvPr>
          <p:cNvSpPr txBox="1"/>
          <p:nvPr userDrawn="1"/>
        </p:nvSpPr>
        <p:spPr>
          <a:xfrm>
            <a:off x="8991600" y="1972869"/>
            <a:ext cx="3200400" cy="646331"/>
          </a:xfrm>
          <a:prstGeom prst="rect">
            <a:avLst/>
          </a:prstGeom>
          <a:noFill/>
        </p:spPr>
        <p:txBody>
          <a:bodyPr wrap="square" lIns="0" tIns="0" rIns="0" bIns="0" rtlCol="0">
            <a:spAutoFit/>
          </a:bodyPr>
          <a:lstStyle/>
          <a:p>
            <a:pPr algn="ctr"/>
            <a:r>
              <a:rPr lang="en-US" sz="1400" b="1" dirty="0">
                <a:solidFill>
                  <a:srgbClr val="00338D"/>
                </a:solidFill>
              </a:rPr>
              <a:t>Innovation that provides </a:t>
            </a:r>
            <a:br>
              <a:rPr lang="en-US" sz="1400" b="1" dirty="0">
                <a:solidFill>
                  <a:srgbClr val="00338D"/>
                </a:solidFill>
              </a:rPr>
            </a:br>
            <a:r>
              <a:rPr lang="en-US" sz="1400" b="1" dirty="0">
                <a:solidFill>
                  <a:srgbClr val="00338D"/>
                </a:solidFill>
              </a:rPr>
              <a:t>sustainable solutions to </a:t>
            </a:r>
            <a:br>
              <a:rPr lang="en-US" sz="1400" b="1" dirty="0">
                <a:solidFill>
                  <a:srgbClr val="00338D"/>
                </a:solidFill>
              </a:rPr>
            </a:br>
            <a:r>
              <a:rPr lang="en-US" sz="1400" b="1" dirty="0">
                <a:solidFill>
                  <a:srgbClr val="00338D"/>
                </a:solidFill>
              </a:rPr>
              <a:t>complex challenges worldwide</a:t>
            </a:r>
          </a:p>
        </p:txBody>
      </p:sp>
      <p:pic>
        <p:nvPicPr>
          <p:cNvPr id="18" name="Picture 17">
            <a:extLst>
              <a:ext uri="{FF2B5EF4-FFF2-40B4-BE49-F238E27FC236}">
                <a16:creationId xmlns:a16="http://schemas.microsoft.com/office/drawing/2014/main" id="{C7D924BC-50EA-44B8-BB53-2143336AF9B6}"/>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02" t="24869" r="-23" b="7450"/>
          <a:stretch/>
        </p:blipFill>
        <p:spPr>
          <a:xfrm>
            <a:off x="8991600" y="2705099"/>
            <a:ext cx="3203077" cy="1447801"/>
          </a:xfrm>
          <a:prstGeom prst="rect">
            <a:avLst/>
          </a:prstGeom>
        </p:spPr>
      </p:pic>
    </p:spTree>
    <p:extLst>
      <p:ext uri="{BB962C8B-B14F-4D97-AF65-F5344CB8AC3E}">
        <p14:creationId xmlns:p14="http://schemas.microsoft.com/office/powerpoint/2010/main" val="2049043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C612-36D6-4641-9B59-6906FE3DC129}"/>
              </a:ext>
            </a:extLst>
          </p:cNvPr>
          <p:cNvSpPr>
            <a:spLocks noGrp="1"/>
          </p:cNvSpPr>
          <p:nvPr>
            <p:ph type="title"/>
          </p:nvPr>
        </p:nvSpPr>
        <p:spPr>
          <a:xfrm>
            <a:off x="533400" y="457200"/>
            <a:ext cx="8229600" cy="990600"/>
          </a:xfrm>
        </p:spPr>
        <p:txBody>
          <a:bodyPr rIns="0" bIns="0" anchor="t" anchorCtr="0"/>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7DCA152A-D11E-41FB-BF61-41732D07FEC2}"/>
              </a:ext>
            </a:extLst>
          </p:cNvPr>
          <p:cNvSpPr>
            <a:spLocks noGrp="1"/>
          </p:cNvSpPr>
          <p:nvPr>
            <p:ph type="pic" idx="1"/>
          </p:nvPr>
        </p:nvSpPr>
        <p:spPr>
          <a:xfrm>
            <a:off x="4762500" y="1676401"/>
            <a:ext cx="6781800" cy="40758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CAED74-CFAE-4841-8CE9-F0059B7CEE45}"/>
              </a:ext>
            </a:extLst>
          </p:cNvPr>
          <p:cNvSpPr>
            <a:spLocks noGrp="1"/>
          </p:cNvSpPr>
          <p:nvPr>
            <p:ph type="body" sz="half" idx="2"/>
          </p:nvPr>
        </p:nvSpPr>
        <p:spPr>
          <a:xfrm>
            <a:off x="533400" y="1676400"/>
            <a:ext cx="4000500" cy="40758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a:extLst>
              <a:ext uri="{FF2B5EF4-FFF2-40B4-BE49-F238E27FC236}">
                <a16:creationId xmlns:a16="http://schemas.microsoft.com/office/drawing/2014/main" id="{9883CA7C-C592-4DF4-970E-A05FD86E4704}"/>
              </a:ext>
            </a:extLst>
          </p:cNvPr>
          <p:cNvSpPr>
            <a:spLocks noGrp="1"/>
          </p:cNvSpPr>
          <p:nvPr>
            <p:ph type="sldNum" sz="quarter" idx="12"/>
          </p:nvPr>
        </p:nvSpPr>
        <p:spPr/>
        <p:txBody>
          <a:bodyPr/>
          <a:lstStyle/>
          <a:p>
            <a:fld id="{BA508391-D276-49F0-A78A-ED1079115CE5}" type="slidenum">
              <a:rPr lang="en-US" smtClean="0"/>
              <a:t>‹#›</a:t>
            </a:fld>
            <a:endParaRPr lang="en-US"/>
          </a:p>
        </p:txBody>
      </p:sp>
    </p:spTree>
    <p:extLst>
      <p:ext uri="{BB962C8B-B14F-4D97-AF65-F5344CB8AC3E}">
        <p14:creationId xmlns:p14="http://schemas.microsoft.com/office/powerpoint/2010/main" val="19993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0E07D-A015-4C9F-B179-AC13DBACE2C6}"/>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6BC8B0A6-51F4-4AE5-BE60-9731444D83AB}"/>
              </a:ext>
            </a:extLst>
          </p:cNvPr>
          <p:cNvSpPr>
            <a:spLocks noGrp="1"/>
          </p:cNvSpPr>
          <p:nvPr>
            <p:ph type="sldNum" sz="quarter" idx="11"/>
          </p:nvPr>
        </p:nvSpPr>
        <p:spPr/>
        <p:txBody>
          <a:bodyPr/>
          <a:lstStyle/>
          <a:p>
            <a:fld id="{BA508391-D276-49F0-A78A-ED1079115CE5}" type="slidenum">
              <a:rPr lang="en-US" smtClean="0"/>
              <a:pPr/>
              <a:t>‹#›</a:t>
            </a:fld>
            <a:endParaRPr lang="en-US" dirty="0"/>
          </a:p>
        </p:txBody>
      </p:sp>
      <p:sp>
        <p:nvSpPr>
          <p:cNvPr id="5" name="Picture Placeholder 2">
            <a:extLst>
              <a:ext uri="{FF2B5EF4-FFF2-40B4-BE49-F238E27FC236}">
                <a16:creationId xmlns:a16="http://schemas.microsoft.com/office/drawing/2014/main" id="{51CFEA11-0ED2-4282-BF4C-35C5E951B68E}"/>
              </a:ext>
            </a:extLst>
          </p:cNvPr>
          <p:cNvSpPr>
            <a:spLocks noGrp="1"/>
          </p:cNvSpPr>
          <p:nvPr>
            <p:ph type="pic" idx="1"/>
          </p:nvPr>
        </p:nvSpPr>
        <p:spPr>
          <a:xfrm>
            <a:off x="6096000" y="1692052"/>
            <a:ext cx="6096000" cy="1828800"/>
          </a:xfrm>
          <a:prstGeom prst="rect">
            <a:avLst/>
          </a:prstGeom>
        </p:spPr>
        <p:txBody>
          <a:bodyPr/>
          <a:lstStyle>
            <a:lvl1pPr marL="0" indent="0" algn="ctr">
              <a:buNone/>
              <a:defRPr sz="2400">
                <a:latin typeface="Arial" pitchFamily="34" charset="0"/>
                <a:cs typeface="Arial"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AU" dirty="0"/>
          </a:p>
        </p:txBody>
      </p:sp>
      <p:sp>
        <p:nvSpPr>
          <p:cNvPr id="6" name="Picture Placeholder 2">
            <a:extLst>
              <a:ext uri="{FF2B5EF4-FFF2-40B4-BE49-F238E27FC236}">
                <a16:creationId xmlns:a16="http://schemas.microsoft.com/office/drawing/2014/main" id="{DD1ACE35-5034-4E95-A4BF-967014BD835D}"/>
              </a:ext>
            </a:extLst>
          </p:cNvPr>
          <p:cNvSpPr>
            <a:spLocks noGrp="1"/>
          </p:cNvSpPr>
          <p:nvPr>
            <p:ph type="pic" idx="12"/>
          </p:nvPr>
        </p:nvSpPr>
        <p:spPr>
          <a:xfrm>
            <a:off x="0" y="1691051"/>
            <a:ext cx="6096000" cy="1828800"/>
          </a:xfrm>
          <a:prstGeom prst="rect">
            <a:avLst/>
          </a:prstGeom>
        </p:spPr>
        <p:txBody>
          <a:bodyPr/>
          <a:lstStyle>
            <a:lvl1pPr marL="0" indent="0" algn="ctr">
              <a:buNone/>
              <a:defRPr sz="2400">
                <a:latin typeface="Arial" pitchFamily="34" charset="0"/>
                <a:cs typeface="Arial"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AU" dirty="0"/>
          </a:p>
        </p:txBody>
      </p:sp>
      <p:sp>
        <p:nvSpPr>
          <p:cNvPr id="7" name="Picture Placeholder 2">
            <a:extLst>
              <a:ext uri="{FF2B5EF4-FFF2-40B4-BE49-F238E27FC236}">
                <a16:creationId xmlns:a16="http://schemas.microsoft.com/office/drawing/2014/main" id="{637DC9C2-A22D-43C5-9F20-2F0FC0EE20B5}"/>
              </a:ext>
            </a:extLst>
          </p:cNvPr>
          <p:cNvSpPr>
            <a:spLocks noGrp="1"/>
          </p:cNvSpPr>
          <p:nvPr>
            <p:ph type="pic" idx="13"/>
          </p:nvPr>
        </p:nvSpPr>
        <p:spPr>
          <a:xfrm>
            <a:off x="6096000" y="3763102"/>
            <a:ext cx="6096000" cy="1828800"/>
          </a:xfrm>
          <a:prstGeom prst="rect">
            <a:avLst/>
          </a:prstGeom>
        </p:spPr>
        <p:txBody>
          <a:bodyPr/>
          <a:lstStyle>
            <a:lvl1pPr marL="0" indent="0" algn="ctr">
              <a:buNone/>
              <a:defRPr sz="2400">
                <a:latin typeface="Arial" pitchFamily="34" charset="0"/>
                <a:cs typeface="Arial"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AU" dirty="0"/>
          </a:p>
        </p:txBody>
      </p:sp>
      <p:sp>
        <p:nvSpPr>
          <p:cNvPr id="8" name="Picture Placeholder 2">
            <a:extLst>
              <a:ext uri="{FF2B5EF4-FFF2-40B4-BE49-F238E27FC236}">
                <a16:creationId xmlns:a16="http://schemas.microsoft.com/office/drawing/2014/main" id="{D03FA4F3-398B-463A-A1FA-76507BEA31C5}"/>
              </a:ext>
            </a:extLst>
          </p:cNvPr>
          <p:cNvSpPr>
            <a:spLocks noGrp="1"/>
          </p:cNvSpPr>
          <p:nvPr>
            <p:ph type="pic" idx="14"/>
          </p:nvPr>
        </p:nvSpPr>
        <p:spPr>
          <a:xfrm>
            <a:off x="0" y="3763102"/>
            <a:ext cx="6096000" cy="1828800"/>
          </a:xfrm>
          <a:prstGeom prst="rect">
            <a:avLst/>
          </a:prstGeom>
        </p:spPr>
        <p:txBody>
          <a:bodyPr/>
          <a:lstStyle>
            <a:lvl1pPr marL="0" indent="0" algn="ctr">
              <a:buNone/>
              <a:defRPr sz="2400">
                <a:latin typeface="Arial" pitchFamily="34" charset="0"/>
                <a:cs typeface="Arial"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AU" dirty="0"/>
          </a:p>
        </p:txBody>
      </p:sp>
      <p:sp>
        <p:nvSpPr>
          <p:cNvPr id="9" name="Rectangle 8">
            <a:extLst>
              <a:ext uri="{FF2B5EF4-FFF2-40B4-BE49-F238E27FC236}">
                <a16:creationId xmlns:a16="http://schemas.microsoft.com/office/drawing/2014/main" id="{DC2B8085-2462-46B0-990F-B5B76591BD87}"/>
              </a:ext>
            </a:extLst>
          </p:cNvPr>
          <p:cNvSpPr/>
          <p:nvPr userDrawn="1"/>
        </p:nvSpPr>
        <p:spPr bwMode="black">
          <a:xfrm>
            <a:off x="0" y="3301210"/>
            <a:ext cx="1219200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0" name="Rectangle 9">
            <a:extLst>
              <a:ext uri="{FF2B5EF4-FFF2-40B4-BE49-F238E27FC236}">
                <a16:creationId xmlns:a16="http://schemas.microsoft.com/office/drawing/2014/main" id="{63F61C53-5598-458B-B53F-4330B6788C47}"/>
              </a:ext>
            </a:extLst>
          </p:cNvPr>
          <p:cNvSpPr/>
          <p:nvPr userDrawn="1"/>
        </p:nvSpPr>
        <p:spPr bwMode="black">
          <a:xfrm>
            <a:off x="0" y="5410200"/>
            <a:ext cx="1219200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1" name="Text Placeholder 11">
            <a:extLst>
              <a:ext uri="{FF2B5EF4-FFF2-40B4-BE49-F238E27FC236}">
                <a16:creationId xmlns:a16="http://schemas.microsoft.com/office/drawing/2014/main" id="{D41ED2AA-777F-4F1E-B1F2-C947C52E23BE}"/>
              </a:ext>
            </a:extLst>
          </p:cNvPr>
          <p:cNvSpPr>
            <a:spLocks noGrp="1"/>
          </p:cNvSpPr>
          <p:nvPr>
            <p:ph type="body" sz="quarter" idx="15"/>
          </p:nvPr>
        </p:nvSpPr>
        <p:spPr bwMode="white">
          <a:xfrm>
            <a:off x="635004" y="3295975"/>
            <a:ext cx="5160433" cy="215900"/>
          </a:xfrm>
          <a:prstGeom prst="rect">
            <a:avLst/>
          </a:prstGeom>
        </p:spPr>
        <p:txBody>
          <a:bodyPr lIns="0" tIns="0" rIns="0" bIns="0" anchor="ctr" anchorCtr="0"/>
          <a:lstStyle>
            <a:lvl1pPr marL="0" indent="0">
              <a:buFontTx/>
              <a:buNone/>
              <a:defRPr sz="900" baseline="0">
                <a:solidFill>
                  <a:schemeClr val="bg1"/>
                </a:solidFill>
                <a:latin typeface="Arial" pitchFamily="34" charset="0"/>
                <a:cs typeface="Arial" pitchFamily="34" charset="0"/>
              </a:defRPr>
            </a:lvl1pPr>
            <a:lvl2pPr marL="457178" indent="0">
              <a:buFontTx/>
              <a:buNone/>
              <a:defRPr sz="900" baseline="0">
                <a:solidFill>
                  <a:schemeClr val="bg1"/>
                </a:solidFill>
                <a:latin typeface="Arial" pitchFamily="34" charset="0"/>
                <a:cs typeface="Arial" pitchFamily="34" charset="0"/>
              </a:defRPr>
            </a:lvl2pPr>
            <a:lvl3pPr marL="914354" indent="0">
              <a:buFontTx/>
              <a:buNone/>
              <a:defRPr sz="900" baseline="0">
                <a:solidFill>
                  <a:schemeClr val="bg1"/>
                </a:solidFill>
                <a:latin typeface="Arial" pitchFamily="34" charset="0"/>
                <a:cs typeface="Arial" pitchFamily="34" charset="0"/>
              </a:defRPr>
            </a:lvl3pPr>
            <a:lvl4pPr marL="1371532" indent="0">
              <a:buFontTx/>
              <a:buNone/>
              <a:defRPr sz="900" baseline="0">
                <a:solidFill>
                  <a:schemeClr val="bg1"/>
                </a:solidFill>
                <a:latin typeface="Arial" pitchFamily="34" charset="0"/>
                <a:cs typeface="Arial" pitchFamily="34" charset="0"/>
              </a:defRPr>
            </a:lvl4pPr>
            <a:lvl5pPr marL="1828709" indent="0">
              <a:buFontTx/>
              <a:buNone/>
              <a:defRPr sz="900" baseline="0">
                <a:solidFill>
                  <a:schemeClr val="bg1"/>
                </a:solidFill>
                <a:latin typeface="Arial" pitchFamily="34" charset="0"/>
                <a:cs typeface="Arial" pitchFamily="34" charset="0"/>
              </a:defRPr>
            </a:lvl5pPr>
          </a:lstStyle>
          <a:p>
            <a:pPr lvl="0"/>
            <a:r>
              <a:rPr lang="en-US" dirty="0"/>
              <a:t>Click to edit Master text styles</a:t>
            </a:r>
            <a:endParaRPr lang="en-AU" dirty="0"/>
          </a:p>
        </p:txBody>
      </p:sp>
      <p:sp>
        <p:nvSpPr>
          <p:cNvPr id="12" name="Text Placeholder 11">
            <a:extLst>
              <a:ext uri="{FF2B5EF4-FFF2-40B4-BE49-F238E27FC236}">
                <a16:creationId xmlns:a16="http://schemas.microsoft.com/office/drawing/2014/main" id="{DC47C887-896D-4090-A16E-05B6CBB7E1F7}"/>
              </a:ext>
            </a:extLst>
          </p:cNvPr>
          <p:cNvSpPr>
            <a:spLocks noGrp="1"/>
          </p:cNvSpPr>
          <p:nvPr>
            <p:ph type="body" sz="quarter" idx="16"/>
          </p:nvPr>
        </p:nvSpPr>
        <p:spPr bwMode="white">
          <a:xfrm>
            <a:off x="6576196" y="3301212"/>
            <a:ext cx="5160433" cy="215900"/>
          </a:xfrm>
          <a:prstGeom prst="rect">
            <a:avLst/>
          </a:prstGeom>
        </p:spPr>
        <p:txBody>
          <a:bodyPr lIns="0" tIns="0" rIns="0" bIns="0" anchor="ctr" anchorCtr="0"/>
          <a:lstStyle>
            <a:lvl1pPr marL="0" indent="0">
              <a:buFontTx/>
              <a:buNone/>
              <a:defRPr sz="900" baseline="0">
                <a:solidFill>
                  <a:schemeClr val="bg1"/>
                </a:solidFill>
                <a:latin typeface="Arial" pitchFamily="34" charset="0"/>
                <a:cs typeface="Arial" pitchFamily="34" charset="0"/>
              </a:defRPr>
            </a:lvl1pPr>
            <a:lvl2pPr marL="457178" indent="0">
              <a:buFontTx/>
              <a:buNone/>
              <a:defRPr sz="900" baseline="0">
                <a:solidFill>
                  <a:schemeClr val="bg1"/>
                </a:solidFill>
                <a:latin typeface="Arial" pitchFamily="34" charset="0"/>
                <a:cs typeface="Arial" pitchFamily="34" charset="0"/>
              </a:defRPr>
            </a:lvl2pPr>
            <a:lvl3pPr marL="914354" indent="0">
              <a:buFontTx/>
              <a:buNone/>
              <a:defRPr sz="900" baseline="0">
                <a:solidFill>
                  <a:schemeClr val="bg1"/>
                </a:solidFill>
                <a:latin typeface="Arial" pitchFamily="34" charset="0"/>
                <a:cs typeface="Arial" pitchFamily="34" charset="0"/>
              </a:defRPr>
            </a:lvl3pPr>
            <a:lvl4pPr marL="1371532" indent="0">
              <a:buFontTx/>
              <a:buNone/>
              <a:defRPr sz="900" baseline="0">
                <a:solidFill>
                  <a:schemeClr val="bg1"/>
                </a:solidFill>
                <a:latin typeface="Arial" pitchFamily="34" charset="0"/>
                <a:cs typeface="Arial" pitchFamily="34" charset="0"/>
              </a:defRPr>
            </a:lvl4pPr>
            <a:lvl5pPr marL="1828709" indent="0">
              <a:buFontTx/>
              <a:buNone/>
              <a:defRPr sz="900" baseline="0">
                <a:solidFill>
                  <a:schemeClr val="bg1"/>
                </a:solidFill>
                <a:latin typeface="Arial" pitchFamily="34" charset="0"/>
                <a:cs typeface="Arial" pitchFamily="34" charset="0"/>
              </a:defRPr>
            </a:lvl5pPr>
          </a:lstStyle>
          <a:p>
            <a:pPr lvl="0"/>
            <a:r>
              <a:rPr lang="en-US" dirty="0"/>
              <a:t>Click to edit Master text styles</a:t>
            </a:r>
            <a:endParaRPr lang="en-AU" dirty="0"/>
          </a:p>
        </p:txBody>
      </p:sp>
      <p:sp>
        <p:nvSpPr>
          <p:cNvPr id="13" name="Text Placeholder 11">
            <a:extLst>
              <a:ext uri="{FF2B5EF4-FFF2-40B4-BE49-F238E27FC236}">
                <a16:creationId xmlns:a16="http://schemas.microsoft.com/office/drawing/2014/main" id="{C2D56D89-6B41-4915-98F4-971945DBC5E0}"/>
              </a:ext>
            </a:extLst>
          </p:cNvPr>
          <p:cNvSpPr>
            <a:spLocks noGrp="1"/>
          </p:cNvSpPr>
          <p:nvPr>
            <p:ph type="body" sz="quarter" idx="17"/>
          </p:nvPr>
        </p:nvSpPr>
        <p:spPr bwMode="white">
          <a:xfrm>
            <a:off x="635004" y="5404965"/>
            <a:ext cx="5160433" cy="215900"/>
          </a:xfrm>
          <a:prstGeom prst="rect">
            <a:avLst/>
          </a:prstGeom>
        </p:spPr>
        <p:txBody>
          <a:bodyPr lIns="0" tIns="0" rIns="0" bIns="0" anchor="ctr" anchorCtr="0"/>
          <a:lstStyle>
            <a:lvl1pPr marL="0" indent="0">
              <a:buFontTx/>
              <a:buNone/>
              <a:defRPr sz="900" baseline="0">
                <a:solidFill>
                  <a:schemeClr val="bg1"/>
                </a:solidFill>
                <a:latin typeface="Arial" pitchFamily="34" charset="0"/>
                <a:cs typeface="Arial" pitchFamily="34" charset="0"/>
              </a:defRPr>
            </a:lvl1pPr>
            <a:lvl2pPr marL="457178" indent="0">
              <a:buFontTx/>
              <a:buNone/>
              <a:defRPr sz="900" baseline="0">
                <a:solidFill>
                  <a:schemeClr val="bg1"/>
                </a:solidFill>
                <a:latin typeface="Arial" pitchFamily="34" charset="0"/>
                <a:cs typeface="Arial" pitchFamily="34" charset="0"/>
              </a:defRPr>
            </a:lvl2pPr>
            <a:lvl3pPr marL="914354" indent="0">
              <a:buFontTx/>
              <a:buNone/>
              <a:defRPr sz="900" baseline="0">
                <a:solidFill>
                  <a:schemeClr val="bg1"/>
                </a:solidFill>
                <a:latin typeface="Arial" pitchFamily="34" charset="0"/>
                <a:cs typeface="Arial" pitchFamily="34" charset="0"/>
              </a:defRPr>
            </a:lvl3pPr>
            <a:lvl4pPr marL="1371532" indent="0">
              <a:buFontTx/>
              <a:buNone/>
              <a:defRPr sz="900" baseline="0">
                <a:solidFill>
                  <a:schemeClr val="bg1"/>
                </a:solidFill>
                <a:latin typeface="Arial" pitchFamily="34" charset="0"/>
                <a:cs typeface="Arial" pitchFamily="34" charset="0"/>
              </a:defRPr>
            </a:lvl4pPr>
            <a:lvl5pPr marL="1828709" indent="0">
              <a:buFontTx/>
              <a:buNone/>
              <a:defRPr sz="900" baseline="0">
                <a:solidFill>
                  <a:schemeClr val="bg1"/>
                </a:solidFill>
                <a:latin typeface="Arial" pitchFamily="34" charset="0"/>
                <a:cs typeface="Arial" pitchFamily="34" charset="0"/>
              </a:defRPr>
            </a:lvl5pPr>
          </a:lstStyle>
          <a:p>
            <a:pPr lvl="0"/>
            <a:r>
              <a:rPr lang="en-US" dirty="0"/>
              <a:t>Click to edit Master text styles</a:t>
            </a:r>
            <a:endParaRPr lang="en-AU" dirty="0"/>
          </a:p>
        </p:txBody>
      </p:sp>
      <p:sp>
        <p:nvSpPr>
          <p:cNvPr id="14" name="Text Placeholder 11">
            <a:extLst>
              <a:ext uri="{FF2B5EF4-FFF2-40B4-BE49-F238E27FC236}">
                <a16:creationId xmlns:a16="http://schemas.microsoft.com/office/drawing/2014/main" id="{563FB135-C632-462A-95C1-24A077D10F18}"/>
              </a:ext>
            </a:extLst>
          </p:cNvPr>
          <p:cNvSpPr>
            <a:spLocks noGrp="1"/>
          </p:cNvSpPr>
          <p:nvPr>
            <p:ph type="body" sz="quarter" idx="18"/>
          </p:nvPr>
        </p:nvSpPr>
        <p:spPr bwMode="white">
          <a:xfrm>
            <a:off x="6576196" y="5410202"/>
            <a:ext cx="5160433" cy="215900"/>
          </a:xfrm>
          <a:prstGeom prst="rect">
            <a:avLst/>
          </a:prstGeom>
        </p:spPr>
        <p:txBody>
          <a:bodyPr lIns="0" tIns="0" rIns="0" bIns="0" anchor="ctr" anchorCtr="0"/>
          <a:lstStyle>
            <a:lvl1pPr marL="0" indent="0">
              <a:buFontTx/>
              <a:buNone/>
              <a:defRPr sz="900" baseline="0">
                <a:solidFill>
                  <a:schemeClr val="bg1"/>
                </a:solidFill>
                <a:latin typeface="Arial" pitchFamily="34" charset="0"/>
                <a:cs typeface="Arial" pitchFamily="34" charset="0"/>
              </a:defRPr>
            </a:lvl1pPr>
            <a:lvl2pPr marL="457178" indent="0">
              <a:buFontTx/>
              <a:buNone/>
              <a:defRPr sz="900" baseline="0">
                <a:solidFill>
                  <a:schemeClr val="bg1"/>
                </a:solidFill>
                <a:latin typeface="Arial" pitchFamily="34" charset="0"/>
                <a:cs typeface="Arial" pitchFamily="34" charset="0"/>
              </a:defRPr>
            </a:lvl2pPr>
            <a:lvl3pPr marL="914354" indent="0">
              <a:buFontTx/>
              <a:buNone/>
              <a:defRPr sz="900" baseline="0">
                <a:solidFill>
                  <a:schemeClr val="bg1"/>
                </a:solidFill>
                <a:latin typeface="Arial" pitchFamily="34" charset="0"/>
                <a:cs typeface="Arial" pitchFamily="34" charset="0"/>
              </a:defRPr>
            </a:lvl3pPr>
            <a:lvl4pPr marL="1371532" indent="0">
              <a:buFontTx/>
              <a:buNone/>
              <a:defRPr sz="900" baseline="0">
                <a:solidFill>
                  <a:schemeClr val="bg1"/>
                </a:solidFill>
                <a:latin typeface="Arial" pitchFamily="34" charset="0"/>
                <a:cs typeface="Arial" pitchFamily="34" charset="0"/>
              </a:defRPr>
            </a:lvl4pPr>
            <a:lvl5pPr marL="1828709" indent="0">
              <a:buFontTx/>
              <a:buNone/>
              <a:defRPr sz="900" baseline="0">
                <a:solidFill>
                  <a:schemeClr val="bg1"/>
                </a:solidFill>
                <a:latin typeface="Arial" pitchFamily="34" charset="0"/>
                <a:cs typeface="Arial" pitchFamily="34" charset="0"/>
              </a:defRPr>
            </a:lvl5pPr>
          </a:lstStyle>
          <a:p>
            <a:pPr lvl="0"/>
            <a:r>
              <a:rPr lang="en-US" dirty="0"/>
              <a:t>Click to edit Master text styles</a:t>
            </a:r>
            <a:endParaRPr lang="en-AU" dirty="0"/>
          </a:p>
        </p:txBody>
      </p:sp>
    </p:spTree>
    <p:extLst>
      <p:ext uri="{BB962C8B-B14F-4D97-AF65-F5344CB8AC3E}">
        <p14:creationId xmlns:p14="http://schemas.microsoft.com/office/powerpoint/2010/main" val="1673397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D64097-9100-4595-9428-314252845AE0}"/>
              </a:ext>
            </a:extLst>
          </p:cNvPr>
          <p:cNvSpPr>
            <a:spLocks noGrp="1"/>
          </p:cNvSpPr>
          <p:nvPr>
            <p:ph type="sldNum" sz="quarter" idx="11"/>
          </p:nvPr>
        </p:nvSpPr>
        <p:spPr/>
        <p:txBody>
          <a:bodyPr/>
          <a:lstStyle/>
          <a:p>
            <a:fld id="{BA508391-D276-49F0-A78A-ED1079115CE5}" type="slidenum">
              <a:rPr lang="en-US" smtClean="0"/>
              <a:pPr/>
              <a:t>‹#›</a:t>
            </a:fld>
            <a:endParaRPr lang="en-US" dirty="0"/>
          </a:p>
        </p:txBody>
      </p:sp>
      <p:sp>
        <p:nvSpPr>
          <p:cNvPr id="5" name="TextBox 4">
            <a:extLst>
              <a:ext uri="{FF2B5EF4-FFF2-40B4-BE49-F238E27FC236}">
                <a16:creationId xmlns:a16="http://schemas.microsoft.com/office/drawing/2014/main" id="{5F4D3574-6558-4099-BA2A-167CBC6FC719}"/>
              </a:ext>
            </a:extLst>
          </p:cNvPr>
          <p:cNvSpPr txBox="1"/>
          <p:nvPr userDrawn="1"/>
        </p:nvSpPr>
        <p:spPr>
          <a:xfrm>
            <a:off x="561950" y="1676400"/>
            <a:ext cx="10982350" cy="4602969"/>
          </a:xfrm>
          <a:prstGeom prst="rect">
            <a:avLst/>
          </a:prstGeom>
          <a:noFill/>
        </p:spPr>
        <p:txBody>
          <a:bodyPr wrap="square" lIns="0" tIns="0" rIns="0" bIns="0" rtlCol="0">
            <a:noAutofit/>
          </a:bodyPr>
          <a:lstStyle/>
          <a:p>
            <a:pPr lvl="0">
              <a:spcBef>
                <a:spcPts val="300"/>
              </a:spcBef>
              <a:spcAft>
                <a:spcPts val="600"/>
              </a:spcAft>
            </a:pPr>
            <a:r>
              <a:rPr lang="en-AU" sz="2133" b="1" dirty="0">
                <a:solidFill>
                  <a:schemeClr val="tx1"/>
                </a:solidFill>
                <a:latin typeface="Arial" panose="020B0604020202020204" pitchFamily="34" charset="0"/>
                <a:cs typeface="Arial" panose="020B0604020202020204" pitchFamily="34" charset="0"/>
              </a:rPr>
              <a:t>Important</a:t>
            </a:r>
          </a:p>
          <a:p>
            <a:pPr lvl="0">
              <a:spcBef>
                <a:spcPts val="300"/>
              </a:spcBef>
              <a:spcAft>
                <a:spcPts val="600"/>
              </a:spcAft>
            </a:pPr>
            <a:r>
              <a:rPr lang="en-AU" sz="2133" dirty="0">
                <a:solidFill>
                  <a:schemeClr val="tx1"/>
                </a:solidFill>
                <a:latin typeface="Arial" panose="020B0604020202020204" pitchFamily="34" charset="0"/>
                <a:cs typeface="Arial" panose="020B0604020202020204" pitchFamily="34" charset="0"/>
              </a:rPr>
              <a:t>The material in this presentation has been prepared by Jacobs</a:t>
            </a:r>
            <a:r>
              <a:rPr lang="en-AU" sz="2133" baseline="30000" dirty="0">
                <a:solidFill>
                  <a:schemeClr val="tx1"/>
                </a:solidFill>
                <a:latin typeface="Arial" panose="020B0604020202020204" pitchFamily="34" charset="0"/>
                <a:cs typeface="Arial" panose="020B0604020202020204" pitchFamily="34" charset="0"/>
              </a:rPr>
              <a:t>®</a:t>
            </a:r>
            <a:r>
              <a:rPr lang="en-AU" sz="2133" dirty="0">
                <a:solidFill>
                  <a:schemeClr val="tx1"/>
                </a:solidFill>
                <a:latin typeface="Arial" panose="020B0604020202020204" pitchFamily="34" charset="0"/>
                <a:cs typeface="Arial" panose="020B0604020202020204" pitchFamily="34" charset="0"/>
              </a:rPr>
              <a:t>.</a:t>
            </a:r>
          </a:p>
          <a:p>
            <a:pPr lvl="0">
              <a:spcBef>
                <a:spcPts val="300"/>
              </a:spcBef>
              <a:spcAft>
                <a:spcPts val="600"/>
              </a:spcAft>
            </a:pPr>
            <a:r>
              <a:rPr lang="en-AU" sz="2133" dirty="0">
                <a:solidFill>
                  <a:schemeClr val="tx1"/>
                </a:solidFill>
                <a:latin typeface="Arial" panose="020B0604020202020204" pitchFamily="34" charset="0"/>
                <a:cs typeface="Arial" panose="020B0604020202020204" pitchFamily="34" charset="0"/>
              </a:rPr>
              <a:t>Copyright and other intellectual property rights in this presentation vest exclusively with</a:t>
            </a:r>
            <a:r>
              <a:rPr lang="en-AU" sz="2133" baseline="0" dirty="0">
                <a:solidFill>
                  <a:schemeClr val="tx1"/>
                </a:solidFill>
                <a:latin typeface="Arial" panose="020B0604020202020204" pitchFamily="34" charset="0"/>
                <a:cs typeface="Arial" panose="020B0604020202020204" pitchFamily="34" charset="0"/>
              </a:rPr>
              <a:t> </a:t>
            </a:r>
            <a:r>
              <a:rPr lang="en-AU" sz="2133" dirty="0">
                <a:solidFill>
                  <a:schemeClr val="tx1"/>
                </a:solidFill>
                <a:latin typeface="Arial" panose="020B0604020202020204" pitchFamily="34" charset="0"/>
                <a:cs typeface="Arial" panose="020B0604020202020204" pitchFamily="34" charset="0"/>
              </a:rPr>
              <a:t>Jacobs. Apart from any use permitted under applicable copyright legislation, no part of this work may in any form or by any means (electronic, graphic, mechanical, photocopying, recording or otherwise) be reproduced, copied, stored in a retrieval system or transmitted without prior written permission.</a:t>
            </a:r>
          </a:p>
          <a:p>
            <a:pPr lvl="0">
              <a:spcBef>
                <a:spcPts val="300"/>
              </a:spcBef>
              <a:spcAft>
                <a:spcPts val="600"/>
              </a:spcAft>
            </a:pPr>
            <a:r>
              <a:rPr lang="en-AU" sz="2133" dirty="0">
                <a:solidFill>
                  <a:schemeClr val="tx1"/>
                </a:solidFill>
                <a:latin typeface="Arial" panose="020B0604020202020204" pitchFamily="34" charset="0"/>
                <a:cs typeface="Arial" panose="020B0604020202020204" pitchFamily="34" charset="0"/>
              </a:rPr>
              <a:t>Jacobs is a trademark of Jacobs Engineering Group Inc.</a:t>
            </a:r>
          </a:p>
          <a:p>
            <a:pPr lvl="0">
              <a:spcBef>
                <a:spcPts val="300"/>
              </a:spcBef>
              <a:spcAft>
                <a:spcPts val="600"/>
              </a:spcAft>
            </a:pPr>
            <a:r>
              <a:rPr lang="en-AU" sz="2133" dirty="0">
                <a:solidFill>
                  <a:schemeClr val="tx1"/>
                </a:solidFill>
                <a:latin typeface="Arial" panose="020B0604020202020204" pitchFamily="34" charset="0"/>
                <a:cs typeface="Arial" panose="020B0604020202020204" pitchFamily="34" charset="0"/>
              </a:rPr>
              <a:t>© Copyright </a:t>
            </a:r>
          </a:p>
          <a:p>
            <a:pPr lvl="0">
              <a:spcBef>
                <a:spcPts val="300"/>
              </a:spcBef>
              <a:spcAft>
                <a:spcPts val="600"/>
              </a:spcAft>
            </a:pPr>
            <a:fld id="{F6BA3311-23EB-4AA9-8443-088421AED02B}" type="datetime4">
              <a:rPr lang="en-US" sz="2133" smtClean="0">
                <a:solidFill>
                  <a:schemeClr val="tx1"/>
                </a:solidFill>
                <a:latin typeface="Arial" panose="020B0604020202020204" pitchFamily="34" charset="0"/>
                <a:cs typeface="Arial" panose="020B0604020202020204" pitchFamily="34" charset="0"/>
              </a:rPr>
              <a:pPr lvl="0">
                <a:spcBef>
                  <a:spcPts val="300"/>
                </a:spcBef>
                <a:spcAft>
                  <a:spcPts val="600"/>
                </a:spcAft>
              </a:pPr>
              <a:t>April 6, 2018</a:t>
            </a:fld>
            <a:endParaRPr lang="en-US" sz="2133" dirty="0">
              <a:solidFill>
                <a:schemeClr val="tx1"/>
              </a:solidFill>
              <a:latin typeface="Arial" panose="020B0604020202020204" pitchFamily="34" charset="0"/>
              <a:cs typeface="Arial" panose="020B0604020202020204" pitchFamily="34" charset="0"/>
            </a:endParaRPr>
          </a:p>
          <a:p>
            <a:pPr lvl="0">
              <a:spcBef>
                <a:spcPts val="300"/>
              </a:spcBef>
              <a:spcAft>
                <a:spcPts val="600"/>
              </a:spcAft>
            </a:pPr>
            <a:r>
              <a:rPr lang="en-AU" sz="2133" dirty="0">
                <a:solidFill>
                  <a:schemeClr val="tx1"/>
                </a:solidFill>
                <a:latin typeface="Arial" panose="020B0604020202020204" pitchFamily="34" charset="0"/>
                <a:cs typeface="Arial" panose="020B0604020202020204" pitchFamily="34" charset="0"/>
              </a:rPr>
              <a:t>Jacobs Engineering Group Inc. All rights reserved.</a:t>
            </a:r>
          </a:p>
        </p:txBody>
      </p:sp>
      <p:sp>
        <p:nvSpPr>
          <p:cNvPr id="8" name="Title 1">
            <a:extLst>
              <a:ext uri="{FF2B5EF4-FFF2-40B4-BE49-F238E27FC236}">
                <a16:creationId xmlns:a16="http://schemas.microsoft.com/office/drawing/2014/main" id="{32CF3197-F3B6-4A81-B26C-21F3E78A0A4E}"/>
              </a:ext>
            </a:extLst>
          </p:cNvPr>
          <p:cNvSpPr txBox="1">
            <a:spLocks/>
          </p:cNvSpPr>
          <p:nvPr userDrawn="1"/>
        </p:nvSpPr>
        <p:spPr>
          <a:xfrm>
            <a:off x="533400" y="457200"/>
            <a:ext cx="5931195" cy="990601"/>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b="1" kern="1200">
                <a:solidFill>
                  <a:srgbClr val="00338D"/>
                </a:solidFill>
                <a:latin typeface="Arial" panose="020B0604020202020204" pitchFamily="34" charset="0"/>
                <a:ea typeface="+mj-ea"/>
                <a:cs typeface="Arial" panose="020B0604020202020204" pitchFamily="34" charset="0"/>
              </a:defRPr>
            </a:lvl1pPr>
          </a:lstStyle>
          <a:p>
            <a:r>
              <a:rPr lang="en-US" dirty="0"/>
              <a:t>Disclaimer</a:t>
            </a:r>
          </a:p>
        </p:txBody>
      </p:sp>
    </p:spTree>
    <p:extLst>
      <p:ext uri="{BB962C8B-B14F-4D97-AF65-F5344CB8AC3E}">
        <p14:creationId xmlns:p14="http://schemas.microsoft.com/office/powerpoint/2010/main" val="2143454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rward Looking Disclaimer">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51804E4-5BDC-4CD7-AE74-C82BA4F67124}"/>
              </a:ext>
            </a:extLst>
          </p:cNvPr>
          <p:cNvSpPr>
            <a:spLocks noGrp="1"/>
          </p:cNvSpPr>
          <p:nvPr>
            <p:ph type="sldNum" sz="quarter" idx="11"/>
          </p:nvPr>
        </p:nvSpPr>
        <p:spPr/>
        <p:txBody>
          <a:bodyPr/>
          <a:lstStyle/>
          <a:p>
            <a:fld id="{BA508391-D276-49F0-A78A-ED1079115CE5}" type="slidenum">
              <a:rPr lang="en-US" smtClean="0"/>
              <a:pPr/>
              <a:t>‹#›</a:t>
            </a:fld>
            <a:endParaRPr lang="en-US" dirty="0"/>
          </a:p>
        </p:txBody>
      </p:sp>
      <p:sp>
        <p:nvSpPr>
          <p:cNvPr id="5" name="TextBox 4">
            <a:extLst>
              <a:ext uri="{FF2B5EF4-FFF2-40B4-BE49-F238E27FC236}">
                <a16:creationId xmlns:a16="http://schemas.microsoft.com/office/drawing/2014/main" id="{8B815DAD-5DC2-4A38-86BE-942A94FBD5FA}"/>
              </a:ext>
            </a:extLst>
          </p:cNvPr>
          <p:cNvSpPr txBox="1"/>
          <p:nvPr userDrawn="1"/>
        </p:nvSpPr>
        <p:spPr>
          <a:xfrm>
            <a:off x="536058" y="1676399"/>
            <a:ext cx="10921213" cy="4384159"/>
          </a:xfrm>
          <a:prstGeom prst="rect">
            <a:avLst/>
          </a:prstGeom>
          <a:noFill/>
        </p:spPr>
        <p:txBody>
          <a:bodyPr wrap="square" lIns="0" tIns="0" rIns="0" bIns="0" rtlCol="0">
            <a:noAutofit/>
          </a:bodyPr>
          <a:lstStyle/>
          <a:p>
            <a:pPr lvl="0">
              <a:spcAft>
                <a:spcPts val="0"/>
              </a:spcAft>
            </a:pPr>
            <a:r>
              <a:rPr lang="en-AU" sz="2000" dirty="0">
                <a:solidFill>
                  <a:schemeClr val="tx1"/>
                </a:solidFill>
                <a:latin typeface="Arial" panose="020B0604020202020204" pitchFamily="34" charset="0"/>
                <a:cs typeface="Arial" panose="020B0604020202020204" pitchFamily="34" charset="0"/>
              </a:rPr>
              <a:t>Statements included in this presentation that are not based on historical facts are forward-looking statements. Although such statements are based on management’s current estimates and expectations, and currently available competitive, financial and economic data, forward-looking statements are inherently uncertain and you should not place undue reliance on such statements as actual results may differ materially. We caution the reader that there are a variety of risks, uncertainties and other factors that could cause actual results to differ materially from what is contained, projected or implied by our forward-looking statements. For a description of some of the risks, uncertainties and other factors that may occur that could cause actual results to differ from our forward-looking statements see our Annual Report on Form 10-K for the period ended September 26, 2014, and in particular the discussions contained in Item 1 – Business, Item 1A - Risk Factors, Item 3 – Legal Proceedings, and Item 7 – Management’s Discussion and Analysis of Financial Condition and Results of Operations, as well as the Company’s other filings with the Securities and Exchange Commission. We also caution the readers of this presentation that we do not undertake to update any forward-looking statements made herein.</a:t>
            </a:r>
            <a:endParaRPr lang="en-AU" sz="2000" kern="1200" dirty="0">
              <a:solidFill>
                <a:schemeClr val="tx1"/>
              </a:solidFill>
              <a:effectLst/>
              <a:latin typeface="Arial" panose="020B0604020202020204" pitchFamily="34" charset="0"/>
              <a:ea typeface="+mn-ea"/>
              <a:cs typeface="Arial" panose="020B0604020202020204" pitchFamily="34" charset="0"/>
            </a:endParaRPr>
          </a:p>
        </p:txBody>
      </p:sp>
      <p:sp>
        <p:nvSpPr>
          <p:cNvPr id="7" name="Title 1">
            <a:extLst>
              <a:ext uri="{FF2B5EF4-FFF2-40B4-BE49-F238E27FC236}">
                <a16:creationId xmlns:a16="http://schemas.microsoft.com/office/drawing/2014/main" id="{14139392-08D4-4186-BC69-111DAD4F63BE}"/>
              </a:ext>
            </a:extLst>
          </p:cNvPr>
          <p:cNvSpPr txBox="1">
            <a:spLocks/>
          </p:cNvSpPr>
          <p:nvPr userDrawn="1"/>
        </p:nvSpPr>
        <p:spPr>
          <a:xfrm>
            <a:off x="533400" y="457200"/>
            <a:ext cx="5931195" cy="990601"/>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b="1" kern="1200">
                <a:solidFill>
                  <a:srgbClr val="00338D"/>
                </a:solidFill>
                <a:latin typeface="Arial" panose="020B0604020202020204" pitchFamily="34" charset="0"/>
                <a:ea typeface="+mj-ea"/>
                <a:cs typeface="Arial" panose="020B0604020202020204" pitchFamily="34" charset="0"/>
              </a:defRPr>
            </a:lvl1pPr>
          </a:lstStyle>
          <a:p>
            <a:r>
              <a:rPr lang="en-US" dirty="0"/>
              <a:t>Forward-Looking Disclaimer</a:t>
            </a:r>
          </a:p>
        </p:txBody>
      </p:sp>
    </p:spTree>
    <p:extLst>
      <p:ext uri="{BB962C8B-B14F-4D97-AF65-F5344CB8AC3E}">
        <p14:creationId xmlns:p14="http://schemas.microsoft.com/office/powerpoint/2010/main" val="3406649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705101"/>
            <a:ext cx="8991600" cy="1447800"/>
          </a:xfrm>
          <a:prstGeom prst="rect">
            <a:avLst/>
          </a:prstGeom>
          <a:solidFill>
            <a:schemeClr val="accent1"/>
          </a:solidFill>
        </p:spPr>
        <p:txBody>
          <a:bodyPr lIns="365760" anchor="ctr"/>
          <a:lstStyle>
            <a:lvl1pPr algn="l">
              <a:defRPr sz="2800" b="0">
                <a:solidFill>
                  <a:schemeClr val="bg1"/>
                </a:solidFill>
              </a:defRPr>
            </a:lvl1pPr>
          </a:lstStyle>
          <a:p>
            <a:r>
              <a:rPr lang="en-US" dirty="0"/>
              <a:t>Click to edit Master title style</a:t>
            </a:r>
            <a:endParaRPr lang="en-AU" dirty="0"/>
          </a:p>
        </p:txBody>
      </p:sp>
      <p:pic>
        <p:nvPicPr>
          <p:cNvPr id="7" name="Picture 6">
            <a:extLst>
              <a:ext uri="{FF2B5EF4-FFF2-40B4-BE49-F238E27FC236}">
                <a16:creationId xmlns:a16="http://schemas.microsoft.com/office/drawing/2014/main" id="{E5FE24EB-ACFB-439C-A3C2-8D8BF94F32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3086" y="6433167"/>
            <a:ext cx="1741714" cy="260526"/>
          </a:xfrm>
          <a:prstGeom prst="rect">
            <a:avLst/>
          </a:prstGeom>
        </p:spPr>
      </p:pic>
      <p:sp>
        <p:nvSpPr>
          <p:cNvPr id="8" name="TextBox 7">
            <a:extLst>
              <a:ext uri="{FF2B5EF4-FFF2-40B4-BE49-F238E27FC236}">
                <a16:creationId xmlns:a16="http://schemas.microsoft.com/office/drawing/2014/main" id="{99042B8B-5266-4ADD-8056-B5F0DADDF175}"/>
              </a:ext>
            </a:extLst>
          </p:cNvPr>
          <p:cNvSpPr txBox="1"/>
          <p:nvPr userDrawn="1"/>
        </p:nvSpPr>
        <p:spPr>
          <a:xfrm>
            <a:off x="8991600" y="1972872"/>
            <a:ext cx="3200400" cy="646331"/>
          </a:xfrm>
          <a:prstGeom prst="rect">
            <a:avLst/>
          </a:prstGeom>
          <a:noFill/>
        </p:spPr>
        <p:txBody>
          <a:bodyPr wrap="square" lIns="0" tIns="0" rIns="0" bIns="0" rtlCol="0">
            <a:spAutoFit/>
          </a:bodyPr>
          <a:lstStyle/>
          <a:p>
            <a:pPr algn="ctr"/>
            <a:r>
              <a:rPr lang="en-US" sz="1400" b="1" dirty="0">
                <a:solidFill>
                  <a:srgbClr val="00338D"/>
                </a:solidFill>
              </a:rPr>
              <a:t>Innovation that provides </a:t>
            </a:r>
            <a:br>
              <a:rPr lang="en-US" sz="1400" b="1" dirty="0">
                <a:solidFill>
                  <a:srgbClr val="00338D"/>
                </a:solidFill>
              </a:rPr>
            </a:br>
            <a:r>
              <a:rPr lang="en-US" sz="1400" b="1" dirty="0">
                <a:solidFill>
                  <a:srgbClr val="00338D"/>
                </a:solidFill>
              </a:rPr>
              <a:t>sustainable solutions to </a:t>
            </a:r>
            <a:br>
              <a:rPr lang="en-US" sz="1400" b="1" dirty="0">
                <a:solidFill>
                  <a:srgbClr val="00338D"/>
                </a:solidFill>
              </a:rPr>
            </a:br>
            <a:r>
              <a:rPr lang="en-US" sz="1400" b="1" dirty="0">
                <a:solidFill>
                  <a:srgbClr val="00338D"/>
                </a:solidFill>
              </a:rPr>
              <a:t>complex challenges worldwide</a:t>
            </a:r>
          </a:p>
        </p:txBody>
      </p:sp>
      <p:pic>
        <p:nvPicPr>
          <p:cNvPr id="9" name="Picture 8">
            <a:extLst>
              <a:ext uri="{FF2B5EF4-FFF2-40B4-BE49-F238E27FC236}">
                <a16:creationId xmlns:a16="http://schemas.microsoft.com/office/drawing/2014/main" id="{B7D42D25-7E2F-4748-98EC-949A01CE74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02" t="24869" r="-23" b="7450"/>
          <a:stretch/>
        </p:blipFill>
        <p:spPr>
          <a:xfrm>
            <a:off x="8991600" y="2705099"/>
            <a:ext cx="3203077" cy="1447801"/>
          </a:xfrm>
          <a:prstGeom prst="rect">
            <a:avLst/>
          </a:prstGeom>
        </p:spPr>
      </p:pic>
    </p:spTree>
    <p:extLst>
      <p:ext uri="{BB962C8B-B14F-4D97-AF65-F5344CB8AC3E}">
        <p14:creationId xmlns:p14="http://schemas.microsoft.com/office/powerpoint/2010/main" val="444678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705100"/>
            <a:ext cx="8991600" cy="1447800"/>
          </a:xfrm>
          <a:prstGeom prst="rect">
            <a:avLst/>
          </a:prstGeom>
          <a:solidFill>
            <a:schemeClr val="accent2"/>
          </a:solidFill>
        </p:spPr>
        <p:txBody>
          <a:bodyPr lIns="365760" anchor="ctr"/>
          <a:lstStyle>
            <a:lvl1pPr algn="l">
              <a:defRPr sz="2800" b="0">
                <a:solidFill>
                  <a:schemeClr val="bg1"/>
                </a:solidFill>
              </a:defRPr>
            </a:lvl1pPr>
          </a:lstStyle>
          <a:p>
            <a:r>
              <a:rPr lang="en-US" dirty="0"/>
              <a:t>Click to edit Master title style</a:t>
            </a:r>
            <a:endParaRPr lang="en-AU" dirty="0"/>
          </a:p>
        </p:txBody>
      </p:sp>
      <p:pic>
        <p:nvPicPr>
          <p:cNvPr id="7" name="Picture 6">
            <a:extLst>
              <a:ext uri="{FF2B5EF4-FFF2-40B4-BE49-F238E27FC236}">
                <a16:creationId xmlns:a16="http://schemas.microsoft.com/office/drawing/2014/main" id="{811035DA-15E3-47CB-9706-B706FE8A5A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3086" y="6433167"/>
            <a:ext cx="1741714" cy="260526"/>
          </a:xfrm>
          <a:prstGeom prst="rect">
            <a:avLst/>
          </a:prstGeom>
        </p:spPr>
      </p:pic>
      <p:sp>
        <p:nvSpPr>
          <p:cNvPr id="5" name="TextBox 4">
            <a:extLst>
              <a:ext uri="{FF2B5EF4-FFF2-40B4-BE49-F238E27FC236}">
                <a16:creationId xmlns:a16="http://schemas.microsoft.com/office/drawing/2014/main" id="{3B84CE05-61EC-4035-8316-5804142EB45F}"/>
              </a:ext>
            </a:extLst>
          </p:cNvPr>
          <p:cNvSpPr txBox="1"/>
          <p:nvPr userDrawn="1"/>
        </p:nvSpPr>
        <p:spPr>
          <a:xfrm>
            <a:off x="8991600" y="1972872"/>
            <a:ext cx="3200400" cy="646331"/>
          </a:xfrm>
          <a:prstGeom prst="rect">
            <a:avLst/>
          </a:prstGeom>
          <a:noFill/>
        </p:spPr>
        <p:txBody>
          <a:bodyPr wrap="square" lIns="0" tIns="0" rIns="0" bIns="0" rtlCol="0">
            <a:spAutoFit/>
          </a:bodyPr>
          <a:lstStyle/>
          <a:p>
            <a:pPr algn="ctr"/>
            <a:r>
              <a:rPr lang="en-US" sz="1400" b="1" dirty="0">
                <a:solidFill>
                  <a:srgbClr val="8BAB2F"/>
                </a:solidFill>
              </a:rPr>
              <a:t>Innovation that provides </a:t>
            </a:r>
            <a:br>
              <a:rPr lang="en-US" sz="1400" b="1" dirty="0">
                <a:solidFill>
                  <a:srgbClr val="8BAB2F"/>
                </a:solidFill>
              </a:rPr>
            </a:br>
            <a:r>
              <a:rPr lang="en-US" sz="1400" b="1" dirty="0">
                <a:solidFill>
                  <a:srgbClr val="8BAB2F"/>
                </a:solidFill>
              </a:rPr>
              <a:t>sustainable solutions to </a:t>
            </a:r>
            <a:br>
              <a:rPr lang="en-US" sz="1400" b="1" dirty="0">
                <a:solidFill>
                  <a:srgbClr val="8BAB2F"/>
                </a:solidFill>
              </a:rPr>
            </a:br>
            <a:r>
              <a:rPr lang="en-US" sz="1400" b="1" dirty="0">
                <a:solidFill>
                  <a:srgbClr val="8BAB2F"/>
                </a:solidFill>
              </a:rPr>
              <a:t>complex challenges worldwide</a:t>
            </a:r>
          </a:p>
        </p:txBody>
      </p:sp>
      <p:pic>
        <p:nvPicPr>
          <p:cNvPr id="8" name="Picture 7">
            <a:extLst>
              <a:ext uri="{FF2B5EF4-FFF2-40B4-BE49-F238E27FC236}">
                <a16:creationId xmlns:a16="http://schemas.microsoft.com/office/drawing/2014/main" id="{525574E5-FE8A-45CE-857C-A24D5894C85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02" t="24869" r="-23" b="7450"/>
          <a:stretch/>
        </p:blipFill>
        <p:spPr>
          <a:xfrm>
            <a:off x="8991600" y="2705099"/>
            <a:ext cx="3203077" cy="1447801"/>
          </a:xfrm>
          <a:prstGeom prst="rect">
            <a:avLst/>
          </a:prstGeom>
        </p:spPr>
      </p:pic>
    </p:spTree>
    <p:extLst>
      <p:ext uri="{BB962C8B-B14F-4D97-AF65-F5344CB8AC3E}">
        <p14:creationId xmlns:p14="http://schemas.microsoft.com/office/powerpoint/2010/main" val="4147032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705100"/>
            <a:ext cx="8991600" cy="1447800"/>
          </a:xfrm>
          <a:prstGeom prst="rect">
            <a:avLst/>
          </a:prstGeom>
          <a:solidFill>
            <a:srgbClr val="EE7B00"/>
          </a:solidFill>
        </p:spPr>
        <p:txBody>
          <a:bodyPr lIns="365760" anchor="ctr"/>
          <a:lstStyle>
            <a:lvl1pPr algn="l">
              <a:defRPr sz="2800" b="0">
                <a:solidFill>
                  <a:schemeClr val="tx1">
                    <a:lumMod val="85000"/>
                    <a:lumOff val="15000"/>
                  </a:schemeClr>
                </a:solidFill>
              </a:defRPr>
            </a:lvl1pPr>
          </a:lstStyle>
          <a:p>
            <a:r>
              <a:rPr lang="en-US" dirty="0"/>
              <a:t>Click to edit Master title style</a:t>
            </a:r>
            <a:endParaRPr lang="en-AU" dirty="0"/>
          </a:p>
        </p:txBody>
      </p:sp>
      <p:pic>
        <p:nvPicPr>
          <p:cNvPr id="7" name="Picture 6">
            <a:extLst>
              <a:ext uri="{FF2B5EF4-FFF2-40B4-BE49-F238E27FC236}">
                <a16:creationId xmlns:a16="http://schemas.microsoft.com/office/drawing/2014/main" id="{D8D649B1-4670-4296-AC43-583E0978A1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3086" y="6433167"/>
            <a:ext cx="1741714" cy="260526"/>
          </a:xfrm>
          <a:prstGeom prst="rect">
            <a:avLst/>
          </a:prstGeom>
        </p:spPr>
      </p:pic>
      <p:sp>
        <p:nvSpPr>
          <p:cNvPr id="5" name="TextBox 4">
            <a:extLst>
              <a:ext uri="{FF2B5EF4-FFF2-40B4-BE49-F238E27FC236}">
                <a16:creationId xmlns:a16="http://schemas.microsoft.com/office/drawing/2014/main" id="{9AEB1A9C-94CB-45D5-B59B-C8AC3A1BB149}"/>
              </a:ext>
            </a:extLst>
          </p:cNvPr>
          <p:cNvSpPr txBox="1"/>
          <p:nvPr userDrawn="1"/>
        </p:nvSpPr>
        <p:spPr>
          <a:xfrm>
            <a:off x="8991600" y="1972872"/>
            <a:ext cx="3200400" cy="646331"/>
          </a:xfrm>
          <a:prstGeom prst="rect">
            <a:avLst/>
          </a:prstGeom>
          <a:noFill/>
        </p:spPr>
        <p:txBody>
          <a:bodyPr wrap="square" lIns="0" tIns="0" rIns="0" bIns="0" rtlCol="0">
            <a:spAutoFit/>
          </a:bodyPr>
          <a:lstStyle/>
          <a:p>
            <a:pPr algn="ctr"/>
            <a:r>
              <a:rPr lang="en-US" sz="1400" b="1" dirty="0">
                <a:solidFill>
                  <a:srgbClr val="EE7B00"/>
                </a:solidFill>
              </a:rPr>
              <a:t>Innovation that provides </a:t>
            </a:r>
            <a:br>
              <a:rPr lang="en-US" sz="1400" b="1" dirty="0">
                <a:solidFill>
                  <a:srgbClr val="EE7B00"/>
                </a:solidFill>
              </a:rPr>
            </a:br>
            <a:r>
              <a:rPr lang="en-US" sz="1400" b="1" dirty="0">
                <a:solidFill>
                  <a:srgbClr val="EE7B00"/>
                </a:solidFill>
              </a:rPr>
              <a:t>sustainable solutions to </a:t>
            </a:r>
            <a:br>
              <a:rPr lang="en-US" sz="1400" b="1" dirty="0">
                <a:solidFill>
                  <a:srgbClr val="EE7B00"/>
                </a:solidFill>
              </a:rPr>
            </a:br>
            <a:r>
              <a:rPr lang="en-US" sz="1400" b="1" dirty="0">
                <a:solidFill>
                  <a:srgbClr val="EE7B00"/>
                </a:solidFill>
              </a:rPr>
              <a:t>complex challenges worldwide</a:t>
            </a:r>
          </a:p>
        </p:txBody>
      </p:sp>
      <p:pic>
        <p:nvPicPr>
          <p:cNvPr id="8" name="Picture 7">
            <a:extLst>
              <a:ext uri="{FF2B5EF4-FFF2-40B4-BE49-F238E27FC236}">
                <a16:creationId xmlns:a16="http://schemas.microsoft.com/office/drawing/2014/main" id="{530CDD6C-B97E-4047-BAAF-217814D4CA2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02" t="24869" r="-23" b="7450"/>
          <a:stretch/>
        </p:blipFill>
        <p:spPr>
          <a:xfrm>
            <a:off x="8991600" y="2705099"/>
            <a:ext cx="3203077" cy="1447801"/>
          </a:xfrm>
          <a:prstGeom prst="rect">
            <a:avLst/>
          </a:prstGeom>
        </p:spPr>
      </p:pic>
    </p:spTree>
    <p:extLst>
      <p:ext uri="{BB962C8B-B14F-4D97-AF65-F5344CB8AC3E}">
        <p14:creationId xmlns:p14="http://schemas.microsoft.com/office/powerpoint/2010/main" val="2328461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705100"/>
            <a:ext cx="8991600" cy="1447800"/>
          </a:xfrm>
          <a:prstGeom prst="rect">
            <a:avLst/>
          </a:prstGeom>
          <a:solidFill>
            <a:schemeClr val="accent4"/>
          </a:solidFill>
        </p:spPr>
        <p:txBody>
          <a:bodyPr lIns="365760" anchor="ctr"/>
          <a:lstStyle>
            <a:lvl1pPr algn="l">
              <a:defRPr sz="2800" b="0">
                <a:solidFill>
                  <a:schemeClr val="bg1"/>
                </a:solidFill>
              </a:defRPr>
            </a:lvl1pPr>
          </a:lstStyle>
          <a:p>
            <a:r>
              <a:rPr lang="en-US" dirty="0"/>
              <a:t>Click to edit Master title style</a:t>
            </a:r>
            <a:endParaRPr lang="en-AU" dirty="0"/>
          </a:p>
        </p:txBody>
      </p:sp>
      <p:pic>
        <p:nvPicPr>
          <p:cNvPr id="7" name="Picture 6">
            <a:extLst>
              <a:ext uri="{FF2B5EF4-FFF2-40B4-BE49-F238E27FC236}">
                <a16:creationId xmlns:a16="http://schemas.microsoft.com/office/drawing/2014/main" id="{EB6532EA-0B82-4C6E-9F6E-D01BFC6928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3086" y="6433167"/>
            <a:ext cx="1741714" cy="260526"/>
          </a:xfrm>
          <a:prstGeom prst="rect">
            <a:avLst/>
          </a:prstGeom>
        </p:spPr>
      </p:pic>
      <p:sp>
        <p:nvSpPr>
          <p:cNvPr id="5" name="TextBox 4">
            <a:extLst>
              <a:ext uri="{FF2B5EF4-FFF2-40B4-BE49-F238E27FC236}">
                <a16:creationId xmlns:a16="http://schemas.microsoft.com/office/drawing/2014/main" id="{0DE34384-927C-4257-BDCF-410F23472171}"/>
              </a:ext>
            </a:extLst>
          </p:cNvPr>
          <p:cNvSpPr txBox="1"/>
          <p:nvPr userDrawn="1"/>
        </p:nvSpPr>
        <p:spPr>
          <a:xfrm>
            <a:off x="8991600" y="1972872"/>
            <a:ext cx="3200400" cy="646331"/>
          </a:xfrm>
          <a:prstGeom prst="rect">
            <a:avLst/>
          </a:prstGeom>
          <a:noFill/>
        </p:spPr>
        <p:txBody>
          <a:bodyPr wrap="square" lIns="0" tIns="0" rIns="0" bIns="0" rtlCol="0">
            <a:spAutoFit/>
          </a:bodyPr>
          <a:lstStyle/>
          <a:p>
            <a:pPr algn="ctr"/>
            <a:r>
              <a:rPr lang="en-US" sz="1400" b="1" dirty="0">
                <a:solidFill>
                  <a:schemeClr val="accent4"/>
                </a:solidFill>
              </a:rPr>
              <a:t>Innovation that provides </a:t>
            </a:r>
            <a:br>
              <a:rPr lang="en-US" sz="1400" b="1" dirty="0">
                <a:solidFill>
                  <a:schemeClr val="accent4"/>
                </a:solidFill>
              </a:rPr>
            </a:br>
            <a:r>
              <a:rPr lang="en-US" sz="1400" b="1" dirty="0">
                <a:solidFill>
                  <a:schemeClr val="accent4"/>
                </a:solidFill>
              </a:rPr>
              <a:t>sustainable solutions to </a:t>
            </a:r>
            <a:br>
              <a:rPr lang="en-US" sz="1400" b="1" dirty="0">
                <a:solidFill>
                  <a:schemeClr val="accent4"/>
                </a:solidFill>
              </a:rPr>
            </a:br>
            <a:r>
              <a:rPr lang="en-US" sz="1400" b="1" dirty="0">
                <a:solidFill>
                  <a:schemeClr val="accent4"/>
                </a:solidFill>
              </a:rPr>
              <a:t>complex challenges worldwide</a:t>
            </a:r>
          </a:p>
        </p:txBody>
      </p:sp>
      <p:pic>
        <p:nvPicPr>
          <p:cNvPr id="8" name="Picture 7">
            <a:extLst>
              <a:ext uri="{FF2B5EF4-FFF2-40B4-BE49-F238E27FC236}">
                <a16:creationId xmlns:a16="http://schemas.microsoft.com/office/drawing/2014/main" id="{C9EDF7BD-DF52-476A-950E-59B4075F066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02" t="24869" r="-23" b="7450"/>
          <a:stretch/>
        </p:blipFill>
        <p:spPr>
          <a:xfrm>
            <a:off x="8991600" y="2705099"/>
            <a:ext cx="3203077" cy="1447801"/>
          </a:xfrm>
          <a:prstGeom prst="rect">
            <a:avLst/>
          </a:prstGeom>
        </p:spPr>
      </p:pic>
    </p:spTree>
    <p:extLst>
      <p:ext uri="{BB962C8B-B14F-4D97-AF65-F5344CB8AC3E}">
        <p14:creationId xmlns:p14="http://schemas.microsoft.com/office/powerpoint/2010/main" val="1220439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705100"/>
            <a:ext cx="8991600" cy="1447800"/>
          </a:xfrm>
          <a:prstGeom prst="rect">
            <a:avLst/>
          </a:prstGeom>
          <a:solidFill>
            <a:schemeClr val="accent5"/>
          </a:solidFill>
        </p:spPr>
        <p:txBody>
          <a:bodyPr lIns="365760" anchor="ctr"/>
          <a:lstStyle>
            <a:lvl1pPr algn="l">
              <a:defRPr sz="2800" b="0">
                <a:solidFill>
                  <a:schemeClr val="bg1"/>
                </a:solidFill>
              </a:defRPr>
            </a:lvl1pPr>
          </a:lstStyle>
          <a:p>
            <a:r>
              <a:rPr lang="en-US" dirty="0"/>
              <a:t>Click to edit Master title style</a:t>
            </a:r>
            <a:endParaRPr lang="en-AU" dirty="0"/>
          </a:p>
        </p:txBody>
      </p:sp>
      <p:pic>
        <p:nvPicPr>
          <p:cNvPr id="7" name="Picture 6">
            <a:extLst>
              <a:ext uri="{FF2B5EF4-FFF2-40B4-BE49-F238E27FC236}">
                <a16:creationId xmlns:a16="http://schemas.microsoft.com/office/drawing/2014/main" id="{45CD5B26-EC4E-4A3C-9300-60091FDFD7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3086" y="6433167"/>
            <a:ext cx="1741714" cy="260526"/>
          </a:xfrm>
          <a:prstGeom prst="rect">
            <a:avLst/>
          </a:prstGeom>
        </p:spPr>
      </p:pic>
      <p:sp>
        <p:nvSpPr>
          <p:cNvPr id="5" name="TextBox 4">
            <a:extLst>
              <a:ext uri="{FF2B5EF4-FFF2-40B4-BE49-F238E27FC236}">
                <a16:creationId xmlns:a16="http://schemas.microsoft.com/office/drawing/2014/main" id="{0425D192-59A6-45D7-886E-34170E95E669}"/>
              </a:ext>
            </a:extLst>
          </p:cNvPr>
          <p:cNvSpPr txBox="1"/>
          <p:nvPr userDrawn="1"/>
        </p:nvSpPr>
        <p:spPr>
          <a:xfrm>
            <a:off x="8991600" y="1972872"/>
            <a:ext cx="3200400" cy="646331"/>
          </a:xfrm>
          <a:prstGeom prst="rect">
            <a:avLst/>
          </a:prstGeom>
          <a:noFill/>
        </p:spPr>
        <p:txBody>
          <a:bodyPr wrap="square" lIns="0" tIns="0" rIns="0" bIns="0" rtlCol="0">
            <a:spAutoFit/>
          </a:bodyPr>
          <a:lstStyle/>
          <a:p>
            <a:pPr algn="ctr"/>
            <a:r>
              <a:rPr lang="en-US" sz="1400" b="1" dirty="0">
                <a:solidFill>
                  <a:srgbClr val="961334"/>
                </a:solidFill>
              </a:rPr>
              <a:t>Innovation that provides </a:t>
            </a:r>
            <a:br>
              <a:rPr lang="en-US" sz="1400" b="1" dirty="0">
                <a:solidFill>
                  <a:srgbClr val="961334"/>
                </a:solidFill>
              </a:rPr>
            </a:br>
            <a:r>
              <a:rPr lang="en-US" sz="1400" b="1" dirty="0">
                <a:solidFill>
                  <a:srgbClr val="961334"/>
                </a:solidFill>
              </a:rPr>
              <a:t>sustainable solutions to </a:t>
            </a:r>
            <a:br>
              <a:rPr lang="en-US" sz="1400" b="1" dirty="0">
                <a:solidFill>
                  <a:srgbClr val="961334"/>
                </a:solidFill>
              </a:rPr>
            </a:br>
            <a:r>
              <a:rPr lang="en-US" sz="1400" b="1" dirty="0">
                <a:solidFill>
                  <a:srgbClr val="961334"/>
                </a:solidFill>
              </a:rPr>
              <a:t>complex challenges worldwide</a:t>
            </a:r>
          </a:p>
        </p:txBody>
      </p:sp>
      <p:pic>
        <p:nvPicPr>
          <p:cNvPr id="8" name="Picture 7">
            <a:extLst>
              <a:ext uri="{FF2B5EF4-FFF2-40B4-BE49-F238E27FC236}">
                <a16:creationId xmlns:a16="http://schemas.microsoft.com/office/drawing/2014/main" id="{2BF3A93C-D8F0-4641-A2E5-25E58A31A70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02" t="24869" r="-23" b="7450"/>
          <a:stretch/>
        </p:blipFill>
        <p:spPr>
          <a:xfrm>
            <a:off x="8991600" y="2705099"/>
            <a:ext cx="3203077" cy="1447801"/>
          </a:xfrm>
          <a:prstGeom prst="rect">
            <a:avLst/>
          </a:prstGeom>
        </p:spPr>
      </p:pic>
    </p:spTree>
    <p:extLst>
      <p:ext uri="{BB962C8B-B14F-4D97-AF65-F5344CB8AC3E}">
        <p14:creationId xmlns:p14="http://schemas.microsoft.com/office/powerpoint/2010/main" val="3138480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705100"/>
            <a:ext cx="8991600" cy="1447800"/>
          </a:xfrm>
          <a:prstGeom prst="rect">
            <a:avLst/>
          </a:prstGeom>
          <a:solidFill>
            <a:schemeClr val="accent6"/>
          </a:solidFill>
        </p:spPr>
        <p:txBody>
          <a:bodyPr lIns="365760" anchor="ctr"/>
          <a:lstStyle>
            <a:lvl1pPr algn="l">
              <a:defRPr sz="2800" b="0">
                <a:solidFill>
                  <a:schemeClr val="tx1"/>
                </a:solidFill>
              </a:defRPr>
            </a:lvl1pPr>
          </a:lstStyle>
          <a:p>
            <a:r>
              <a:rPr lang="en-US" dirty="0"/>
              <a:t>Click to edit Master title style</a:t>
            </a:r>
            <a:endParaRPr lang="en-AU" dirty="0"/>
          </a:p>
        </p:txBody>
      </p:sp>
      <p:pic>
        <p:nvPicPr>
          <p:cNvPr id="7" name="Picture 6">
            <a:extLst>
              <a:ext uri="{FF2B5EF4-FFF2-40B4-BE49-F238E27FC236}">
                <a16:creationId xmlns:a16="http://schemas.microsoft.com/office/drawing/2014/main" id="{DB0E65EA-C896-403E-8395-2D918C030B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3086" y="6433167"/>
            <a:ext cx="1741714" cy="260526"/>
          </a:xfrm>
          <a:prstGeom prst="rect">
            <a:avLst/>
          </a:prstGeom>
        </p:spPr>
      </p:pic>
      <p:sp>
        <p:nvSpPr>
          <p:cNvPr id="5" name="TextBox 4">
            <a:extLst>
              <a:ext uri="{FF2B5EF4-FFF2-40B4-BE49-F238E27FC236}">
                <a16:creationId xmlns:a16="http://schemas.microsoft.com/office/drawing/2014/main" id="{6BB9D36C-907C-4AAF-B728-037450160FF2}"/>
              </a:ext>
            </a:extLst>
          </p:cNvPr>
          <p:cNvSpPr txBox="1"/>
          <p:nvPr userDrawn="1"/>
        </p:nvSpPr>
        <p:spPr>
          <a:xfrm>
            <a:off x="8991600" y="1972872"/>
            <a:ext cx="3200400" cy="646331"/>
          </a:xfrm>
          <a:prstGeom prst="rect">
            <a:avLst/>
          </a:prstGeom>
          <a:noFill/>
        </p:spPr>
        <p:txBody>
          <a:bodyPr wrap="square" lIns="0" tIns="0" rIns="0" bIns="0" rtlCol="0">
            <a:spAutoFit/>
          </a:bodyPr>
          <a:lstStyle/>
          <a:p>
            <a:pPr algn="ctr"/>
            <a:r>
              <a:rPr lang="en-US" sz="1400" b="1" dirty="0">
                <a:solidFill>
                  <a:schemeClr val="tx1"/>
                </a:solidFill>
              </a:rPr>
              <a:t>Innovation that provides </a:t>
            </a:r>
            <a:br>
              <a:rPr lang="en-US" sz="1400" b="1" dirty="0">
                <a:solidFill>
                  <a:schemeClr val="tx1"/>
                </a:solidFill>
              </a:rPr>
            </a:br>
            <a:r>
              <a:rPr lang="en-US" sz="1400" b="1" dirty="0">
                <a:solidFill>
                  <a:schemeClr val="tx1"/>
                </a:solidFill>
              </a:rPr>
              <a:t>sustainable solutions to </a:t>
            </a:r>
            <a:br>
              <a:rPr lang="en-US" sz="1400" b="1" dirty="0">
                <a:solidFill>
                  <a:schemeClr val="tx1"/>
                </a:solidFill>
              </a:rPr>
            </a:br>
            <a:r>
              <a:rPr lang="en-US" sz="1400" b="1" dirty="0">
                <a:solidFill>
                  <a:schemeClr val="tx1"/>
                </a:solidFill>
              </a:rPr>
              <a:t>complex challenges worldwide</a:t>
            </a:r>
          </a:p>
        </p:txBody>
      </p:sp>
      <p:pic>
        <p:nvPicPr>
          <p:cNvPr id="8" name="Picture 7">
            <a:extLst>
              <a:ext uri="{FF2B5EF4-FFF2-40B4-BE49-F238E27FC236}">
                <a16:creationId xmlns:a16="http://schemas.microsoft.com/office/drawing/2014/main" id="{ED9B23D3-E7A6-4A6C-9116-D8FD2029FAD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02" t="24869" r="-23" b="7450"/>
          <a:stretch/>
        </p:blipFill>
        <p:spPr>
          <a:xfrm>
            <a:off x="8991600" y="2705099"/>
            <a:ext cx="3203077" cy="1447801"/>
          </a:xfrm>
          <a:prstGeom prst="rect">
            <a:avLst/>
          </a:prstGeom>
        </p:spPr>
      </p:pic>
    </p:spTree>
    <p:extLst>
      <p:ext uri="{BB962C8B-B14F-4D97-AF65-F5344CB8AC3E}">
        <p14:creationId xmlns:p14="http://schemas.microsoft.com/office/powerpoint/2010/main" val="3135745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 Cover 1">
    <p:bg>
      <p:bgPr>
        <a:solidFill>
          <a:srgbClr val="00338D"/>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E873B0D-4F7F-4A2C-863B-DF5A6433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91600" y="5493834"/>
            <a:ext cx="2590800" cy="387534"/>
          </a:xfrm>
          <a:prstGeom prst="rect">
            <a:avLst/>
          </a:prstGeom>
        </p:spPr>
      </p:pic>
      <p:sp>
        <p:nvSpPr>
          <p:cNvPr id="6" name="TextBox 5"/>
          <p:cNvSpPr txBox="1"/>
          <p:nvPr userDrawn="1"/>
        </p:nvSpPr>
        <p:spPr bwMode="white">
          <a:xfrm>
            <a:off x="7778159" y="6156677"/>
            <a:ext cx="3804241" cy="292388"/>
          </a:xfrm>
          <a:prstGeom prst="rect">
            <a:avLst/>
          </a:prstGeom>
          <a:noFill/>
        </p:spPr>
        <p:txBody>
          <a:bodyPr wrap="square"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AU" sz="1300" dirty="0">
                <a:solidFill>
                  <a:prstClr val="white"/>
                </a:solidFill>
                <a:cs typeface="Arial" pitchFamily="34" charset="0"/>
              </a:rPr>
              <a:t> www.jacobs.com | worldwide</a:t>
            </a:r>
          </a:p>
        </p:txBody>
      </p:sp>
      <p:sp>
        <p:nvSpPr>
          <p:cNvPr id="8" name="Title 1"/>
          <p:cNvSpPr>
            <a:spLocks noGrp="1"/>
          </p:cNvSpPr>
          <p:nvPr>
            <p:ph type="ctrTitle"/>
          </p:nvPr>
        </p:nvSpPr>
        <p:spPr bwMode="white">
          <a:xfrm>
            <a:off x="533400" y="457200"/>
            <a:ext cx="9600000" cy="2247900"/>
          </a:xfrm>
          <a:prstGeom prst="rect">
            <a:avLst/>
          </a:prstGeom>
        </p:spPr>
        <p:txBody>
          <a:bodyPr lIns="0" tIns="0" rIns="0" bIns="0" anchor="b"/>
          <a:lstStyle>
            <a:lvl1pPr algn="l">
              <a:defRPr sz="3200" b="1">
                <a:solidFill>
                  <a:schemeClr val="bg1"/>
                </a:solidFill>
                <a:latin typeface="Arial" pitchFamily="34" charset="0"/>
                <a:cs typeface="Arial" pitchFamily="34" charset="0"/>
              </a:defRPr>
            </a:lvl1pPr>
          </a:lstStyle>
          <a:p>
            <a:r>
              <a:rPr lang="en-US" dirty="0"/>
              <a:t>Click to edit Master title style</a:t>
            </a:r>
            <a:endParaRPr lang="en-AU" dirty="0"/>
          </a:p>
        </p:txBody>
      </p:sp>
      <p:sp>
        <p:nvSpPr>
          <p:cNvPr id="11" name="Subtitle 2"/>
          <p:cNvSpPr>
            <a:spLocks noGrp="1"/>
          </p:cNvSpPr>
          <p:nvPr>
            <p:ph type="subTitle" idx="1"/>
          </p:nvPr>
        </p:nvSpPr>
        <p:spPr bwMode="gray">
          <a:xfrm>
            <a:off x="533400" y="2933700"/>
            <a:ext cx="9600000" cy="1124494"/>
          </a:xfrm>
          <a:prstGeom prst="rect">
            <a:avLst/>
          </a:prstGeom>
        </p:spPr>
        <p:txBody>
          <a:bodyPr lIns="18000" tIns="0" rIns="0" bIns="0" anchor="t"/>
          <a:lstStyle>
            <a:lvl1pPr marL="0" indent="0" algn="l">
              <a:buNone/>
              <a:defRPr sz="1600" b="1" cap="none" baseline="0">
                <a:solidFill>
                  <a:schemeClr val="bg1"/>
                </a:solidFill>
                <a:latin typeface="Arial" pitchFamily="34" charset="0"/>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Master subtitle style</a:t>
            </a:r>
            <a:endParaRPr lang="en-AU" dirty="0"/>
          </a:p>
        </p:txBody>
      </p:sp>
      <p:pic>
        <p:nvPicPr>
          <p:cNvPr id="7" name="SKMJACOBSLOGO"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883927" y="5543122"/>
            <a:ext cx="4526744" cy="4781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JACOBSGUIMARLOGO"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73343" y="5624417"/>
            <a:ext cx="4003048" cy="361697"/>
          </a:xfrm>
          <a:prstGeom prst="rect">
            <a:avLst/>
          </a:prstGeom>
        </p:spPr>
      </p:pic>
      <p:pic>
        <p:nvPicPr>
          <p:cNvPr id="14" name="Picture 13" descr="JACOBSMATASISLOGO"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63615" y="5639273"/>
            <a:ext cx="4112776" cy="382017"/>
          </a:xfrm>
          <a:prstGeom prst="rect">
            <a:avLst/>
          </a:prstGeom>
        </p:spPr>
      </p:pic>
      <p:pic>
        <p:nvPicPr>
          <p:cNvPr id="15" name="Picture 14" descr="JACOBSZATELOGO" hidden="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55125" y="5610209"/>
            <a:ext cx="4421267" cy="390112"/>
          </a:xfrm>
          <a:prstGeom prst="rect">
            <a:avLst/>
          </a:prstGeom>
        </p:spPr>
      </p:pic>
      <p:pic>
        <p:nvPicPr>
          <p:cNvPr id="16" name="Picture 15" descr="JFSLLOGO" hidden="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54853" y="5614257"/>
            <a:ext cx="1621539" cy="382017"/>
          </a:xfrm>
          <a:prstGeom prst="rect">
            <a:avLst/>
          </a:prstGeom>
        </p:spPr>
      </p:pic>
      <p:sp>
        <p:nvSpPr>
          <p:cNvPr id="17" name="Rectangle 16"/>
          <p:cNvSpPr/>
          <p:nvPr userDrawn="1"/>
        </p:nvSpPr>
        <p:spPr>
          <a:xfrm>
            <a:off x="533400" y="6246912"/>
            <a:ext cx="912109" cy="153888"/>
          </a:xfrm>
          <a:prstGeom prst="rect">
            <a:avLst/>
          </a:prstGeom>
        </p:spPr>
        <p:txBody>
          <a:bodyPr wrap="none" lIns="0" tIns="0" rIns="0" bIns="0" anchor="b">
            <a:spAutoFit/>
          </a:bodyPr>
          <a:lstStyle/>
          <a:p>
            <a:pPr algn="l"/>
            <a:fld id="{C3A37E12-0F4F-497E-9683-4E31336C494A}" type="datetime4">
              <a:rPr lang="en-US" sz="1000" smtClean="0">
                <a:solidFill>
                  <a:schemeClr val="bg1"/>
                </a:solidFill>
                <a:latin typeface="Arial" panose="020B0604020202020204" pitchFamily="34" charset="0"/>
                <a:cs typeface="Arial" panose="020B0604020202020204" pitchFamily="34" charset="0"/>
              </a:rPr>
              <a:t>April 6, 2018</a:t>
            </a:fld>
            <a:endParaRPr lang="en-AU" sz="1000" dirty="0">
              <a:solidFill>
                <a:schemeClr val="bg1"/>
              </a:solidFill>
              <a:latin typeface="Arial" panose="020B0604020202020204" pitchFamily="34" charset="0"/>
              <a:cs typeface="Arial" panose="020B0604020202020204" pitchFamily="34" charset="0"/>
            </a:endParaRPr>
          </a:p>
        </p:txBody>
      </p:sp>
      <p:sp>
        <p:nvSpPr>
          <p:cNvPr id="18" name="Rectangle 17"/>
          <p:cNvSpPr/>
          <p:nvPr userDrawn="1"/>
        </p:nvSpPr>
        <p:spPr>
          <a:xfrm>
            <a:off x="543596" y="6033582"/>
            <a:ext cx="1216635" cy="153888"/>
          </a:xfrm>
          <a:prstGeom prst="rect">
            <a:avLst/>
          </a:prstGeom>
          <a:solidFill>
            <a:srgbClr val="00338D"/>
          </a:solidFill>
        </p:spPr>
        <p:txBody>
          <a:bodyPr wrap="square" lIns="0" tIns="0" rIns="0" bIns="0" anchor="b">
            <a:spAutoFit/>
          </a:bodyPr>
          <a:lstStyle/>
          <a:p>
            <a:pPr algn="l"/>
            <a:r>
              <a:rPr lang="en-AU" sz="1000" dirty="0">
                <a:solidFill>
                  <a:schemeClr val="bg1"/>
                </a:solidFill>
                <a:latin typeface="Arial" panose="020B0604020202020204" pitchFamily="34" charset="0"/>
                <a:cs typeface="Arial" panose="020B0604020202020204" pitchFamily="34" charset="0"/>
              </a:rPr>
              <a:t>© Copyright</a:t>
            </a:r>
            <a:r>
              <a:rPr lang="en-AU" sz="1000" baseline="0" dirty="0">
                <a:solidFill>
                  <a:schemeClr val="bg1"/>
                </a:solidFill>
                <a:latin typeface="Arial" panose="020B0604020202020204" pitchFamily="34" charset="0"/>
                <a:cs typeface="Arial" panose="020B0604020202020204" pitchFamily="34" charset="0"/>
              </a:rPr>
              <a:t> Jacobs</a:t>
            </a:r>
            <a:r>
              <a:rPr lang="en-AU" sz="100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752617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21" name="Rectangle 20"/>
          <p:cNvSpPr/>
          <p:nvPr userDrawn="1"/>
        </p:nvSpPr>
        <p:spPr bwMode="black">
          <a:xfrm>
            <a:off x="0" y="0"/>
            <a:ext cx="12192000" cy="908720"/>
          </a:xfrm>
          <a:prstGeom prst="rect">
            <a:avLst/>
          </a:prstGeom>
          <a:solidFill>
            <a:srgbClr val="597A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584"/>
          </a:p>
        </p:txBody>
      </p:sp>
      <p:sp>
        <p:nvSpPr>
          <p:cNvPr id="2" name="Title 1"/>
          <p:cNvSpPr>
            <a:spLocks noGrp="1"/>
          </p:cNvSpPr>
          <p:nvPr>
            <p:ph type="title" hasCustomPrompt="1"/>
          </p:nvPr>
        </p:nvSpPr>
        <p:spPr>
          <a:xfrm>
            <a:off x="1103832" y="0"/>
            <a:ext cx="10972800" cy="908720"/>
          </a:xfrm>
          <a:prstGeom prst="rect">
            <a:avLst/>
          </a:prstGeom>
        </p:spPr>
        <p:txBody>
          <a:bodyPr anchor="ctr"/>
          <a:lstStyle>
            <a:lvl1pPr>
              <a:defRPr baseline="0"/>
            </a:lvl1pPr>
          </a:lstStyle>
          <a:p>
            <a:r>
              <a:rPr lang="en-US" dirty="0"/>
              <a:t>Instructions for using this template</a:t>
            </a:r>
            <a:endParaRPr lang="en-AU" dirty="0"/>
          </a:p>
        </p:txBody>
      </p:sp>
      <p:sp>
        <p:nvSpPr>
          <p:cNvPr id="3" name="Rectangle 2"/>
          <p:cNvSpPr/>
          <p:nvPr userDrawn="1"/>
        </p:nvSpPr>
        <p:spPr>
          <a:xfrm>
            <a:off x="1107023" y="1501012"/>
            <a:ext cx="8064896" cy="292388"/>
          </a:xfrm>
          <a:prstGeom prst="rect">
            <a:avLst/>
          </a:prstGeom>
        </p:spPr>
        <p:txBody>
          <a:bodyPr wrap="square" lIns="0" tIns="0" rIns="0">
            <a:spAutoFit/>
          </a:bodyPr>
          <a:lstStyle/>
          <a:p>
            <a:pPr lvl="0"/>
            <a:r>
              <a:rPr lang="en-AU" sz="1600" b="1" dirty="0">
                <a:solidFill>
                  <a:srgbClr val="961334"/>
                </a:solidFill>
                <a:latin typeface="Arial" pitchFamily="34" charset="0"/>
                <a:cs typeface="Arial" pitchFamily="34" charset="0"/>
              </a:rPr>
              <a:t>** Delete this slide before finalising your presentation **</a:t>
            </a:r>
          </a:p>
        </p:txBody>
      </p:sp>
      <p:sp>
        <p:nvSpPr>
          <p:cNvPr id="4" name="TextBox 3"/>
          <p:cNvSpPr txBox="1"/>
          <p:nvPr userDrawn="1"/>
        </p:nvSpPr>
        <p:spPr>
          <a:xfrm>
            <a:off x="1597677" y="1988842"/>
            <a:ext cx="4498323" cy="1589731"/>
          </a:xfrm>
          <a:prstGeom prst="rect">
            <a:avLst/>
          </a:prstGeom>
          <a:noFill/>
        </p:spPr>
        <p:txBody>
          <a:bodyPr wrap="square" lIns="0" tIns="0" rIns="0" bIns="0" rtlCol="0">
            <a:spAutoFit/>
          </a:bodyPr>
          <a:lstStyle/>
          <a:p>
            <a:pPr lvl="0">
              <a:spcAft>
                <a:spcPts val="400"/>
              </a:spcAft>
            </a:pPr>
            <a:r>
              <a:rPr lang="en-AU" sz="1333" b="1" cap="all" dirty="0">
                <a:solidFill>
                  <a:srgbClr val="597AB5"/>
                </a:solidFill>
                <a:latin typeface="Arial" pitchFamily="34" charset="0"/>
                <a:cs typeface="Arial" pitchFamily="34" charset="0"/>
              </a:rPr>
              <a:t>LAYOUT</a:t>
            </a:r>
            <a:r>
              <a:rPr lang="en-AU" sz="1333" b="1" cap="all" baseline="0" dirty="0">
                <a:solidFill>
                  <a:srgbClr val="597AB5"/>
                </a:solidFill>
                <a:latin typeface="Arial" pitchFamily="34" charset="0"/>
                <a:cs typeface="Arial" pitchFamily="34" charset="0"/>
              </a:rPr>
              <a:t> OPTIONS</a:t>
            </a:r>
          </a:p>
          <a:p>
            <a:pPr lvl="0">
              <a:spcAft>
                <a:spcPts val="400"/>
              </a:spcAft>
            </a:pPr>
            <a:r>
              <a:rPr lang="en-AU" sz="1333" b="0" baseline="0" dirty="0">
                <a:solidFill>
                  <a:srgbClr val="6C6F70"/>
                </a:solidFill>
                <a:latin typeface="Arial" pitchFamily="34" charset="0"/>
                <a:cs typeface="Arial" pitchFamily="34" charset="0"/>
              </a:rPr>
              <a:t>Right click an existing slide in the side bar menu.</a:t>
            </a:r>
          </a:p>
          <a:p>
            <a:pPr lvl="0">
              <a:spcAft>
                <a:spcPts val="400"/>
              </a:spcAft>
            </a:pPr>
            <a:r>
              <a:rPr lang="en-AU" sz="1333" b="0" baseline="0" dirty="0">
                <a:solidFill>
                  <a:srgbClr val="6C6F70"/>
                </a:solidFill>
                <a:latin typeface="Arial" pitchFamily="34" charset="0"/>
                <a:cs typeface="Arial" pitchFamily="34" charset="0"/>
              </a:rPr>
              <a:t>Choose </a:t>
            </a:r>
            <a:r>
              <a:rPr lang="en-AU" sz="1333" b="0" i="1" baseline="0" dirty="0">
                <a:solidFill>
                  <a:srgbClr val="6C6F70"/>
                </a:solidFill>
                <a:latin typeface="Arial" pitchFamily="34" charset="0"/>
                <a:cs typeface="Arial" pitchFamily="34" charset="0"/>
              </a:rPr>
              <a:t>Layout &gt;</a:t>
            </a:r>
            <a:r>
              <a:rPr lang="en-AU" sz="1333" b="0" baseline="0" dirty="0">
                <a:solidFill>
                  <a:srgbClr val="6C6F70"/>
                </a:solidFill>
                <a:latin typeface="Arial" pitchFamily="34" charset="0"/>
                <a:cs typeface="Arial" pitchFamily="34" charset="0"/>
              </a:rPr>
              <a:t> then select one of the various </a:t>
            </a:r>
            <a:br>
              <a:rPr lang="en-AU" sz="1333" b="0" baseline="0" dirty="0">
                <a:solidFill>
                  <a:srgbClr val="6C6F70"/>
                </a:solidFill>
                <a:latin typeface="Arial" pitchFamily="34" charset="0"/>
                <a:cs typeface="Arial" pitchFamily="34" charset="0"/>
              </a:rPr>
            </a:br>
            <a:r>
              <a:rPr lang="en-AU" sz="1333" b="0" baseline="0" dirty="0">
                <a:solidFill>
                  <a:srgbClr val="6C6F70"/>
                </a:solidFill>
                <a:latin typeface="Arial" pitchFamily="34" charset="0"/>
                <a:cs typeface="Arial" pitchFamily="34" charset="0"/>
              </a:rPr>
              <a:t>slide options that appear.</a:t>
            </a:r>
          </a:p>
          <a:p>
            <a:r>
              <a:rPr lang="en-AU" sz="1333" b="0" kern="1200" baseline="0" dirty="0">
                <a:solidFill>
                  <a:srgbClr val="6C6F70"/>
                </a:solidFill>
                <a:latin typeface="Arial" pitchFamily="34" charset="0"/>
                <a:ea typeface="+mn-ea"/>
                <a:cs typeface="Arial" pitchFamily="34" charset="0"/>
              </a:rPr>
              <a:t>To view the Guidelines which define the layout designs go to </a:t>
            </a:r>
            <a:r>
              <a:rPr lang="en-AU" sz="1333" b="0" kern="1200" baseline="0" dirty="0" err="1">
                <a:solidFill>
                  <a:srgbClr val="6C6F70"/>
                </a:solidFill>
                <a:latin typeface="Arial" pitchFamily="34" charset="0"/>
                <a:ea typeface="+mn-ea"/>
                <a:cs typeface="Arial" pitchFamily="34" charset="0"/>
              </a:rPr>
              <a:t>JacobsConnect</a:t>
            </a:r>
            <a:r>
              <a:rPr lang="en-AU" sz="1333" b="0" kern="1200" baseline="0" dirty="0">
                <a:solidFill>
                  <a:srgbClr val="6C6F70"/>
                </a:solidFill>
                <a:latin typeface="Arial" pitchFamily="34" charset="0"/>
                <a:ea typeface="+mn-ea"/>
                <a:cs typeface="Arial" pitchFamily="34" charset="0"/>
              </a:rPr>
              <a:t>, then search </a:t>
            </a:r>
            <a:r>
              <a:rPr lang="en-AU" sz="1333" b="0" i="1" kern="1200" baseline="0" dirty="0">
                <a:solidFill>
                  <a:srgbClr val="6C6F70"/>
                </a:solidFill>
                <a:latin typeface="Arial" pitchFamily="34" charset="0"/>
                <a:ea typeface="+mn-ea"/>
                <a:cs typeface="Arial" pitchFamily="34" charset="0"/>
              </a:rPr>
              <a:t>Document Template Guidelines</a:t>
            </a:r>
          </a:p>
        </p:txBody>
      </p:sp>
      <p:sp>
        <p:nvSpPr>
          <p:cNvPr id="5" name="TextBox 4"/>
          <p:cNvSpPr txBox="1"/>
          <p:nvPr userDrawn="1"/>
        </p:nvSpPr>
        <p:spPr>
          <a:xfrm>
            <a:off x="1117624" y="1892832"/>
            <a:ext cx="480053" cy="615553"/>
          </a:xfrm>
          <a:prstGeom prst="rect">
            <a:avLst/>
          </a:prstGeom>
          <a:noFill/>
        </p:spPr>
        <p:txBody>
          <a:bodyPr wrap="square" lIns="0" tIns="0" rIns="0" bIns="0" rtlCol="0">
            <a:spAutoFit/>
          </a:bodyPr>
          <a:lstStyle/>
          <a:p>
            <a:pPr lvl="0"/>
            <a:r>
              <a:rPr lang="en-AU" sz="4000" b="1" dirty="0">
                <a:solidFill>
                  <a:srgbClr val="597AB5"/>
                </a:solidFill>
                <a:latin typeface="Arial" pitchFamily="34" charset="0"/>
                <a:cs typeface="Arial" pitchFamily="34" charset="0"/>
              </a:rPr>
              <a:t>1</a:t>
            </a:r>
          </a:p>
        </p:txBody>
      </p:sp>
      <p:sp>
        <p:nvSpPr>
          <p:cNvPr id="6" name="TextBox 5"/>
          <p:cNvSpPr txBox="1"/>
          <p:nvPr userDrawn="1"/>
        </p:nvSpPr>
        <p:spPr>
          <a:xfrm>
            <a:off x="1597679" y="3909053"/>
            <a:ext cx="4306301" cy="923073"/>
          </a:xfrm>
          <a:prstGeom prst="rect">
            <a:avLst/>
          </a:prstGeom>
          <a:noFill/>
        </p:spPr>
        <p:txBody>
          <a:bodyPr wrap="square" lIns="0" tIns="0" rIns="0" bIns="0" rtlCol="0">
            <a:spAutoFit/>
          </a:bodyPr>
          <a:lstStyle/>
          <a:p>
            <a:pPr lvl="0">
              <a:spcAft>
                <a:spcPts val="400"/>
              </a:spcAft>
            </a:pPr>
            <a:r>
              <a:rPr lang="en-AU" sz="1333" b="1" cap="all" dirty="0">
                <a:solidFill>
                  <a:srgbClr val="597AB5"/>
                </a:solidFill>
                <a:latin typeface="Arial" pitchFamily="34" charset="0"/>
                <a:cs typeface="Arial" pitchFamily="34" charset="0"/>
              </a:rPr>
              <a:t>Pasting content</a:t>
            </a:r>
            <a:endParaRPr lang="en-AU" sz="1333" b="0" kern="1200" baseline="0" dirty="0">
              <a:solidFill>
                <a:srgbClr val="6C6F70"/>
              </a:solidFill>
              <a:latin typeface="Arial" pitchFamily="34" charset="0"/>
              <a:ea typeface="+mn-ea"/>
              <a:cs typeface="Arial" pitchFamily="34" charset="0"/>
            </a:endParaRPr>
          </a:p>
          <a:p>
            <a:pPr lvl="0">
              <a:spcAft>
                <a:spcPts val="400"/>
              </a:spcAft>
            </a:pPr>
            <a:r>
              <a:rPr lang="en-AU" sz="1333" b="0" baseline="0" dirty="0">
                <a:solidFill>
                  <a:srgbClr val="6C6F70"/>
                </a:solidFill>
                <a:latin typeface="Arial" pitchFamily="34" charset="0"/>
                <a:cs typeface="Arial" pitchFamily="34" charset="0"/>
              </a:rPr>
              <a:t>When pasting content from other presentations, </a:t>
            </a:r>
            <a:br>
              <a:rPr lang="en-AU" sz="1333" b="0" baseline="0" dirty="0">
                <a:solidFill>
                  <a:srgbClr val="6C6F70"/>
                </a:solidFill>
                <a:latin typeface="Arial" pitchFamily="34" charset="0"/>
                <a:cs typeface="Arial" pitchFamily="34" charset="0"/>
              </a:rPr>
            </a:br>
            <a:r>
              <a:rPr lang="en-AU" sz="1333" b="0" baseline="0" dirty="0">
                <a:solidFill>
                  <a:srgbClr val="6C6F70"/>
                </a:solidFill>
                <a:latin typeface="Arial" pitchFamily="34" charset="0"/>
                <a:cs typeface="Arial" pitchFamily="34" charset="0"/>
              </a:rPr>
              <a:t>always use: </a:t>
            </a:r>
          </a:p>
          <a:p>
            <a:pPr lvl="0">
              <a:spcAft>
                <a:spcPts val="400"/>
              </a:spcAft>
            </a:pPr>
            <a:r>
              <a:rPr lang="en-AU" sz="1333" b="0" i="1" baseline="0" dirty="0">
                <a:solidFill>
                  <a:srgbClr val="6C6F70"/>
                </a:solidFill>
                <a:latin typeface="Arial" pitchFamily="34" charset="0"/>
                <a:cs typeface="Arial" pitchFamily="34" charset="0"/>
              </a:rPr>
              <a:t>Paste Options: Use destination theme, </a:t>
            </a:r>
            <a:r>
              <a:rPr lang="en-AU" sz="1333" b="0" baseline="0" dirty="0">
                <a:solidFill>
                  <a:srgbClr val="6C6F70"/>
                </a:solidFill>
                <a:latin typeface="Arial" pitchFamily="34" charset="0"/>
                <a:cs typeface="Arial" pitchFamily="34" charset="0"/>
              </a:rPr>
              <a:t>or </a:t>
            </a:r>
            <a:r>
              <a:rPr lang="en-AU" sz="1333" b="0" i="1" baseline="0" dirty="0">
                <a:solidFill>
                  <a:srgbClr val="6C6F70"/>
                </a:solidFill>
                <a:latin typeface="Arial" pitchFamily="34" charset="0"/>
                <a:cs typeface="Arial" pitchFamily="34" charset="0"/>
              </a:rPr>
              <a:t>Keep text only</a:t>
            </a:r>
            <a:endParaRPr lang="en-AU" sz="1333" b="0" i="1" dirty="0">
              <a:solidFill>
                <a:srgbClr val="6C6F70"/>
              </a:solidFill>
              <a:latin typeface="Arial" pitchFamily="34" charset="0"/>
              <a:cs typeface="Arial" pitchFamily="34" charset="0"/>
            </a:endParaRPr>
          </a:p>
        </p:txBody>
      </p:sp>
      <p:sp>
        <p:nvSpPr>
          <p:cNvPr id="7" name="TextBox 6"/>
          <p:cNvSpPr txBox="1"/>
          <p:nvPr userDrawn="1"/>
        </p:nvSpPr>
        <p:spPr>
          <a:xfrm>
            <a:off x="1117624" y="3813045"/>
            <a:ext cx="480053" cy="615553"/>
          </a:xfrm>
          <a:prstGeom prst="rect">
            <a:avLst/>
          </a:prstGeom>
          <a:noFill/>
        </p:spPr>
        <p:txBody>
          <a:bodyPr wrap="square" lIns="0" tIns="0" rIns="0" bIns="0" rtlCol="0">
            <a:spAutoFit/>
          </a:bodyPr>
          <a:lstStyle/>
          <a:p>
            <a:pPr lvl="0"/>
            <a:r>
              <a:rPr lang="en-AU" sz="4000" b="1" dirty="0">
                <a:solidFill>
                  <a:srgbClr val="597AB5"/>
                </a:solidFill>
                <a:latin typeface="Arial" pitchFamily="34" charset="0"/>
                <a:cs typeface="Arial" pitchFamily="34" charset="0"/>
              </a:rPr>
              <a:t>2</a:t>
            </a:r>
          </a:p>
        </p:txBody>
      </p:sp>
      <p:pic>
        <p:nvPicPr>
          <p:cNvPr id="8" name="Picture 2" descr="I:\GMKT\Admin\Graphics\POWERPOINT\Corporate template\Guidelines\paste options_edite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80078" y="5029377"/>
            <a:ext cx="2070031" cy="9122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a:xfrm>
            <a:off x="7056107" y="1988841"/>
            <a:ext cx="4608512" cy="205121"/>
          </a:xfrm>
          <a:prstGeom prst="rect">
            <a:avLst/>
          </a:prstGeom>
          <a:noFill/>
        </p:spPr>
        <p:txBody>
          <a:bodyPr wrap="square" lIns="0" tIns="0" rIns="0" bIns="0" rtlCol="0">
            <a:spAutoFit/>
          </a:bodyPr>
          <a:lstStyle/>
          <a:p>
            <a:pPr lvl="0">
              <a:spcAft>
                <a:spcPts val="400"/>
              </a:spcAft>
            </a:pPr>
            <a:r>
              <a:rPr lang="en-AU" sz="1333" b="1" cap="all" dirty="0">
                <a:solidFill>
                  <a:srgbClr val="597AB5"/>
                </a:solidFill>
                <a:latin typeface="Arial" pitchFamily="34" charset="0"/>
                <a:cs typeface="Arial" pitchFamily="34" charset="0"/>
              </a:rPr>
              <a:t>Inserting content</a:t>
            </a:r>
          </a:p>
        </p:txBody>
      </p:sp>
      <p:sp>
        <p:nvSpPr>
          <p:cNvPr id="10" name="TextBox 9"/>
          <p:cNvSpPr txBox="1"/>
          <p:nvPr userDrawn="1"/>
        </p:nvSpPr>
        <p:spPr>
          <a:xfrm>
            <a:off x="6576055" y="1892832"/>
            <a:ext cx="480053" cy="615553"/>
          </a:xfrm>
          <a:prstGeom prst="rect">
            <a:avLst/>
          </a:prstGeom>
          <a:noFill/>
        </p:spPr>
        <p:txBody>
          <a:bodyPr wrap="square" lIns="0" tIns="0" rIns="0" bIns="0" rtlCol="0">
            <a:spAutoFit/>
          </a:bodyPr>
          <a:lstStyle/>
          <a:p>
            <a:pPr lvl="0"/>
            <a:r>
              <a:rPr lang="en-AU" sz="4000" b="1" dirty="0">
                <a:solidFill>
                  <a:srgbClr val="597AB5"/>
                </a:solidFill>
                <a:latin typeface="Arial" pitchFamily="34" charset="0"/>
                <a:cs typeface="Arial" pitchFamily="34" charset="0"/>
              </a:rPr>
              <a:t>3</a:t>
            </a:r>
          </a:p>
        </p:txBody>
      </p:sp>
      <p:sp>
        <p:nvSpPr>
          <p:cNvPr id="14" name="TextBox 13"/>
          <p:cNvSpPr txBox="1"/>
          <p:nvPr userDrawn="1"/>
        </p:nvSpPr>
        <p:spPr>
          <a:xfrm>
            <a:off x="7056107" y="3510029"/>
            <a:ext cx="4608512" cy="1179490"/>
          </a:xfrm>
          <a:prstGeom prst="rect">
            <a:avLst/>
          </a:prstGeom>
          <a:noFill/>
        </p:spPr>
        <p:txBody>
          <a:bodyPr wrap="square" lIns="0" tIns="0" rIns="0" bIns="0" rtlCol="0">
            <a:spAutoFit/>
          </a:bodyPr>
          <a:lstStyle/>
          <a:p>
            <a:pPr lvl="0">
              <a:spcAft>
                <a:spcPts val="400"/>
              </a:spcAft>
            </a:pPr>
            <a:r>
              <a:rPr lang="en-AU" sz="1333" b="1" cap="all" dirty="0">
                <a:solidFill>
                  <a:srgbClr val="597AB5"/>
                </a:solidFill>
                <a:latin typeface="Arial" pitchFamily="34" charset="0"/>
                <a:cs typeface="Arial" pitchFamily="34" charset="0"/>
              </a:rPr>
              <a:t>GLOBAL Image Library</a:t>
            </a:r>
          </a:p>
          <a:p>
            <a:pPr lvl="0">
              <a:spcAft>
                <a:spcPts val="400"/>
              </a:spcAft>
            </a:pPr>
            <a:r>
              <a:rPr lang="en-AU" sz="1333" b="0" i="0" baseline="0" dirty="0">
                <a:solidFill>
                  <a:srgbClr val="6C6F70"/>
                </a:solidFill>
                <a:latin typeface="Arial" pitchFamily="34" charset="0"/>
                <a:cs typeface="Arial" pitchFamily="34" charset="0"/>
              </a:rPr>
              <a:t>To access the Global Image Library, go to </a:t>
            </a:r>
            <a:r>
              <a:rPr lang="en-AU" sz="1333" b="0" i="0" kern="1200" baseline="0" dirty="0" err="1">
                <a:solidFill>
                  <a:srgbClr val="6C6F70"/>
                </a:solidFill>
                <a:latin typeface="Arial" pitchFamily="34" charset="0"/>
                <a:ea typeface="+mn-ea"/>
                <a:cs typeface="Arial" pitchFamily="34" charset="0"/>
              </a:rPr>
              <a:t>JacobsConnect</a:t>
            </a:r>
            <a:r>
              <a:rPr lang="en-AU" sz="1333" b="0" i="0" kern="1200" baseline="0" dirty="0">
                <a:solidFill>
                  <a:srgbClr val="6C6F70"/>
                </a:solidFill>
                <a:latin typeface="Arial" pitchFamily="34" charset="0"/>
                <a:ea typeface="+mn-ea"/>
                <a:cs typeface="Arial" pitchFamily="34" charset="0"/>
              </a:rPr>
              <a:t> then search </a:t>
            </a:r>
            <a:r>
              <a:rPr lang="en-AU" sz="1333" b="0" i="1" kern="1200" baseline="0" dirty="0">
                <a:solidFill>
                  <a:srgbClr val="6C6F70"/>
                </a:solidFill>
                <a:latin typeface="Arial" pitchFamily="34" charset="0"/>
                <a:ea typeface="+mn-ea"/>
                <a:cs typeface="Arial" pitchFamily="34" charset="0"/>
              </a:rPr>
              <a:t>Global Image Library</a:t>
            </a:r>
          </a:p>
          <a:p>
            <a:pPr lvl="0">
              <a:spcAft>
                <a:spcPts val="400"/>
              </a:spcAft>
            </a:pPr>
            <a:r>
              <a:rPr lang="en-AU" sz="1333" b="0" baseline="0" dirty="0">
                <a:solidFill>
                  <a:srgbClr val="6C6F70"/>
                </a:solidFill>
                <a:latin typeface="Arial" pitchFamily="34" charset="0"/>
                <a:cs typeface="Arial" pitchFamily="34" charset="0"/>
              </a:rPr>
              <a:t>Or access it locally from the templates:</a:t>
            </a:r>
          </a:p>
          <a:p>
            <a:pPr lvl="0">
              <a:spcAft>
                <a:spcPts val="400"/>
              </a:spcAft>
            </a:pPr>
            <a:r>
              <a:rPr lang="en-AU" sz="1333" b="0" i="1" baseline="0" dirty="0">
                <a:solidFill>
                  <a:srgbClr val="6C6F70"/>
                </a:solidFill>
                <a:latin typeface="Arial" pitchFamily="34" charset="0"/>
                <a:cs typeface="Arial" pitchFamily="34" charset="0"/>
              </a:rPr>
              <a:t>C:\Users\Public\Pictures\Brand approved imagery</a:t>
            </a:r>
            <a:endParaRPr lang="en-AU" sz="1333" b="0" i="1" dirty="0">
              <a:solidFill>
                <a:srgbClr val="6C6F70"/>
              </a:solidFill>
              <a:latin typeface="Arial" pitchFamily="34" charset="0"/>
              <a:cs typeface="Arial" pitchFamily="34" charset="0"/>
            </a:endParaRPr>
          </a:p>
        </p:txBody>
      </p:sp>
      <p:sp>
        <p:nvSpPr>
          <p:cNvPr id="15" name="TextBox 14"/>
          <p:cNvSpPr txBox="1"/>
          <p:nvPr userDrawn="1"/>
        </p:nvSpPr>
        <p:spPr>
          <a:xfrm>
            <a:off x="6576055" y="3414020"/>
            <a:ext cx="480053" cy="615553"/>
          </a:xfrm>
          <a:prstGeom prst="rect">
            <a:avLst/>
          </a:prstGeom>
          <a:noFill/>
        </p:spPr>
        <p:txBody>
          <a:bodyPr wrap="square" lIns="0" tIns="0" rIns="0" bIns="0" rtlCol="0">
            <a:spAutoFit/>
          </a:bodyPr>
          <a:lstStyle/>
          <a:p>
            <a:pPr lvl="0"/>
            <a:r>
              <a:rPr lang="en-AU" sz="4000" b="1" dirty="0">
                <a:solidFill>
                  <a:srgbClr val="597AB5"/>
                </a:solidFill>
                <a:latin typeface="Arial" pitchFamily="34" charset="0"/>
                <a:cs typeface="Arial" pitchFamily="34" charset="0"/>
              </a:rPr>
              <a:t>4</a:t>
            </a:r>
          </a:p>
        </p:txBody>
      </p:sp>
      <p:sp>
        <p:nvSpPr>
          <p:cNvPr id="16" name="TextBox 15"/>
          <p:cNvSpPr txBox="1"/>
          <p:nvPr userDrawn="1"/>
        </p:nvSpPr>
        <p:spPr>
          <a:xfrm>
            <a:off x="7056107" y="5028309"/>
            <a:ext cx="4608512" cy="666657"/>
          </a:xfrm>
          <a:prstGeom prst="rect">
            <a:avLst/>
          </a:prstGeom>
          <a:noFill/>
        </p:spPr>
        <p:txBody>
          <a:bodyPr wrap="square" lIns="0" tIns="0" rIns="0" bIns="0" rtlCol="0">
            <a:spAutoFit/>
          </a:bodyPr>
          <a:lstStyle/>
          <a:p>
            <a:pPr lvl="0">
              <a:spcAft>
                <a:spcPts val="400"/>
              </a:spcAft>
            </a:pPr>
            <a:r>
              <a:rPr lang="en-AU" sz="1333" b="1" cap="all" dirty="0">
                <a:solidFill>
                  <a:srgbClr val="597AB5"/>
                </a:solidFill>
                <a:latin typeface="Arial" pitchFamily="34" charset="0"/>
                <a:cs typeface="Arial" pitchFamily="34" charset="0"/>
              </a:rPr>
              <a:t>PowerPoint Guidelines</a:t>
            </a:r>
          </a:p>
          <a:p>
            <a:pPr lvl="0">
              <a:spcAft>
                <a:spcPts val="400"/>
              </a:spcAft>
            </a:pPr>
            <a:r>
              <a:rPr lang="en-AU" sz="1333" b="0" i="0" kern="1200" baseline="0" dirty="0">
                <a:solidFill>
                  <a:srgbClr val="6C6F70"/>
                </a:solidFill>
                <a:latin typeface="Arial" pitchFamily="34" charset="0"/>
                <a:ea typeface="+mn-ea"/>
                <a:cs typeface="Arial" pitchFamily="34" charset="0"/>
              </a:rPr>
              <a:t>To view the Guidelines on </a:t>
            </a:r>
            <a:r>
              <a:rPr lang="en-AU" sz="1333" b="0" i="0" kern="1200" baseline="0" dirty="0" err="1">
                <a:solidFill>
                  <a:srgbClr val="6C6F70"/>
                </a:solidFill>
                <a:latin typeface="Arial" pitchFamily="34" charset="0"/>
                <a:ea typeface="+mn-ea"/>
                <a:cs typeface="Arial" pitchFamily="34" charset="0"/>
              </a:rPr>
              <a:t>JacobsConnect</a:t>
            </a:r>
            <a:r>
              <a:rPr lang="en-AU" sz="1333" b="0" i="0" kern="1200" baseline="0" dirty="0">
                <a:solidFill>
                  <a:srgbClr val="6C6F70"/>
                </a:solidFill>
                <a:latin typeface="Arial" pitchFamily="34" charset="0"/>
                <a:ea typeface="+mn-ea"/>
                <a:cs typeface="Arial" pitchFamily="34" charset="0"/>
              </a:rPr>
              <a:t>, search </a:t>
            </a:r>
            <a:r>
              <a:rPr lang="en-AU" sz="1333" b="0" i="1" kern="1200" baseline="0" dirty="0">
                <a:solidFill>
                  <a:srgbClr val="6C6F70"/>
                </a:solidFill>
                <a:latin typeface="Arial" pitchFamily="34" charset="0"/>
                <a:ea typeface="+mn-ea"/>
                <a:cs typeface="Arial" pitchFamily="34" charset="0"/>
              </a:rPr>
              <a:t>Document Template Guidelines</a:t>
            </a:r>
          </a:p>
        </p:txBody>
      </p:sp>
      <p:sp>
        <p:nvSpPr>
          <p:cNvPr id="17" name="TextBox 16"/>
          <p:cNvSpPr txBox="1"/>
          <p:nvPr userDrawn="1"/>
        </p:nvSpPr>
        <p:spPr>
          <a:xfrm>
            <a:off x="6576055" y="4932298"/>
            <a:ext cx="480053" cy="615553"/>
          </a:xfrm>
          <a:prstGeom prst="rect">
            <a:avLst/>
          </a:prstGeom>
          <a:noFill/>
        </p:spPr>
        <p:txBody>
          <a:bodyPr wrap="square" lIns="0" tIns="0" rIns="0" bIns="0" rtlCol="0">
            <a:spAutoFit/>
          </a:bodyPr>
          <a:lstStyle/>
          <a:p>
            <a:pPr lvl="0"/>
            <a:r>
              <a:rPr lang="en-AU" sz="4000" b="1" dirty="0">
                <a:solidFill>
                  <a:srgbClr val="597AB5"/>
                </a:solidFill>
                <a:latin typeface="Arial" pitchFamily="34" charset="0"/>
                <a:cs typeface="Arial" pitchFamily="34" charset="0"/>
              </a:rPr>
              <a:t>5</a:t>
            </a:r>
          </a:p>
        </p:txBody>
      </p:sp>
      <p:sp>
        <p:nvSpPr>
          <p:cNvPr id="18" name="Rectangle 17"/>
          <p:cNvSpPr/>
          <p:nvPr userDrawn="1"/>
        </p:nvSpPr>
        <p:spPr>
          <a:xfrm>
            <a:off x="7791791" y="2295844"/>
            <a:ext cx="3872829" cy="871777"/>
          </a:xfrm>
          <a:prstGeom prst="rect">
            <a:avLst/>
          </a:prstGeom>
        </p:spPr>
        <p:txBody>
          <a:bodyPr wrap="square" lIns="0" tIns="0" rIns="0" bIns="0">
            <a:spAutoFit/>
          </a:bodyPr>
          <a:lstStyle/>
          <a:p>
            <a:pPr lvl="0">
              <a:spcAft>
                <a:spcPts val="400"/>
              </a:spcAft>
            </a:pPr>
            <a:r>
              <a:rPr lang="en-AU" sz="1333" b="0" baseline="0" dirty="0">
                <a:solidFill>
                  <a:srgbClr val="6C6F70"/>
                </a:solidFill>
                <a:latin typeface="Arial" pitchFamily="34" charset="0"/>
                <a:cs typeface="Arial" pitchFamily="34" charset="0"/>
              </a:rPr>
              <a:t>Go to the </a:t>
            </a:r>
            <a:r>
              <a:rPr lang="en-AU" sz="1333" b="0" i="1" baseline="0" dirty="0">
                <a:solidFill>
                  <a:srgbClr val="6C6F70"/>
                </a:solidFill>
                <a:latin typeface="Arial" pitchFamily="34" charset="0"/>
                <a:cs typeface="Arial" pitchFamily="34" charset="0"/>
              </a:rPr>
              <a:t>Insert</a:t>
            </a:r>
            <a:r>
              <a:rPr lang="en-AU" sz="1333" b="0" baseline="0" dirty="0">
                <a:solidFill>
                  <a:srgbClr val="6C6F70"/>
                </a:solidFill>
                <a:latin typeface="Arial" pitchFamily="34" charset="0"/>
                <a:cs typeface="Arial" pitchFamily="34" charset="0"/>
              </a:rPr>
              <a:t> tab, and select the blue </a:t>
            </a:r>
            <a:br>
              <a:rPr lang="en-AU" sz="1333" b="0" baseline="0" dirty="0">
                <a:solidFill>
                  <a:srgbClr val="6C6F70"/>
                </a:solidFill>
                <a:latin typeface="Arial" pitchFamily="34" charset="0"/>
                <a:cs typeface="Arial" pitchFamily="34" charset="0"/>
              </a:rPr>
            </a:br>
            <a:r>
              <a:rPr lang="en-AU" sz="1333" b="0" i="1" baseline="0" dirty="0">
                <a:solidFill>
                  <a:srgbClr val="6C6F70"/>
                </a:solidFill>
                <a:latin typeface="Arial" pitchFamily="34" charset="0"/>
                <a:cs typeface="Arial" pitchFamily="34" charset="0"/>
              </a:rPr>
              <a:t>Jacobs Content </a:t>
            </a:r>
            <a:r>
              <a:rPr lang="en-AU" sz="1333" b="0" i="0" baseline="0" dirty="0">
                <a:solidFill>
                  <a:srgbClr val="6C6F70"/>
                </a:solidFill>
                <a:latin typeface="Arial" pitchFamily="34" charset="0"/>
                <a:cs typeface="Arial" pitchFamily="34" charset="0"/>
              </a:rPr>
              <a:t>box</a:t>
            </a:r>
            <a:r>
              <a:rPr lang="en-AU" sz="1333" b="0" i="1" baseline="0" dirty="0">
                <a:solidFill>
                  <a:srgbClr val="6C6F70"/>
                </a:solidFill>
                <a:latin typeface="Arial" pitchFamily="34" charset="0"/>
                <a:cs typeface="Arial" pitchFamily="34" charset="0"/>
              </a:rPr>
              <a:t>.</a:t>
            </a:r>
          </a:p>
          <a:p>
            <a:pPr lvl="0">
              <a:spcAft>
                <a:spcPts val="1600"/>
              </a:spcAft>
            </a:pPr>
            <a:r>
              <a:rPr lang="en-AU" sz="1333" b="0" baseline="0" dirty="0">
                <a:solidFill>
                  <a:srgbClr val="6C6F70"/>
                </a:solidFill>
                <a:latin typeface="Arial" pitchFamily="34" charset="0"/>
                <a:cs typeface="Arial" pitchFamily="34" charset="0"/>
              </a:rPr>
              <a:t>You will be given a choice of designed </a:t>
            </a:r>
            <a:br>
              <a:rPr lang="en-AU" sz="1333" b="0" baseline="0" dirty="0">
                <a:solidFill>
                  <a:srgbClr val="6C6F70"/>
                </a:solidFill>
                <a:latin typeface="Arial" pitchFamily="34" charset="0"/>
                <a:cs typeface="Arial" pitchFamily="34" charset="0"/>
              </a:rPr>
            </a:br>
            <a:r>
              <a:rPr lang="en-AU" sz="1333" b="0" baseline="0" dirty="0">
                <a:solidFill>
                  <a:srgbClr val="6C6F70"/>
                </a:solidFill>
                <a:latin typeface="Arial" pitchFamily="34" charset="0"/>
                <a:cs typeface="Arial" pitchFamily="34" charset="0"/>
              </a:rPr>
              <a:t>content (such as tables and charts) to use.</a:t>
            </a:r>
            <a:endParaRPr lang="en-AU" sz="1333" b="0" dirty="0">
              <a:solidFill>
                <a:srgbClr val="6C6F70"/>
              </a:solidFill>
              <a:latin typeface="Arial" pitchFamily="34" charset="0"/>
              <a:cs typeface="Arial" pitchFamily="34" charset="0"/>
            </a:endParaRPr>
          </a:p>
        </p:txBody>
      </p:sp>
      <p:sp>
        <p:nvSpPr>
          <p:cNvPr id="20" name="Rectangle 19"/>
          <p:cNvSpPr/>
          <p:nvPr userDrawn="1"/>
        </p:nvSpPr>
        <p:spPr>
          <a:xfrm>
            <a:off x="7070296" y="2344354"/>
            <a:ext cx="547696" cy="556365"/>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584"/>
          </a:p>
        </p:txBody>
      </p:sp>
      <p:sp>
        <p:nvSpPr>
          <p:cNvPr id="19" name="TextBox 18"/>
          <p:cNvSpPr txBox="1"/>
          <p:nvPr userDrawn="1"/>
        </p:nvSpPr>
        <p:spPr>
          <a:xfrm>
            <a:off x="1597679" y="6204917"/>
            <a:ext cx="10066941" cy="205121"/>
          </a:xfrm>
          <a:prstGeom prst="rect">
            <a:avLst/>
          </a:prstGeom>
          <a:noFill/>
        </p:spPr>
        <p:txBody>
          <a:bodyPr wrap="square" lIns="0" tIns="0" rIns="0" bIns="0" rtlCol="0">
            <a:spAutoFit/>
          </a:bodyPr>
          <a:lstStyle/>
          <a:p>
            <a:pPr lvl="0">
              <a:spcAft>
                <a:spcPts val="400"/>
              </a:spcAft>
            </a:pPr>
            <a:r>
              <a:rPr lang="en-AU" sz="1333" b="0" kern="1200" baseline="0" dirty="0">
                <a:solidFill>
                  <a:srgbClr val="6C6F70"/>
                </a:solidFill>
                <a:latin typeface="Arial" pitchFamily="34" charset="0"/>
                <a:ea typeface="+mn-ea"/>
                <a:cs typeface="Arial" pitchFamily="34" charset="0"/>
              </a:rPr>
              <a:t>For further information around Jacobs styles and brand, go to </a:t>
            </a:r>
            <a:r>
              <a:rPr lang="en-AU" sz="1333" b="0" kern="1200" baseline="0" dirty="0" err="1">
                <a:solidFill>
                  <a:srgbClr val="6C6F70"/>
                </a:solidFill>
                <a:latin typeface="Arial" pitchFamily="34" charset="0"/>
                <a:ea typeface="+mn-ea"/>
                <a:cs typeface="Arial" pitchFamily="34" charset="0"/>
              </a:rPr>
              <a:t>JacobsConnect</a:t>
            </a:r>
            <a:r>
              <a:rPr lang="en-AU" sz="1333" b="0" kern="1200" baseline="0" dirty="0">
                <a:solidFill>
                  <a:srgbClr val="6C6F70"/>
                </a:solidFill>
                <a:latin typeface="Arial" pitchFamily="34" charset="0"/>
                <a:ea typeface="+mn-ea"/>
                <a:cs typeface="Arial" pitchFamily="34" charset="0"/>
              </a:rPr>
              <a:t> and search </a:t>
            </a:r>
            <a:r>
              <a:rPr lang="en-AU" sz="1333" b="0" i="1" kern="1200" baseline="0" dirty="0">
                <a:solidFill>
                  <a:srgbClr val="6C6F70"/>
                </a:solidFill>
                <a:latin typeface="Arial" pitchFamily="34" charset="0"/>
                <a:ea typeface="+mn-ea"/>
                <a:cs typeface="Arial" pitchFamily="34" charset="0"/>
              </a:rPr>
              <a:t>Brand Central</a:t>
            </a:r>
          </a:p>
        </p:txBody>
      </p:sp>
    </p:spTree>
    <p:extLst>
      <p:ext uri="{BB962C8B-B14F-4D97-AF65-F5344CB8AC3E}">
        <p14:creationId xmlns:p14="http://schemas.microsoft.com/office/powerpoint/2010/main" val="46868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 2">
    <p:spTree>
      <p:nvGrpSpPr>
        <p:cNvPr id="1" name=""/>
        <p:cNvGrpSpPr/>
        <p:nvPr/>
      </p:nvGrpSpPr>
      <p:grpSpPr>
        <a:xfrm>
          <a:off x="0" y="0"/>
          <a:ext cx="0" cy="0"/>
          <a:chOff x="0" y="0"/>
          <a:chExt cx="0" cy="0"/>
        </a:xfrm>
      </p:grpSpPr>
      <p:sp>
        <p:nvSpPr>
          <p:cNvPr id="3" name="Rectangle 2"/>
          <p:cNvSpPr/>
          <p:nvPr userDrawn="1"/>
        </p:nvSpPr>
        <p:spPr bwMode="black">
          <a:xfrm>
            <a:off x="0" y="3924300"/>
            <a:ext cx="12192000" cy="29337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prstClr val="white"/>
              </a:solidFill>
            </a:endParaRPr>
          </a:p>
        </p:txBody>
      </p:sp>
      <p:sp>
        <p:nvSpPr>
          <p:cNvPr id="4" name="Picture Placeholder 4"/>
          <p:cNvSpPr>
            <a:spLocks noGrp="1"/>
          </p:cNvSpPr>
          <p:nvPr>
            <p:ph type="pic" sz="quarter" idx="10" hasCustomPrompt="1"/>
          </p:nvPr>
        </p:nvSpPr>
        <p:spPr>
          <a:xfrm>
            <a:off x="0" y="-273"/>
            <a:ext cx="12192000" cy="4797425"/>
          </a:xfrm>
          <a:prstGeom prst="rect">
            <a:avLst/>
          </a:prstGeom>
        </p:spPr>
        <p:txBody>
          <a:bodyPr anchor="t" anchorCtr="1"/>
          <a:lstStyle>
            <a:lvl1pPr marL="0" indent="0" algn="ctr">
              <a:buFontTx/>
              <a:buNone/>
              <a:defRPr/>
            </a:lvl1pPr>
          </a:lstStyle>
          <a:p>
            <a:r>
              <a:rPr lang="en-AU" dirty="0"/>
              <a:t>Click icon to add picture. For image options refer to the PowerPoint guidelines on JacobsConnect.</a:t>
            </a:r>
          </a:p>
        </p:txBody>
      </p:sp>
      <p:sp>
        <p:nvSpPr>
          <p:cNvPr id="5" name="Title 1"/>
          <p:cNvSpPr>
            <a:spLocks noGrp="1"/>
          </p:cNvSpPr>
          <p:nvPr>
            <p:ph type="ctrTitle"/>
          </p:nvPr>
        </p:nvSpPr>
        <p:spPr bwMode="white">
          <a:xfrm>
            <a:off x="533400" y="4152900"/>
            <a:ext cx="10363200" cy="654231"/>
          </a:xfrm>
          <a:prstGeom prst="rect">
            <a:avLst/>
          </a:prstGeom>
        </p:spPr>
        <p:txBody>
          <a:bodyPr lIns="0" tIns="0" rIns="0" bIns="0"/>
          <a:lstStyle>
            <a:lvl1pPr algn="l">
              <a:defRPr sz="2400" b="1">
                <a:solidFill>
                  <a:schemeClr val="bg1"/>
                </a:solidFill>
                <a:latin typeface="Arial" pitchFamily="34" charset="0"/>
                <a:cs typeface="Arial" pitchFamily="34" charset="0"/>
              </a:defRPr>
            </a:lvl1pPr>
          </a:lstStyle>
          <a:p>
            <a:r>
              <a:rPr lang="en-US" dirty="0"/>
              <a:t>Click to edit Master title style</a:t>
            </a:r>
            <a:endParaRPr lang="en-AU" dirty="0"/>
          </a:p>
        </p:txBody>
      </p:sp>
      <p:sp>
        <p:nvSpPr>
          <p:cNvPr id="6" name="Subtitle 2"/>
          <p:cNvSpPr>
            <a:spLocks noGrp="1"/>
          </p:cNvSpPr>
          <p:nvPr>
            <p:ph type="subTitle" idx="1"/>
          </p:nvPr>
        </p:nvSpPr>
        <p:spPr bwMode="gray">
          <a:xfrm>
            <a:off x="533400" y="4798423"/>
            <a:ext cx="10358603" cy="288032"/>
          </a:xfrm>
          <a:prstGeom prst="rect">
            <a:avLst/>
          </a:prstGeom>
        </p:spPr>
        <p:txBody>
          <a:bodyPr lIns="0" tIns="0" rIns="0" bIns="0"/>
          <a:lstStyle>
            <a:lvl1pPr marL="0" indent="0" algn="l">
              <a:buNone/>
              <a:defRPr sz="1600" b="1" cap="none" baseline="0">
                <a:solidFill>
                  <a:schemeClr val="bg1"/>
                </a:solidFill>
                <a:latin typeface="Arial" pitchFamily="34" charset="0"/>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Master subtitle style</a:t>
            </a:r>
            <a:endParaRPr lang="en-AU" dirty="0"/>
          </a:p>
        </p:txBody>
      </p:sp>
      <p:pic>
        <p:nvPicPr>
          <p:cNvPr id="9" name="SKMJACOBSLOGO" hidden="1"/>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054104" y="6127011"/>
            <a:ext cx="3062981" cy="3525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JACOBSGUIMARLOGO"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5927" y="6220925"/>
            <a:ext cx="3121159" cy="280416"/>
          </a:xfrm>
          <a:prstGeom prst="rect">
            <a:avLst/>
          </a:prstGeom>
        </p:spPr>
      </p:pic>
      <p:pic>
        <p:nvPicPr>
          <p:cNvPr id="11" name="Picture 10" descr="JACOBSMATASISLOGO"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26865" y="6212797"/>
            <a:ext cx="3080519" cy="288544"/>
          </a:xfrm>
          <a:prstGeom prst="rect">
            <a:avLst/>
          </a:prstGeom>
        </p:spPr>
      </p:pic>
      <p:pic>
        <p:nvPicPr>
          <p:cNvPr id="12" name="Picture 11" descr="JACOBSZATELOGO" hidden="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18100" y="6145256"/>
            <a:ext cx="2998984" cy="260075"/>
          </a:xfrm>
          <a:prstGeom prst="rect">
            <a:avLst/>
          </a:prstGeom>
        </p:spPr>
      </p:pic>
      <p:pic>
        <p:nvPicPr>
          <p:cNvPr id="13" name="Picture 12" descr="JFSLLOGO" hidden="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38521" y="6163548"/>
            <a:ext cx="1178563" cy="276352"/>
          </a:xfrm>
          <a:prstGeom prst="rect">
            <a:avLst/>
          </a:prstGeom>
        </p:spPr>
      </p:pic>
      <p:sp>
        <p:nvSpPr>
          <p:cNvPr id="14" name="Text Placeholder 10"/>
          <p:cNvSpPr>
            <a:spLocks noGrp="1"/>
          </p:cNvSpPr>
          <p:nvPr>
            <p:ph type="body" sz="quarter" idx="12" hasCustomPrompt="1"/>
          </p:nvPr>
        </p:nvSpPr>
        <p:spPr>
          <a:xfrm>
            <a:off x="533400" y="5410200"/>
            <a:ext cx="7137272" cy="288032"/>
          </a:xfrm>
          <a:prstGeom prst="rect">
            <a:avLst/>
          </a:prstGeom>
        </p:spPr>
        <p:txBody>
          <a:bodyPr lIns="18000" tIns="0" rIns="0" bIns="0" anchor="ctr"/>
          <a:lstStyle>
            <a:lvl1pPr marL="0" indent="0" algn="l">
              <a:buNone/>
              <a:defRPr sz="1400" baseline="0">
                <a:solidFill>
                  <a:schemeClr val="bg1"/>
                </a:solidFill>
              </a:defRPr>
            </a:lvl1pPr>
          </a:lstStyle>
          <a:p>
            <a:pPr lvl="0"/>
            <a:r>
              <a:rPr lang="en-US" dirty="0"/>
              <a:t>Insert date</a:t>
            </a:r>
            <a:endParaRPr lang="en-AU" dirty="0"/>
          </a:p>
        </p:txBody>
      </p:sp>
      <p:pic>
        <p:nvPicPr>
          <p:cNvPr id="16" name="Picture 15">
            <a:extLst>
              <a:ext uri="{FF2B5EF4-FFF2-40B4-BE49-F238E27FC236}">
                <a16:creationId xmlns:a16="http://schemas.microsoft.com/office/drawing/2014/main" id="{EC47456F-E24A-4313-824E-1A808541B2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991600" y="5493834"/>
            <a:ext cx="2590800" cy="387534"/>
          </a:xfrm>
          <a:prstGeom prst="rect">
            <a:avLst/>
          </a:prstGeom>
        </p:spPr>
      </p:pic>
      <p:sp>
        <p:nvSpPr>
          <p:cNvPr id="17" name="TextBox 16">
            <a:extLst>
              <a:ext uri="{FF2B5EF4-FFF2-40B4-BE49-F238E27FC236}">
                <a16:creationId xmlns:a16="http://schemas.microsoft.com/office/drawing/2014/main" id="{4141EAB5-BADA-4606-8667-74EC9BE336FF}"/>
              </a:ext>
            </a:extLst>
          </p:cNvPr>
          <p:cNvSpPr txBox="1"/>
          <p:nvPr userDrawn="1"/>
        </p:nvSpPr>
        <p:spPr bwMode="white">
          <a:xfrm>
            <a:off x="7778159" y="6156677"/>
            <a:ext cx="3804241" cy="292388"/>
          </a:xfrm>
          <a:prstGeom prst="rect">
            <a:avLst/>
          </a:prstGeom>
          <a:noFill/>
        </p:spPr>
        <p:txBody>
          <a:bodyPr wrap="square"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AU" sz="1300" dirty="0">
                <a:solidFill>
                  <a:prstClr val="white"/>
                </a:solidFill>
                <a:cs typeface="Arial" pitchFamily="34" charset="0"/>
              </a:rPr>
              <a:t> www.jacobs.com | worldwide</a:t>
            </a:r>
          </a:p>
        </p:txBody>
      </p:sp>
    </p:spTree>
    <p:extLst>
      <p:ext uri="{BB962C8B-B14F-4D97-AF65-F5344CB8AC3E}">
        <p14:creationId xmlns:p14="http://schemas.microsoft.com/office/powerpoint/2010/main" val="1076464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DE5856-4CE2-401F-943E-FF843F158424}"/>
              </a:ext>
            </a:extLst>
          </p:cNvPr>
          <p:cNvSpPr>
            <a:spLocks noGrp="1"/>
          </p:cNvSpPr>
          <p:nvPr>
            <p:ph idx="1"/>
          </p:nvPr>
        </p:nvSpPr>
        <p:spPr/>
        <p:txBody>
          <a:bodyPr/>
          <a:lstStyle>
            <a:lvl2pPr marL="678882" indent="-342900">
              <a:defRPr lang="en-US" sz="2000" kern="1200" dirty="0" smtClean="0">
                <a:solidFill>
                  <a:schemeClr val="tx1"/>
                </a:solidFill>
                <a:latin typeface="Arial" panose="020B0604020202020204" pitchFamily="34" charset="0"/>
                <a:ea typeface="+mn-ea"/>
                <a:cs typeface="Arial" panose="020B0604020202020204" pitchFamily="34" charset="0"/>
              </a:defRPr>
            </a:lvl2pPr>
            <a:lvl3pPr marL="957716" indent="-285750">
              <a:defRPr lang="en-US" sz="1800" kern="1200" dirty="0" smtClean="0">
                <a:solidFill>
                  <a:schemeClr val="tx1"/>
                </a:solidFill>
                <a:latin typeface="Arial" panose="020B0604020202020204" pitchFamily="34" charset="0"/>
                <a:ea typeface="+mn-ea"/>
                <a:cs typeface="Arial" panose="020B0604020202020204" pitchFamily="34" charset="0"/>
              </a:defRPr>
            </a:lvl3pPr>
          </a:lstStyle>
          <a:p>
            <a:pPr lvl="0"/>
            <a:r>
              <a:rPr lang="en-US" dirty="0"/>
              <a:t>Edit Master text styles</a:t>
            </a:r>
          </a:p>
          <a:p>
            <a:pPr marL="623968" lvl="1" indent="-287986" algn="l" defTabSz="1219140" rtl="0" eaLnBrk="1" latinLnBrk="0" hangingPunct="1">
              <a:lnSpc>
                <a:spcPct val="100000"/>
              </a:lnSpc>
              <a:spcBef>
                <a:spcPts val="600"/>
              </a:spcBef>
              <a:spcAft>
                <a:spcPts val="600"/>
              </a:spcAft>
              <a:buClr>
                <a:srgbClr val="6C6F70"/>
              </a:buClr>
              <a:buFont typeface="Arial" pitchFamily="34" charset="0"/>
              <a:buChar char="–"/>
            </a:pPr>
            <a:r>
              <a:rPr lang="en-US" dirty="0"/>
              <a:t>Second level</a:t>
            </a:r>
          </a:p>
          <a:p>
            <a:pPr marL="911955" lvl="2" indent="-239989" algn="l" defTabSz="1219140" rtl="0" eaLnBrk="1" latinLnBrk="0" hangingPunct="1">
              <a:lnSpc>
                <a:spcPct val="100000"/>
              </a:lnSpc>
              <a:spcBef>
                <a:spcPts val="600"/>
              </a:spcBef>
              <a:spcAft>
                <a:spcPts val="600"/>
              </a:spcAft>
              <a:buClr>
                <a:srgbClr val="6C6F70"/>
              </a:buClr>
              <a:buFont typeface="Arial" pitchFamily="34" charset="0"/>
              <a:buChar char="•"/>
            </a:pPr>
            <a:r>
              <a:rPr lang="en-US" dirty="0"/>
              <a:t>Third level</a:t>
            </a:r>
          </a:p>
        </p:txBody>
      </p:sp>
      <p:sp>
        <p:nvSpPr>
          <p:cNvPr id="6" name="Slide Number Placeholder 5">
            <a:extLst>
              <a:ext uri="{FF2B5EF4-FFF2-40B4-BE49-F238E27FC236}">
                <a16:creationId xmlns:a16="http://schemas.microsoft.com/office/drawing/2014/main" id="{D7BD0CD4-0089-428B-9FA4-777975659B62}"/>
              </a:ext>
            </a:extLst>
          </p:cNvPr>
          <p:cNvSpPr>
            <a:spLocks noGrp="1"/>
          </p:cNvSpPr>
          <p:nvPr>
            <p:ph type="sldNum" sz="quarter" idx="12"/>
          </p:nvPr>
        </p:nvSpPr>
        <p:spPr/>
        <p:txBody>
          <a:bodyPr/>
          <a:lstStyle/>
          <a:p>
            <a:fld id="{BA508391-D276-49F0-A78A-ED1079115CE5}" type="slidenum">
              <a:rPr lang="en-US" smtClean="0"/>
              <a:t>‹#›</a:t>
            </a:fld>
            <a:endParaRPr lang="en-US"/>
          </a:p>
        </p:txBody>
      </p:sp>
      <p:sp>
        <p:nvSpPr>
          <p:cNvPr id="7" name="Title 1">
            <a:extLst>
              <a:ext uri="{FF2B5EF4-FFF2-40B4-BE49-F238E27FC236}">
                <a16:creationId xmlns:a16="http://schemas.microsoft.com/office/drawing/2014/main" id="{1981D4AA-C7D3-4A66-BF58-1378412D0138}"/>
              </a:ext>
            </a:extLst>
          </p:cNvPr>
          <p:cNvSpPr txBox="1">
            <a:spLocks/>
          </p:cNvSpPr>
          <p:nvPr userDrawn="1"/>
        </p:nvSpPr>
        <p:spPr>
          <a:xfrm>
            <a:off x="533400" y="457200"/>
            <a:ext cx="8355419" cy="990601"/>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b="1" kern="1200">
                <a:solidFill>
                  <a:srgbClr val="00338D"/>
                </a:solidFill>
                <a:latin typeface="Arial" panose="020B0604020202020204" pitchFamily="34" charset="0"/>
                <a:ea typeface="+mj-ea"/>
                <a:cs typeface="Arial" panose="020B0604020202020204" pitchFamily="34" charset="0"/>
              </a:defRPr>
            </a:lvl1pPr>
          </a:lstStyle>
          <a:p>
            <a:r>
              <a:rPr lang="en-US" dirty="0"/>
              <a:t>Agenda</a:t>
            </a:r>
          </a:p>
        </p:txBody>
      </p:sp>
    </p:spTree>
    <p:extLst>
      <p:ext uri="{BB962C8B-B14F-4D97-AF65-F5344CB8AC3E}">
        <p14:creationId xmlns:p14="http://schemas.microsoft.com/office/powerpoint/2010/main" val="245257393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A5C32-BB6C-467D-AFBF-6A2586767F77}"/>
              </a:ext>
            </a:extLst>
          </p:cNvPr>
          <p:cNvSpPr>
            <a:spLocks noGrp="1"/>
          </p:cNvSpPr>
          <p:nvPr>
            <p:ph type="title"/>
          </p:nvPr>
        </p:nvSpPr>
        <p:spPr/>
        <p:txBody>
          <a:bodyPr lIns="0" tIns="0"/>
          <a:lstStyle/>
          <a:p>
            <a:r>
              <a:rPr lang="en-US" dirty="0"/>
              <a:t>Click to edit Master title style</a:t>
            </a:r>
          </a:p>
        </p:txBody>
      </p:sp>
      <p:sp>
        <p:nvSpPr>
          <p:cNvPr id="3" name="Content Placeholder 2">
            <a:extLst>
              <a:ext uri="{FF2B5EF4-FFF2-40B4-BE49-F238E27FC236}">
                <a16:creationId xmlns:a16="http://schemas.microsoft.com/office/drawing/2014/main" id="{26DE5856-4CE2-401F-943E-FF843F158424}"/>
              </a:ext>
            </a:extLst>
          </p:cNvPr>
          <p:cNvSpPr>
            <a:spLocks noGrp="1"/>
          </p:cNvSpPr>
          <p:nvPr>
            <p:ph idx="1"/>
          </p:nvPr>
        </p:nvSpPr>
        <p:spPr/>
        <p:txBody>
          <a:bodyPr/>
          <a:lstStyle>
            <a:lvl2pPr marL="678882" indent="-342900">
              <a:defRPr lang="en-US" sz="2000" kern="1200" dirty="0" smtClean="0">
                <a:solidFill>
                  <a:schemeClr val="tx1"/>
                </a:solidFill>
                <a:latin typeface="Arial" panose="020B0604020202020204" pitchFamily="34" charset="0"/>
                <a:ea typeface="+mn-ea"/>
                <a:cs typeface="Arial" panose="020B0604020202020204" pitchFamily="34" charset="0"/>
              </a:defRPr>
            </a:lvl2pPr>
            <a:lvl3pPr marL="957716" indent="-285750">
              <a:defRPr lang="en-US" sz="1800" kern="1200" dirty="0" smtClean="0">
                <a:solidFill>
                  <a:schemeClr val="tx1"/>
                </a:solidFill>
                <a:latin typeface="Arial" panose="020B0604020202020204" pitchFamily="34" charset="0"/>
                <a:ea typeface="+mn-ea"/>
                <a:cs typeface="Arial" panose="020B0604020202020204" pitchFamily="34" charset="0"/>
              </a:defRPr>
            </a:lvl3pPr>
            <a:lvl4pPr marL="1277937" indent="-285750">
              <a:defRPr lang="en-US" sz="1600" kern="1200" dirty="0" smtClean="0">
                <a:solidFill>
                  <a:schemeClr val="tx1"/>
                </a:solidFill>
                <a:latin typeface="Arial" panose="020B0604020202020204" pitchFamily="34" charset="0"/>
                <a:ea typeface="+mn-ea"/>
                <a:cs typeface="Arial" panose="020B0604020202020204" pitchFamily="34" charset="0"/>
              </a:defRPr>
            </a:lvl4pPr>
          </a:lstStyle>
          <a:p>
            <a:pPr lvl="0"/>
            <a:r>
              <a:rPr lang="en-US" dirty="0"/>
              <a:t>Edit Master text styles</a:t>
            </a:r>
          </a:p>
          <a:p>
            <a:pPr marL="623968" lvl="1" indent="-287986" algn="l" defTabSz="1219140" rtl="0" eaLnBrk="1" latinLnBrk="0" hangingPunct="1">
              <a:lnSpc>
                <a:spcPct val="100000"/>
              </a:lnSpc>
              <a:spcBef>
                <a:spcPts val="600"/>
              </a:spcBef>
              <a:spcAft>
                <a:spcPts val="600"/>
              </a:spcAft>
              <a:buClr>
                <a:srgbClr val="6C6F70"/>
              </a:buClr>
              <a:buFont typeface="Arial" pitchFamily="34" charset="0"/>
              <a:buChar char="–"/>
            </a:pPr>
            <a:r>
              <a:rPr lang="en-US" dirty="0"/>
              <a:t>Second level</a:t>
            </a:r>
          </a:p>
          <a:p>
            <a:pPr marL="911955" lvl="2" indent="-239989" algn="l" defTabSz="1219140" rtl="0" eaLnBrk="1" latinLnBrk="0" hangingPunct="1">
              <a:lnSpc>
                <a:spcPct val="100000"/>
              </a:lnSpc>
              <a:spcBef>
                <a:spcPts val="600"/>
              </a:spcBef>
              <a:spcAft>
                <a:spcPts val="600"/>
              </a:spcAft>
              <a:buClr>
                <a:srgbClr val="6C6F70"/>
              </a:buClr>
              <a:buFont typeface="Arial" pitchFamily="34" charset="0"/>
              <a:buChar char="•"/>
            </a:pPr>
            <a:r>
              <a:rPr lang="en-US" dirty="0"/>
              <a:t>Third level</a:t>
            </a:r>
          </a:p>
          <a:p>
            <a:pPr marL="1254125" lvl="3" indent="-261938" algn="l" defTabSz="1219140" rtl="0" eaLnBrk="1" latinLnBrk="0" hangingPunct="1">
              <a:lnSpc>
                <a:spcPct val="100000"/>
              </a:lnSpc>
              <a:spcBef>
                <a:spcPts val="600"/>
              </a:spcBef>
              <a:spcAft>
                <a:spcPts val="600"/>
              </a:spcAft>
              <a:buClr>
                <a:srgbClr val="6C6F70"/>
              </a:buClr>
              <a:buFont typeface="Arial" pitchFamily="34" charset="0"/>
              <a:buChar char="–"/>
            </a:pPr>
            <a:r>
              <a:rPr lang="en-US" dirty="0"/>
              <a:t>Fourth level</a:t>
            </a:r>
          </a:p>
        </p:txBody>
      </p:sp>
      <p:sp>
        <p:nvSpPr>
          <p:cNvPr id="6" name="Slide Number Placeholder 5">
            <a:extLst>
              <a:ext uri="{FF2B5EF4-FFF2-40B4-BE49-F238E27FC236}">
                <a16:creationId xmlns:a16="http://schemas.microsoft.com/office/drawing/2014/main" id="{D7BD0CD4-0089-428B-9FA4-777975659B62}"/>
              </a:ext>
            </a:extLst>
          </p:cNvPr>
          <p:cNvSpPr>
            <a:spLocks noGrp="1"/>
          </p:cNvSpPr>
          <p:nvPr>
            <p:ph type="sldNum" sz="quarter" idx="12"/>
          </p:nvPr>
        </p:nvSpPr>
        <p:spPr/>
        <p:txBody>
          <a:bodyPr/>
          <a:lstStyle/>
          <a:p>
            <a:fld id="{BA508391-D276-49F0-A78A-ED1079115CE5}" type="slidenum">
              <a:rPr lang="en-US" smtClean="0"/>
              <a:t>‹#›</a:t>
            </a:fld>
            <a:endParaRPr lang="en-US"/>
          </a:p>
        </p:txBody>
      </p:sp>
    </p:spTree>
    <p:extLst>
      <p:ext uri="{BB962C8B-B14F-4D97-AF65-F5344CB8AC3E}">
        <p14:creationId xmlns:p14="http://schemas.microsoft.com/office/powerpoint/2010/main" val="4138911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520AC-2743-4090-A418-90AF0516EA37}"/>
              </a:ext>
            </a:extLst>
          </p:cNvPr>
          <p:cNvSpPr>
            <a:spLocks noGrp="1"/>
          </p:cNvSpPr>
          <p:nvPr>
            <p:ph type="title"/>
          </p:nvPr>
        </p:nvSpPr>
        <p:spPr>
          <a:xfrm>
            <a:off x="533400" y="457201"/>
            <a:ext cx="9677400" cy="990600"/>
          </a:xfrm>
        </p:spPr>
        <p:txBody>
          <a:bodyPr rIns="0" bIns="0"/>
          <a:lstStyle/>
          <a:p>
            <a:r>
              <a:rPr lang="en-US" dirty="0"/>
              <a:t>Click to edit Master title style</a:t>
            </a:r>
          </a:p>
        </p:txBody>
      </p:sp>
      <p:sp>
        <p:nvSpPr>
          <p:cNvPr id="3" name="Content Placeholder 2">
            <a:extLst>
              <a:ext uri="{FF2B5EF4-FFF2-40B4-BE49-F238E27FC236}">
                <a16:creationId xmlns:a16="http://schemas.microsoft.com/office/drawing/2014/main" id="{98D890C0-ADFF-4A3E-B034-6F03EB83C3E2}"/>
              </a:ext>
            </a:extLst>
          </p:cNvPr>
          <p:cNvSpPr>
            <a:spLocks noGrp="1"/>
          </p:cNvSpPr>
          <p:nvPr>
            <p:ph sz="half" idx="1"/>
          </p:nvPr>
        </p:nvSpPr>
        <p:spPr>
          <a:xfrm>
            <a:off x="533400" y="1684337"/>
            <a:ext cx="5410200" cy="4114802"/>
          </a:xfrm>
        </p:spPr>
        <p:txBody>
          <a:bodyPr/>
          <a:lstStyle>
            <a:lvl2pPr marL="678882" indent="-342900">
              <a:defRPr lang="en-US" sz="2000" kern="1200" dirty="0" smtClean="0">
                <a:solidFill>
                  <a:schemeClr val="tx1"/>
                </a:solidFill>
                <a:latin typeface="Arial" panose="020B0604020202020204" pitchFamily="34" charset="0"/>
                <a:ea typeface="+mn-ea"/>
                <a:cs typeface="Arial" panose="020B0604020202020204" pitchFamily="34" charset="0"/>
              </a:defRPr>
            </a:lvl2pPr>
            <a:lvl3pPr marL="957716" indent="-285750">
              <a:defRPr lang="en-US" sz="1800" kern="1200" dirty="0" smtClean="0">
                <a:solidFill>
                  <a:schemeClr val="tx1"/>
                </a:solidFill>
                <a:latin typeface="Arial" panose="020B0604020202020204" pitchFamily="34" charset="0"/>
                <a:ea typeface="+mn-ea"/>
                <a:cs typeface="Arial" panose="020B0604020202020204" pitchFamily="34" charset="0"/>
              </a:defRPr>
            </a:lvl3pPr>
            <a:lvl4pPr marL="1277937" indent="-285750">
              <a:defRPr lang="en-US" sz="1600" kern="1200" dirty="0" smtClean="0">
                <a:solidFill>
                  <a:schemeClr val="tx1"/>
                </a:solidFill>
                <a:latin typeface="Arial" panose="020B0604020202020204" pitchFamily="34" charset="0"/>
                <a:ea typeface="+mn-ea"/>
                <a:cs typeface="Arial" panose="020B0604020202020204" pitchFamily="34" charset="0"/>
              </a:defRPr>
            </a:lvl4pPr>
          </a:lstStyle>
          <a:p>
            <a:pPr lvl="0"/>
            <a:r>
              <a:rPr lang="en-US" dirty="0"/>
              <a:t>Edit Master text styles</a:t>
            </a:r>
          </a:p>
          <a:p>
            <a:pPr marL="623968" lvl="1" indent="-287986" algn="l" defTabSz="1219140" rtl="0" eaLnBrk="1" latinLnBrk="0" hangingPunct="1">
              <a:lnSpc>
                <a:spcPct val="100000"/>
              </a:lnSpc>
              <a:spcBef>
                <a:spcPts val="600"/>
              </a:spcBef>
              <a:spcAft>
                <a:spcPts val="600"/>
              </a:spcAft>
              <a:buClr>
                <a:srgbClr val="6C6F70"/>
              </a:buClr>
              <a:buFont typeface="Arial" pitchFamily="34" charset="0"/>
              <a:buChar char="–"/>
            </a:pPr>
            <a:r>
              <a:rPr lang="en-US" dirty="0"/>
              <a:t>Second level</a:t>
            </a:r>
          </a:p>
          <a:p>
            <a:pPr marL="911955" lvl="2" indent="-239989" algn="l" defTabSz="1219140" rtl="0" eaLnBrk="1" latinLnBrk="0" hangingPunct="1">
              <a:lnSpc>
                <a:spcPct val="100000"/>
              </a:lnSpc>
              <a:spcBef>
                <a:spcPts val="600"/>
              </a:spcBef>
              <a:spcAft>
                <a:spcPts val="600"/>
              </a:spcAft>
              <a:buClr>
                <a:srgbClr val="6C6F70"/>
              </a:buClr>
              <a:buFont typeface="Arial" pitchFamily="34" charset="0"/>
              <a:buChar char="•"/>
            </a:pPr>
            <a:r>
              <a:rPr lang="en-US" dirty="0"/>
              <a:t>Third level</a:t>
            </a:r>
          </a:p>
          <a:p>
            <a:pPr marL="1254125" lvl="3" indent="-261938" algn="l" defTabSz="1219140" rtl="0" eaLnBrk="1" latinLnBrk="0" hangingPunct="1">
              <a:lnSpc>
                <a:spcPct val="100000"/>
              </a:lnSpc>
              <a:spcBef>
                <a:spcPts val="600"/>
              </a:spcBef>
              <a:spcAft>
                <a:spcPts val="600"/>
              </a:spcAft>
              <a:buClr>
                <a:srgbClr val="6C6F70"/>
              </a:buClr>
              <a:buFont typeface="Arial" pitchFamily="34" charset="0"/>
              <a:buChar char="–"/>
            </a:pPr>
            <a:r>
              <a:rPr lang="en-US" dirty="0"/>
              <a:t>Fourth level</a:t>
            </a:r>
          </a:p>
        </p:txBody>
      </p:sp>
      <p:sp>
        <p:nvSpPr>
          <p:cNvPr id="4" name="Content Placeholder 3">
            <a:extLst>
              <a:ext uri="{FF2B5EF4-FFF2-40B4-BE49-F238E27FC236}">
                <a16:creationId xmlns:a16="http://schemas.microsoft.com/office/drawing/2014/main" id="{AAED23FE-7A9D-4320-8E2F-87B766F85E8F}"/>
              </a:ext>
            </a:extLst>
          </p:cNvPr>
          <p:cNvSpPr>
            <a:spLocks noGrp="1"/>
          </p:cNvSpPr>
          <p:nvPr>
            <p:ph sz="half" idx="2"/>
          </p:nvPr>
        </p:nvSpPr>
        <p:spPr>
          <a:xfrm>
            <a:off x="6172200" y="1684337"/>
            <a:ext cx="5372100" cy="4114802"/>
          </a:xfrm>
        </p:spPr>
        <p:txBody>
          <a:bodyPr/>
          <a:lstStyle>
            <a:lvl2pPr marL="678882" indent="-342900">
              <a:defRPr lang="en-US" sz="2000" kern="1200" dirty="0" smtClean="0">
                <a:solidFill>
                  <a:schemeClr val="tx1"/>
                </a:solidFill>
                <a:latin typeface="Arial" panose="020B0604020202020204" pitchFamily="34" charset="0"/>
                <a:ea typeface="+mn-ea"/>
                <a:cs typeface="Arial" panose="020B0604020202020204" pitchFamily="34" charset="0"/>
              </a:defRPr>
            </a:lvl2pPr>
            <a:lvl3pPr marL="957716" indent="-285750">
              <a:defRPr lang="en-US" sz="1800" kern="1200" dirty="0" smtClean="0">
                <a:solidFill>
                  <a:schemeClr val="tx1"/>
                </a:solidFill>
                <a:latin typeface="Arial" panose="020B0604020202020204" pitchFamily="34" charset="0"/>
                <a:ea typeface="+mn-ea"/>
                <a:cs typeface="Arial" panose="020B0604020202020204" pitchFamily="34" charset="0"/>
              </a:defRPr>
            </a:lvl3pPr>
            <a:lvl4pPr marL="1277937" indent="-285750">
              <a:defRPr lang="en-US" sz="1600" kern="1200" dirty="0" smtClean="0">
                <a:solidFill>
                  <a:schemeClr val="tx1"/>
                </a:solidFill>
                <a:latin typeface="Arial" panose="020B0604020202020204" pitchFamily="34" charset="0"/>
                <a:ea typeface="+mn-ea"/>
                <a:cs typeface="Arial" panose="020B0604020202020204" pitchFamily="34" charset="0"/>
              </a:defRPr>
            </a:lvl4pPr>
          </a:lstStyle>
          <a:p>
            <a:pPr lvl="0"/>
            <a:r>
              <a:rPr lang="en-US" dirty="0"/>
              <a:t>Edit Master text styles</a:t>
            </a:r>
          </a:p>
          <a:p>
            <a:pPr marL="623968" lvl="1" indent="-287986" algn="l" defTabSz="1219140" rtl="0" eaLnBrk="1" latinLnBrk="0" hangingPunct="1">
              <a:lnSpc>
                <a:spcPct val="100000"/>
              </a:lnSpc>
              <a:spcBef>
                <a:spcPts val="600"/>
              </a:spcBef>
              <a:spcAft>
                <a:spcPts val="600"/>
              </a:spcAft>
              <a:buClr>
                <a:srgbClr val="6C6F70"/>
              </a:buClr>
              <a:buFont typeface="Arial" pitchFamily="34" charset="0"/>
              <a:buChar char="–"/>
            </a:pPr>
            <a:r>
              <a:rPr lang="en-US" dirty="0"/>
              <a:t>Second level</a:t>
            </a:r>
          </a:p>
          <a:p>
            <a:pPr marL="911955" lvl="2" indent="-239989" algn="l" defTabSz="1219140" rtl="0" eaLnBrk="1" latinLnBrk="0" hangingPunct="1">
              <a:lnSpc>
                <a:spcPct val="100000"/>
              </a:lnSpc>
              <a:spcBef>
                <a:spcPts val="600"/>
              </a:spcBef>
              <a:spcAft>
                <a:spcPts val="600"/>
              </a:spcAft>
              <a:buClr>
                <a:srgbClr val="6C6F70"/>
              </a:buClr>
              <a:buFont typeface="Arial" pitchFamily="34" charset="0"/>
              <a:buChar char="•"/>
            </a:pPr>
            <a:r>
              <a:rPr lang="en-US" dirty="0"/>
              <a:t>Third level</a:t>
            </a:r>
          </a:p>
          <a:p>
            <a:pPr marL="1254125" lvl="3" indent="-261938" algn="l" defTabSz="1219140" rtl="0" eaLnBrk="1" latinLnBrk="0" hangingPunct="1">
              <a:lnSpc>
                <a:spcPct val="100000"/>
              </a:lnSpc>
              <a:spcBef>
                <a:spcPts val="600"/>
              </a:spcBef>
              <a:spcAft>
                <a:spcPts val="600"/>
              </a:spcAft>
              <a:buClr>
                <a:srgbClr val="6C6F70"/>
              </a:buClr>
              <a:buFont typeface="Arial" pitchFamily="34" charset="0"/>
              <a:buChar char="–"/>
            </a:pPr>
            <a:r>
              <a:rPr lang="en-US" dirty="0"/>
              <a:t>Fourth level</a:t>
            </a:r>
          </a:p>
        </p:txBody>
      </p:sp>
      <p:sp>
        <p:nvSpPr>
          <p:cNvPr id="7" name="Slide Number Placeholder 6">
            <a:extLst>
              <a:ext uri="{FF2B5EF4-FFF2-40B4-BE49-F238E27FC236}">
                <a16:creationId xmlns:a16="http://schemas.microsoft.com/office/drawing/2014/main" id="{7A431E3E-DBB3-4118-8DCA-989118CA0CCD}"/>
              </a:ext>
            </a:extLst>
          </p:cNvPr>
          <p:cNvSpPr>
            <a:spLocks noGrp="1"/>
          </p:cNvSpPr>
          <p:nvPr>
            <p:ph type="sldNum" sz="quarter" idx="12"/>
          </p:nvPr>
        </p:nvSpPr>
        <p:spPr/>
        <p:txBody>
          <a:bodyPr/>
          <a:lstStyle/>
          <a:p>
            <a:fld id="{BA508391-D276-49F0-A78A-ED1079115CE5}" type="slidenum">
              <a:rPr lang="en-US" smtClean="0"/>
              <a:t>‹#›</a:t>
            </a:fld>
            <a:endParaRPr lang="en-US"/>
          </a:p>
        </p:txBody>
      </p:sp>
    </p:spTree>
    <p:extLst>
      <p:ext uri="{BB962C8B-B14F-4D97-AF65-F5344CB8AC3E}">
        <p14:creationId xmlns:p14="http://schemas.microsoft.com/office/powerpoint/2010/main" val="1712116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B101-37FD-4DB4-A88B-BB1C40D83974}"/>
              </a:ext>
            </a:extLst>
          </p:cNvPr>
          <p:cNvSpPr>
            <a:spLocks noGrp="1"/>
          </p:cNvSpPr>
          <p:nvPr>
            <p:ph type="title"/>
          </p:nvPr>
        </p:nvSpPr>
        <p:spPr/>
        <p:txBody>
          <a:bodyPr rIns="0" bIns="0"/>
          <a:lstStyle/>
          <a:p>
            <a:r>
              <a:rPr lang="en-US"/>
              <a:t>Click to edit Master title style</a:t>
            </a:r>
          </a:p>
        </p:txBody>
      </p:sp>
      <p:sp>
        <p:nvSpPr>
          <p:cNvPr id="5" name="Slide Number Placeholder 4">
            <a:extLst>
              <a:ext uri="{FF2B5EF4-FFF2-40B4-BE49-F238E27FC236}">
                <a16:creationId xmlns:a16="http://schemas.microsoft.com/office/drawing/2014/main" id="{58D2BF0A-1F0A-4E52-9921-AE4179A038D7}"/>
              </a:ext>
            </a:extLst>
          </p:cNvPr>
          <p:cNvSpPr>
            <a:spLocks noGrp="1"/>
          </p:cNvSpPr>
          <p:nvPr>
            <p:ph type="sldNum" sz="quarter" idx="12"/>
          </p:nvPr>
        </p:nvSpPr>
        <p:spPr/>
        <p:txBody>
          <a:bodyPr/>
          <a:lstStyle/>
          <a:p>
            <a:fld id="{BA508391-D276-49F0-A78A-ED1079115CE5}" type="slidenum">
              <a:rPr lang="en-US" smtClean="0"/>
              <a:t>‹#›</a:t>
            </a:fld>
            <a:endParaRPr lang="en-US"/>
          </a:p>
        </p:txBody>
      </p:sp>
      <p:sp>
        <p:nvSpPr>
          <p:cNvPr id="6" name="Picture Placeholder 2">
            <a:extLst>
              <a:ext uri="{FF2B5EF4-FFF2-40B4-BE49-F238E27FC236}">
                <a16:creationId xmlns:a16="http://schemas.microsoft.com/office/drawing/2014/main" id="{DA341D26-CD3E-462A-BFDC-E153F71EFAE0}"/>
              </a:ext>
            </a:extLst>
          </p:cNvPr>
          <p:cNvSpPr>
            <a:spLocks noGrp="1"/>
          </p:cNvSpPr>
          <p:nvPr>
            <p:ph type="pic" idx="1"/>
          </p:nvPr>
        </p:nvSpPr>
        <p:spPr>
          <a:xfrm>
            <a:off x="6172200" y="1676399"/>
            <a:ext cx="6019800" cy="2057400"/>
          </a:xfrm>
          <a:prstGeom prst="rect">
            <a:avLst/>
          </a:prstGeom>
        </p:spPr>
        <p:txBody>
          <a:bodyPr/>
          <a:lstStyle>
            <a:lvl1pPr marL="0" indent="0" algn="ctr">
              <a:buNone/>
              <a:defRPr sz="3200">
                <a:latin typeface="Arial" pitchFamily="34" charset="0"/>
                <a:cs typeface="Arial"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AU" dirty="0"/>
          </a:p>
        </p:txBody>
      </p:sp>
      <p:sp>
        <p:nvSpPr>
          <p:cNvPr id="7" name="Picture Placeholder 2">
            <a:extLst>
              <a:ext uri="{FF2B5EF4-FFF2-40B4-BE49-F238E27FC236}">
                <a16:creationId xmlns:a16="http://schemas.microsoft.com/office/drawing/2014/main" id="{781DD4BE-8572-44A0-ABA4-F4B58FA8CE1A}"/>
              </a:ext>
            </a:extLst>
          </p:cNvPr>
          <p:cNvSpPr>
            <a:spLocks noGrp="1"/>
          </p:cNvSpPr>
          <p:nvPr>
            <p:ph type="pic" idx="13"/>
          </p:nvPr>
        </p:nvSpPr>
        <p:spPr>
          <a:xfrm>
            <a:off x="0" y="1676399"/>
            <a:ext cx="6172200" cy="2057400"/>
          </a:xfrm>
          <a:prstGeom prst="rect">
            <a:avLst/>
          </a:prstGeom>
        </p:spPr>
        <p:txBody>
          <a:bodyPr/>
          <a:lstStyle>
            <a:lvl1pPr marL="0" indent="0" algn="ctr">
              <a:buNone/>
              <a:defRPr sz="3200">
                <a:latin typeface="Arial" pitchFamily="34" charset="0"/>
                <a:cs typeface="Arial"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AU" dirty="0"/>
          </a:p>
        </p:txBody>
      </p:sp>
      <p:sp>
        <p:nvSpPr>
          <p:cNvPr id="8" name="Picture Placeholder 2">
            <a:extLst>
              <a:ext uri="{FF2B5EF4-FFF2-40B4-BE49-F238E27FC236}">
                <a16:creationId xmlns:a16="http://schemas.microsoft.com/office/drawing/2014/main" id="{BBDE95C0-4C08-468A-92FE-AB16576D6A52}"/>
              </a:ext>
            </a:extLst>
          </p:cNvPr>
          <p:cNvSpPr>
            <a:spLocks noGrp="1"/>
          </p:cNvSpPr>
          <p:nvPr>
            <p:ph type="pic" idx="14"/>
          </p:nvPr>
        </p:nvSpPr>
        <p:spPr>
          <a:xfrm>
            <a:off x="6172200" y="3749038"/>
            <a:ext cx="6096000" cy="2057400"/>
          </a:xfrm>
          <a:prstGeom prst="rect">
            <a:avLst/>
          </a:prstGeom>
        </p:spPr>
        <p:txBody>
          <a:bodyPr/>
          <a:lstStyle>
            <a:lvl1pPr marL="0" indent="0" algn="ctr">
              <a:buNone/>
              <a:defRPr sz="3200">
                <a:latin typeface="Arial" pitchFamily="34" charset="0"/>
                <a:cs typeface="Arial"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AU" dirty="0"/>
          </a:p>
        </p:txBody>
      </p:sp>
      <p:sp>
        <p:nvSpPr>
          <p:cNvPr id="9" name="Picture Placeholder 2">
            <a:extLst>
              <a:ext uri="{FF2B5EF4-FFF2-40B4-BE49-F238E27FC236}">
                <a16:creationId xmlns:a16="http://schemas.microsoft.com/office/drawing/2014/main" id="{0D8C8CDA-1F5E-460A-93DC-332885817C3E}"/>
              </a:ext>
            </a:extLst>
          </p:cNvPr>
          <p:cNvSpPr>
            <a:spLocks noGrp="1"/>
          </p:cNvSpPr>
          <p:nvPr>
            <p:ph type="pic" idx="15"/>
          </p:nvPr>
        </p:nvSpPr>
        <p:spPr>
          <a:xfrm>
            <a:off x="0" y="3749038"/>
            <a:ext cx="6172200" cy="2057400"/>
          </a:xfrm>
          <a:prstGeom prst="rect">
            <a:avLst/>
          </a:prstGeom>
        </p:spPr>
        <p:txBody>
          <a:bodyPr/>
          <a:lstStyle>
            <a:lvl1pPr marL="0" indent="0" algn="ctr">
              <a:buNone/>
              <a:defRPr sz="3200">
                <a:latin typeface="Arial" pitchFamily="34" charset="0"/>
                <a:cs typeface="Arial"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AU" dirty="0"/>
          </a:p>
        </p:txBody>
      </p:sp>
    </p:spTree>
    <p:extLst>
      <p:ext uri="{BB962C8B-B14F-4D97-AF65-F5344CB8AC3E}">
        <p14:creationId xmlns:p14="http://schemas.microsoft.com/office/powerpoint/2010/main" val="3709764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8AEFDF-C0A3-496D-BD2C-F3FF652F9075}"/>
              </a:ext>
            </a:extLst>
          </p:cNvPr>
          <p:cNvSpPr>
            <a:spLocks noGrp="1"/>
          </p:cNvSpPr>
          <p:nvPr>
            <p:ph type="sldNum" sz="quarter" idx="12"/>
          </p:nvPr>
        </p:nvSpPr>
        <p:spPr/>
        <p:txBody>
          <a:bodyPr/>
          <a:lstStyle/>
          <a:p>
            <a:fld id="{BA508391-D276-49F0-A78A-ED1079115CE5}" type="slidenum">
              <a:rPr lang="en-US" smtClean="0"/>
              <a:t>‹#›</a:t>
            </a:fld>
            <a:endParaRPr lang="en-US"/>
          </a:p>
        </p:txBody>
      </p:sp>
    </p:spTree>
    <p:extLst>
      <p:ext uri="{BB962C8B-B14F-4D97-AF65-F5344CB8AC3E}">
        <p14:creationId xmlns:p14="http://schemas.microsoft.com/office/powerpoint/2010/main" val="2578367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40F3-145B-4C05-8D62-0ED0BAC2672B}"/>
              </a:ext>
            </a:extLst>
          </p:cNvPr>
          <p:cNvSpPr>
            <a:spLocks noGrp="1"/>
          </p:cNvSpPr>
          <p:nvPr>
            <p:ph type="title"/>
          </p:nvPr>
        </p:nvSpPr>
        <p:spPr>
          <a:xfrm>
            <a:off x="533400" y="457200"/>
            <a:ext cx="8229600" cy="990600"/>
          </a:xfrm>
        </p:spPr>
        <p:txBody>
          <a:bodyPr rIns="0" bIns="0" anchor="t" anchorCtr="0"/>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DF9A031-360B-4205-A8FA-0EA44B56DEB1}"/>
              </a:ext>
            </a:extLst>
          </p:cNvPr>
          <p:cNvSpPr>
            <a:spLocks noGrp="1"/>
          </p:cNvSpPr>
          <p:nvPr>
            <p:ph idx="1"/>
          </p:nvPr>
        </p:nvSpPr>
        <p:spPr>
          <a:xfrm>
            <a:off x="4777524" y="1676401"/>
            <a:ext cx="6766775" cy="4235302"/>
          </a:xfrm>
        </p:spPr>
        <p:txBody>
          <a:bodyPr>
            <a:normAutofit/>
          </a:bodyPr>
          <a:lstStyle>
            <a:lvl1pPr marL="228600" indent="-228600">
              <a:defRPr lang="en-US" sz="2400" kern="1200" dirty="0" smtClean="0">
                <a:solidFill>
                  <a:schemeClr val="tx1"/>
                </a:solidFill>
                <a:latin typeface="Arial" panose="020B0604020202020204" pitchFamily="34" charset="0"/>
                <a:ea typeface="+mn-ea"/>
                <a:cs typeface="Arial" panose="020B0604020202020204" pitchFamily="34" charset="0"/>
              </a:defRPr>
            </a:lvl1pPr>
            <a:lvl2pPr marL="678882" indent="-342900">
              <a:defRPr lang="en-US" sz="2000" kern="1200" dirty="0" smtClean="0">
                <a:solidFill>
                  <a:schemeClr val="tx1"/>
                </a:solidFill>
                <a:latin typeface="Arial" panose="020B0604020202020204" pitchFamily="34" charset="0"/>
                <a:ea typeface="+mn-ea"/>
                <a:cs typeface="Arial" panose="020B0604020202020204" pitchFamily="34" charset="0"/>
              </a:defRPr>
            </a:lvl2pPr>
            <a:lvl3pPr marL="957716" indent="-285750">
              <a:defRPr lang="en-US" sz="1800" kern="1200" dirty="0" smtClean="0">
                <a:solidFill>
                  <a:schemeClr val="tx1"/>
                </a:solidFill>
                <a:latin typeface="Arial" panose="020B0604020202020204" pitchFamily="34" charset="0"/>
                <a:ea typeface="+mn-ea"/>
                <a:cs typeface="Arial" panose="020B0604020202020204" pitchFamily="34" charset="0"/>
              </a:defRPr>
            </a:lvl3pPr>
            <a:lvl4pPr marL="1277937" indent="-285750">
              <a:defRPr lang="en-US" sz="1600" kern="1200" dirty="0" smtClean="0">
                <a:solidFill>
                  <a:schemeClr val="tx1"/>
                </a:solidFill>
                <a:latin typeface="Arial" panose="020B0604020202020204" pitchFamily="34" charset="0"/>
                <a:ea typeface="+mn-ea"/>
                <a:cs typeface="Arial" panose="020B0604020202020204" pitchFamily="34" charset="0"/>
              </a:defRPr>
            </a:lvl4pPr>
            <a:lvl5pPr>
              <a:defRPr sz="2000"/>
            </a:lvl5pPr>
            <a:lvl6pPr>
              <a:defRPr sz="2000"/>
            </a:lvl6pPr>
            <a:lvl7pPr>
              <a:defRPr sz="2000"/>
            </a:lvl7pPr>
            <a:lvl8pPr>
              <a:defRPr sz="2000"/>
            </a:lvl8pPr>
            <a:lvl9pPr>
              <a:defRPr sz="2000"/>
            </a:lvl9pPr>
          </a:lstStyle>
          <a:p>
            <a:pPr marL="228600" lvl="0" indent="-228600" algn="l" defTabSz="914400" rtl="0" eaLnBrk="1" latinLnBrk="0" hangingPunct="1">
              <a:lnSpc>
                <a:spcPct val="100000"/>
              </a:lnSpc>
              <a:spcBef>
                <a:spcPts val="600"/>
              </a:spcBef>
              <a:spcAft>
                <a:spcPts val="600"/>
              </a:spcAft>
              <a:buClr>
                <a:srgbClr val="00338D"/>
              </a:buClr>
              <a:buFont typeface="Arial" panose="020B0604020202020204" pitchFamily="34" charset="0"/>
              <a:buChar char="•"/>
            </a:pPr>
            <a:r>
              <a:rPr lang="en-US" dirty="0"/>
              <a:t>Edit Master text styles</a:t>
            </a:r>
          </a:p>
          <a:p>
            <a:pPr marL="623968" lvl="1" indent="-287986" algn="l" defTabSz="1219140" rtl="0" eaLnBrk="1" latinLnBrk="0" hangingPunct="1">
              <a:lnSpc>
                <a:spcPct val="100000"/>
              </a:lnSpc>
              <a:spcBef>
                <a:spcPts val="600"/>
              </a:spcBef>
              <a:spcAft>
                <a:spcPts val="600"/>
              </a:spcAft>
              <a:buClr>
                <a:srgbClr val="6C6F70"/>
              </a:buClr>
              <a:buFont typeface="Arial" pitchFamily="34" charset="0"/>
              <a:buChar char="–"/>
            </a:pPr>
            <a:r>
              <a:rPr lang="en-US" dirty="0"/>
              <a:t>Second level</a:t>
            </a:r>
          </a:p>
          <a:p>
            <a:pPr marL="911955" lvl="2" indent="-239989" algn="l" defTabSz="1219140" rtl="0" eaLnBrk="1" latinLnBrk="0" hangingPunct="1">
              <a:lnSpc>
                <a:spcPct val="100000"/>
              </a:lnSpc>
              <a:spcBef>
                <a:spcPts val="600"/>
              </a:spcBef>
              <a:spcAft>
                <a:spcPts val="600"/>
              </a:spcAft>
              <a:buClr>
                <a:srgbClr val="6C6F70"/>
              </a:buClr>
              <a:buFont typeface="Arial" pitchFamily="34" charset="0"/>
              <a:buChar char="•"/>
            </a:pPr>
            <a:r>
              <a:rPr lang="en-US" dirty="0"/>
              <a:t>Third level</a:t>
            </a:r>
          </a:p>
          <a:p>
            <a:pPr marL="1254125" lvl="3" indent="-261938" algn="l" defTabSz="1219140" rtl="0" eaLnBrk="1" latinLnBrk="0" hangingPunct="1">
              <a:lnSpc>
                <a:spcPct val="100000"/>
              </a:lnSpc>
              <a:spcBef>
                <a:spcPts val="600"/>
              </a:spcBef>
              <a:spcAft>
                <a:spcPts val="600"/>
              </a:spcAft>
              <a:buClr>
                <a:srgbClr val="6C6F70"/>
              </a:buClr>
              <a:buFont typeface="Arial" pitchFamily="34" charset="0"/>
              <a:buChar char="–"/>
            </a:pPr>
            <a:r>
              <a:rPr lang="en-US" dirty="0"/>
              <a:t>Fourth level</a:t>
            </a:r>
          </a:p>
        </p:txBody>
      </p:sp>
      <p:sp>
        <p:nvSpPr>
          <p:cNvPr id="4" name="Text Placeholder 3">
            <a:extLst>
              <a:ext uri="{FF2B5EF4-FFF2-40B4-BE49-F238E27FC236}">
                <a16:creationId xmlns:a16="http://schemas.microsoft.com/office/drawing/2014/main" id="{C8FAA7F4-8142-4669-A005-7B68B78CD4E6}"/>
              </a:ext>
            </a:extLst>
          </p:cNvPr>
          <p:cNvSpPr>
            <a:spLocks noGrp="1"/>
          </p:cNvSpPr>
          <p:nvPr>
            <p:ph type="body" sz="half" idx="2"/>
          </p:nvPr>
        </p:nvSpPr>
        <p:spPr>
          <a:xfrm>
            <a:off x="533400" y="1676400"/>
            <a:ext cx="4000500" cy="43416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A2BA7B5E-22F7-4B8E-9946-E059D3B511B2}"/>
              </a:ext>
            </a:extLst>
          </p:cNvPr>
          <p:cNvSpPr>
            <a:spLocks noGrp="1"/>
          </p:cNvSpPr>
          <p:nvPr>
            <p:ph type="sldNum" sz="quarter" idx="12"/>
          </p:nvPr>
        </p:nvSpPr>
        <p:spPr/>
        <p:txBody>
          <a:bodyPr/>
          <a:lstStyle/>
          <a:p>
            <a:fld id="{BA508391-D276-49F0-A78A-ED1079115CE5}" type="slidenum">
              <a:rPr lang="en-US" smtClean="0"/>
              <a:t>‹#›</a:t>
            </a:fld>
            <a:endParaRPr lang="en-US"/>
          </a:p>
        </p:txBody>
      </p:sp>
    </p:spTree>
    <p:extLst>
      <p:ext uri="{BB962C8B-B14F-4D97-AF65-F5344CB8AC3E}">
        <p14:creationId xmlns:p14="http://schemas.microsoft.com/office/powerpoint/2010/main" val="40497961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22.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theme" Target="../theme/theme4.xml"/><Relationship Id="rId1" Type="http://schemas.openxmlformats.org/officeDocument/2006/relationships/slideLayout" Target="../slideLayouts/slideLayout20.xml"/><Relationship Id="rId5" Type="http://schemas.openxmlformats.org/officeDocument/2006/relationships/image" Target="../media/image25.png"/><Relationship Id="rId4" Type="http://schemas.openxmlformats.org/officeDocument/2006/relationships/image" Target="../media/image24.png"/></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pic>
        <p:nvPicPr>
          <p:cNvPr id="4" name="SKMMMALOGO"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9385" y="6173787"/>
            <a:ext cx="2826401" cy="684213"/>
          </a:xfrm>
          <a:prstGeom prst="rect">
            <a:avLst/>
          </a:prstGeom>
        </p:spPr>
      </p:pic>
      <p:pic>
        <p:nvPicPr>
          <p:cNvPr id="5" name="SKMCBLOGO"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2267" y="6173788"/>
            <a:ext cx="2675303" cy="315552"/>
          </a:xfrm>
          <a:prstGeom prst="rect">
            <a:avLst/>
          </a:prstGeom>
        </p:spPr>
      </p:pic>
      <p:pic>
        <p:nvPicPr>
          <p:cNvPr id="6" name="SKMENVIROSLOGO"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96268" y="6173788"/>
            <a:ext cx="2639517" cy="380451"/>
          </a:xfrm>
          <a:prstGeom prst="rect">
            <a:avLst/>
          </a:prstGeom>
        </p:spPr>
      </p:pic>
    </p:spTree>
    <p:extLst>
      <p:ext uri="{BB962C8B-B14F-4D97-AF65-F5344CB8AC3E}">
        <p14:creationId xmlns:p14="http://schemas.microsoft.com/office/powerpoint/2010/main" val="531296737"/>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Lst>
  <p:hf hdr="0" dt="0"/>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 userDrawn="1">
          <p15:clr>
            <a:srgbClr val="F26B43"/>
          </p15:clr>
        </p15:guide>
        <p15:guide id="2" orient="horz" pos="288" userDrawn="1">
          <p15:clr>
            <a:srgbClr val="F26B43"/>
          </p15:clr>
        </p15:guide>
        <p15:guide id="3" orient="horz" pos="912" userDrawn="1">
          <p15:clr>
            <a:srgbClr val="F26B43"/>
          </p15:clr>
        </p15:guide>
        <p15:guide id="4" orient="horz" pos="1056" userDrawn="1">
          <p15:clr>
            <a:srgbClr val="F26B43"/>
          </p15:clr>
        </p15:guide>
        <p15:guide id="5" orient="horz" pos="1704" userDrawn="1">
          <p15:clr>
            <a:srgbClr val="F26B43"/>
          </p15:clr>
        </p15:guide>
        <p15:guide id="6" orient="horz" pos="1848" userDrawn="1">
          <p15:clr>
            <a:srgbClr val="F26B43"/>
          </p15:clr>
        </p15:guide>
        <p15:guide id="7" orient="horz" pos="2472" userDrawn="1">
          <p15:clr>
            <a:srgbClr val="F26B43"/>
          </p15:clr>
        </p15:guide>
        <p15:guide id="8" orient="horz" pos="2616" userDrawn="1">
          <p15:clr>
            <a:srgbClr val="F26B43"/>
          </p15:clr>
        </p15:guide>
        <p15:guide id="9" orient="horz" pos="3264" userDrawn="1">
          <p15:clr>
            <a:srgbClr val="F26B43"/>
          </p15:clr>
        </p15:guide>
        <p15:guide id="10" orient="horz" pos="3408" userDrawn="1">
          <p15:clr>
            <a:srgbClr val="F26B43"/>
          </p15:clr>
        </p15:guide>
        <p15:guide id="11" orient="horz" pos="4032" userDrawn="1">
          <p15:clr>
            <a:srgbClr val="F26B43"/>
          </p15:clr>
        </p15:guide>
        <p15:guide id="12" pos="1080" userDrawn="1">
          <p15:clr>
            <a:srgbClr val="F26B43"/>
          </p15:clr>
        </p15:guide>
        <p15:guide id="13" pos="1224" userDrawn="1">
          <p15:clr>
            <a:srgbClr val="F26B43"/>
          </p15:clr>
        </p15:guide>
        <p15:guide id="14" pos="1968" userDrawn="1">
          <p15:clr>
            <a:srgbClr val="F26B43"/>
          </p15:clr>
        </p15:guide>
        <p15:guide id="15" pos="2112" userDrawn="1">
          <p15:clr>
            <a:srgbClr val="F26B43"/>
          </p15:clr>
        </p15:guide>
        <p15:guide id="16" pos="2856" userDrawn="1">
          <p15:clr>
            <a:srgbClr val="F26B43"/>
          </p15:clr>
        </p15:guide>
        <p15:guide id="17" pos="3000" userDrawn="1">
          <p15:clr>
            <a:srgbClr val="F26B43"/>
          </p15:clr>
        </p15:guide>
        <p15:guide id="18" pos="3744" userDrawn="1">
          <p15:clr>
            <a:srgbClr val="F26B43"/>
          </p15:clr>
        </p15:guide>
        <p15:guide id="19" pos="3888" userDrawn="1">
          <p15:clr>
            <a:srgbClr val="F26B43"/>
          </p15:clr>
        </p15:guide>
        <p15:guide id="20" pos="4632" userDrawn="1">
          <p15:clr>
            <a:srgbClr val="F26B43"/>
          </p15:clr>
        </p15:guide>
        <p15:guide id="21" pos="4776" userDrawn="1">
          <p15:clr>
            <a:srgbClr val="F26B43"/>
          </p15:clr>
        </p15:guide>
        <p15:guide id="22" pos="5520" userDrawn="1">
          <p15:clr>
            <a:srgbClr val="F26B43"/>
          </p15:clr>
        </p15:guide>
        <p15:guide id="23" pos="5664" userDrawn="1">
          <p15:clr>
            <a:srgbClr val="F26B43"/>
          </p15:clr>
        </p15:guide>
        <p15:guide id="24" pos="6408" userDrawn="1">
          <p15:clr>
            <a:srgbClr val="F26B43"/>
          </p15:clr>
        </p15:guide>
        <p15:guide id="25" pos="6552" userDrawn="1">
          <p15:clr>
            <a:srgbClr val="F26B43"/>
          </p15:clr>
        </p15:guide>
        <p15:guide id="26" pos="72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ABAECA-18F7-4054-B6AE-48E7FA8F056E}"/>
              </a:ext>
            </a:extLst>
          </p:cNvPr>
          <p:cNvSpPr>
            <a:spLocks noGrp="1"/>
          </p:cNvSpPr>
          <p:nvPr>
            <p:ph type="title"/>
          </p:nvPr>
        </p:nvSpPr>
        <p:spPr>
          <a:xfrm>
            <a:off x="533400" y="457201"/>
            <a:ext cx="9677400" cy="990600"/>
          </a:xfrm>
          <a:prstGeom prst="rect">
            <a:avLst/>
          </a:prstGeom>
        </p:spPr>
        <p:txBody>
          <a:bodyPr vert="horz" lIns="0" tIns="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3D33EE90-5798-4BDC-B3C2-9AC36687C775}"/>
              </a:ext>
            </a:extLst>
          </p:cNvPr>
          <p:cNvSpPr>
            <a:spLocks noGrp="1"/>
          </p:cNvSpPr>
          <p:nvPr>
            <p:ph type="body" idx="1"/>
          </p:nvPr>
        </p:nvSpPr>
        <p:spPr>
          <a:xfrm>
            <a:off x="533400" y="1676400"/>
            <a:ext cx="9677400" cy="4423569"/>
          </a:xfrm>
          <a:prstGeom prst="rect">
            <a:avLst/>
          </a:prstGeom>
        </p:spPr>
        <p:txBody>
          <a:bodyPr vert="horz" lIns="0" tIns="0" rIns="0" bIns="0" rtlCol="0">
            <a:normAutofit/>
          </a:bodyPr>
          <a:lstStyle/>
          <a:p>
            <a:pPr marL="227013" lvl="0" indent="-227013" algn="l" defTabSz="1219140" rtl="0" eaLnBrk="1" latinLnBrk="0" hangingPunct="1">
              <a:spcBef>
                <a:spcPts val="600"/>
              </a:spcBef>
              <a:spcAft>
                <a:spcPts val="600"/>
              </a:spcAft>
              <a:buClr>
                <a:srgbClr val="00338D"/>
              </a:buClr>
              <a:buSzPct val="110000"/>
              <a:buFont typeface="Arial" pitchFamily="34" charset="0"/>
              <a:buChar char="•"/>
            </a:pPr>
            <a:r>
              <a:rPr lang="en-US" dirty="0"/>
              <a:t>Edit Master text styles</a:t>
            </a:r>
          </a:p>
          <a:p>
            <a:pPr marL="623968" lvl="1" indent="-287986" algn="l" defTabSz="1219140" rtl="0" eaLnBrk="1" latinLnBrk="0" hangingPunct="1">
              <a:spcBef>
                <a:spcPts val="600"/>
              </a:spcBef>
              <a:spcAft>
                <a:spcPts val="600"/>
              </a:spcAft>
              <a:buClr>
                <a:srgbClr val="6C6F70"/>
              </a:buClr>
              <a:buFont typeface="Arial" pitchFamily="34" charset="0"/>
              <a:buChar char="–"/>
            </a:pPr>
            <a:r>
              <a:rPr lang="en-US" dirty="0"/>
              <a:t>Second level</a:t>
            </a:r>
          </a:p>
          <a:p>
            <a:pPr marL="911955" lvl="2" indent="-239989" algn="l" defTabSz="1219140" rtl="0" eaLnBrk="1" latinLnBrk="0" hangingPunct="1">
              <a:spcBef>
                <a:spcPts val="600"/>
              </a:spcBef>
              <a:spcAft>
                <a:spcPts val="600"/>
              </a:spcAft>
              <a:buClr>
                <a:srgbClr val="6C6F70"/>
              </a:buClr>
              <a:buFont typeface="Arial" pitchFamily="34" charset="0"/>
              <a:buChar char="•"/>
            </a:pPr>
            <a:r>
              <a:rPr lang="en-US" dirty="0"/>
              <a:t>Third level</a:t>
            </a:r>
          </a:p>
          <a:p>
            <a:pPr marL="1254125" lvl="3" indent="-261938" algn="l" defTabSz="1219140" rtl="0" eaLnBrk="1" latinLnBrk="0" hangingPunct="1">
              <a:spcBef>
                <a:spcPts val="600"/>
              </a:spcBef>
              <a:spcAft>
                <a:spcPts val="600"/>
              </a:spcAft>
              <a:buClr>
                <a:srgbClr val="6C6F70"/>
              </a:buClr>
              <a:buFont typeface="Arial" pitchFamily="34" charset="0"/>
              <a:buChar char="–"/>
            </a:pPr>
            <a:r>
              <a:rPr lang="en-US" dirty="0"/>
              <a:t>Fourth level</a:t>
            </a:r>
          </a:p>
        </p:txBody>
      </p:sp>
      <p:sp>
        <p:nvSpPr>
          <p:cNvPr id="6" name="Slide Number Placeholder 5">
            <a:extLst>
              <a:ext uri="{FF2B5EF4-FFF2-40B4-BE49-F238E27FC236}">
                <a16:creationId xmlns:a16="http://schemas.microsoft.com/office/drawing/2014/main" id="{1E8EACB4-8210-4D57-B7DE-4989071E7A92}"/>
              </a:ext>
            </a:extLst>
          </p:cNvPr>
          <p:cNvSpPr>
            <a:spLocks noGrp="1"/>
          </p:cNvSpPr>
          <p:nvPr>
            <p:ph type="sldNum" sz="quarter" idx="4"/>
          </p:nvPr>
        </p:nvSpPr>
        <p:spPr>
          <a:xfrm>
            <a:off x="533400" y="6328568"/>
            <a:ext cx="699977" cy="365125"/>
          </a:xfrm>
          <a:prstGeom prst="rect">
            <a:avLst/>
          </a:prstGeom>
        </p:spPr>
        <p:txBody>
          <a:bodyPr vert="horz" lIns="0" tIns="0" rIns="0" bIns="0" rtlCol="0" anchor="b" anchorCtr="0"/>
          <a:lstStyle>
            <a:lvl1pPr algn="l">
              <a:defRPr sz="1100">
                <a:solidFill>
                  <a:srgbClr val="00338D"/>
                </a:solidFill>
              </a:defRPr>
            </a:lvl1pPr>
          </a:lstStyle>
          <a:p>
            <a:fld id="{BA508391-D276-49F0-A78A-ED1079115CE5}" type="slidenum">
              <a:rPr lang="en-US" smtClean="0"/>
              <a:pPr/>
              <a:t>‹#›</a:t>
            </a:fld>
            <a:endParaRPr lang="en-US" dirty="0"/>
          </a:p>
        </p:txBody>
      </p:sp>
      <p:pic>
        <p:nvPicPr>
          <p:cNvPr id="11" name="Picture 10">
            <a:extLst>
              <a:ext uri="{FF2B5EF4-FFF2-40B4-BE49-F238E27FC236}">
                <a16:creationId xmlns:a16="http://schemas.microsoft.com/office/drawing/2014/main" id="{522CA9AE-F0E6-4869-A6DD-9383080A22F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840686" y="6433167"/>
            <a:ext cx="1741714" cy="260526"/>
          </a:xfrm>
          <a:prstGeom prst="rect">
            <a:avLst/>
          </a:prstGeom>
        </p:spPr>
      </p:pic>
    </p:spTree>
    <p:extLst>
      <p:ext uri="{BB962C8B-B14F-4D97-AF65-F5344CB8AC3E}">
        <p14:creationId xmlns:p14="http://schemas.microsoft.com/office/powerpoint/2010/main" val="3950573192"/>
      </p:ext>
    </p:extLst>
  </p:cSld>
  <p:clrMap bg1="lt1" tx1="dk1" bg2="lt2" tx2="dk2" accent1="accent1" accent2="accent2" accent3="accent3" accent4="accent4" accent5="accent5" accent6="accent6" hlink="hlink" folHlink="folHlink"/>
  <p:sldLayoutIdLst>
    <p:sldLayoutId id="2147483918" r:id="rId1"/>
    <p:sldLayoutId id="2147483929" r:id="rId2"/>
    <p:sldLayoutId id="2147483920" r:id="rId3"/>
    <p:sldLayoutId id="2147483922" r:id="rId4"/>
    <p:sldLayoutId id="2147483923" r:id="rId5"/>
    <p:sldLayoutId id="2147483924" r:id="rId6"/>
    <p:sldLayoutId id="2147483925" r:id="rId7"/>
    <p:sldLayoutId id="2147483930" r:id="rId8"/>
    <p:sldLayoutId id="2147483931" r:id="rId9"/>
    <p:sldLayoutId id="2147483932" r:id="rId10"/>
  </p:sldLayoutIdLst>
  <p:txStyles>
    <p:titleStyle>
      <a:lvl1pPr algn="l" defTabSz="914400" rtl="0" eaLnBrk="1" latinLnBrk="0" hangingPunct="1">
        <a:lnSpc>
          <a:spcPct val="90000"/>
        </a:lnSpc>
        <a:spcBef>
          <a:spcPct val="0"/>
        </a:spcBef>
        <a:buNone/>
        <a:defRPr sz="3200" b="0" kern="1200">
          <a:solidFill>
            <a:srgbClr val="00338D"/>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600"/>
        </a:spcBef>
        <a:spcAft>
          <a:spcPts val="600"/>
        </a:spcAft>
        <a:buClr>
          <a:srgbClr val="00338D"/>
        </a:buClr>
        <a:buFont typeface="Arial" panose="020B0604020202020204" pitchFamily="34" charset="0"/>
        <a:buChar char="•"/>
        <a:defRPr lang="en-US" sz="2400" kern="1200" dirty="0" smtClean="0">
          <a:solidFill>
            <a:schemeClr val="tx1"/>
          </a:solidFill>
          <a:latin typeface="Arial" panose="020B0604020202020204" pitchFamily="34" charset="0"/>
          <a:ea typeface="+mn-ea"/>
          <a:cs typeface="Arial" panose="020B0604020202020204" pitchFamily="34" charset="0"/>
        </a:defRPr>
      </a:lvl1pPr>
      <a:lvl2pPr marL="678882" indent="-342900" algn="l" defTabSz="914400" rtl="0" eaLnBrk="1" latinLnBrk="0" hangingPunct="1">
        <a:lnSpc>
          <a:spcPct val="100000"/>
        </a:lnSpc>
        <a:spcBef>
          <a:spcPts val="600"/>
        </a:spcBef>
        <a:spcAft>
          <a:spcPts val="600"/>
        </a:spcAft>
        <a:buFont typeface="Arial" panose="020B0604020202020204" pitchFamily="34" charset="0"/>
        <a:buChar char="‾"/>
        <a:defRPr lang="en-US" sz="2000" kern="1200" dirty="0" smtClean="0">
          <a:solidFill>
            <a:schemeClr val="tx1"/>
          </a:solidFill>
          <a:latin typeface="Arial" panose="020B0604020202020204" pitchFamily="34" charset="0"/>
          <a:ea typeface="+mn-ea"/>
          <a:cs typeface="Arial" panose="020B0604020202020204" pitchFamily="34" charset="0"/>
        </a:defRPr>
      </a:lvl2pPr>
      <a:lvl3pPr marL="957716"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smtClean="0">
          <a:solidFill>
            <a:schemeClr val="tx1"/>
          </a:solidFill>
          <a:latin typeface="Arial" panose="020B0604020202020204" pitchFamily="34" charset="0"/>
          <a:ea typeface="+mn-ea"/>
          <a:cs typeface="Arial" panose="020B0604020202020204" pitchFamily="34" charset="0"/>
        </a:defRPr>
      </a:lvl3pPr>
      <a:lvl4pPr marL="1277937" indent="-285750" algn="l" defTabSz="914400" rtl="0" eaLnBrk="1" latinLnBrk="0" hangingPunct="1">
        <a:lnSpc>
          <a:spcPct val="100000"/>
        </a:lnSpc>
        <a:spcBef>
          <a:spcPts val="600"/>
        </a:spcBef>
        <a:spcAft>
          <a:spcPts val="600"/>
        </a:spcAft>
        <a:buFont typeface="Arial" panose="020B0604020202020204" pitchFamily="34" charset="0"/>
        <a:buChar char="•"/>
        <a:defRPr lang="en-US" sz="1600" kern="1200" dirty="0" smtClean="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8" userDrawn="1">
          <p15:clr>
            <a:srgbClr val="F26B43"/>
          </p15:clr>
        </p15:guide>
        <p15:guide id="2" pos="336" userDrawn="1">
          <p15:clr>
            <a:srgbClr val="F26B43"/>
          </p15:clr>
        </p15:guide>
        <p15:guide id="3" pos="1080" userDrawn="1">
          <p15:clr>
            <a:srgbClr val="F26B43"/>
          </p15:clr>
        </p15:guide>
        <p15:guide id="4" pos="1224" userDrawn="1">
          <p15:clr>
            <a:srgbClr val="F26B43"/>
          </p15:clr>
        </p15:guide>
        <p15:guide id="5" pos="1968" userDrawn="1">
          <p15:clr>
            <a:srgbClr val="F26B43"/>
          </p15:clr>
        </p15:guide>
        <p15:guide id="6" pos="2112" userDrawn="1">
          <p15:clr>
            <a:srgbClr val="F26B43"/>
          </p15:clr>
        </p15:guide>
        <p15:guide id="7" pos="2856" userDrawn="1">
          <p15:clr>
            <a:srgbClr val="F26B43"/>
          </p15:clr>
        </p15:guide>
        <p15:guide id="8" pos="3000" userDrawn="1">
          <p15:clr>
            <a:srgbClr val="F26B43"/>
          </p15:clr>
        </p15:guide>
        <p15:guide id="9" pos="3744" userDrawn="1">
          <p15:clr>
            <a:srgbClr val="F26B43"/>
          </p15:clr>
        </p15:guide>
        <p15:guide id="10" pos="3888" userDrawn="1">
          <p15:clr>
            <a:srgbClr val="F26B43"/>
          </p15:clr>
        </p15:guide>
        <p15:guide id="11" pos="4632" userDrawn="1">
          <p15:clr>
            <a:srgbClr val="F26B43"/>
          </p15:clr>
        </p15:guide>
        <p15:guide id="12" pos="4776" userDrawn="1">
          <p15:clr>
            <a:srgbClr val="F26B43"/>
          </p15:clr>
        </p15:guide>
        <p15:guide id="13" pos="5520" userDrawn="1">
          <p15:clr>
            <a:srgbClr val="F26B43"/>
          </p15:clr>
        </p15:guide>
        <p15:guide id="14" pos="5664" userDrawn="1">
          <p15:clr>
            <a:srgbClr val="F26B43"/>
          </p15:clr>
        </p15:guide>
        <p15:guide id="15" pos="6432" userDrawn="1">
          <p15:clr>
            <a:srgbClr val="F26B43"/>
          </p15:clr>
        </p15:guide>
        <p15:guide id="16" pos="7272" userDrawn="1">
          <p15:clr>
            <a:srgbClr val="F26B43"/>
          </p15:clr>
        </p15:guide>
        <p15:guide id="17" orient="horz" pos="912" userDrawn="1">
          <p15:clr>
            <a:srgbClr val="F26B43"/>
          </p15:clr>
        </p15:guide>
        <p15:guide id="18" orient="horz" pos="1056" userDrawn="1">
          <p15:clr>
            <a:srgbClr val="F26B43"/>
          </p15:clr>
        </p15:guide>
        <p15:guide id="19" orient="horz" pos="1704" userDrawn="1">
          <p15:clr>
            <a:srgbClr val="F26B43"/>
          </p15:clr>
        </p15:guide>
        <p15:guide id="20" orient="horz" pos="1848" userDrawn="1">
          <p15:clr>
            <a:srgbClr val="F26B43"/>
          </p15:clr>
        </p15:guide>
        <p15:guide id="21" orient="horz" pos="2472" userDrawn="1">
          <p15:clr>
            <a:srgbClr val="F26B43"/>
          </p15:clr>
        </p15:guide>
        <p15:guide id="22" orient="horz" pos="2616" userDrawn="1">
          <p15:clr>
            <a:srgbClr val="F26B43"/>
          </p15:clr>
        </p15:guide>
        <p15:guide id="23" orient="horz" pos="3240" userDrawn="1">
          <p15:clr>
            <a:srgbClr val="F26B43"/>
          </p15:clr>
        </p15:guide>
        <p15:guide id="24" orient="horz" pos="3384" userDrawn="1">
          <p15:clr>
            <a:srgbClr val="F26B43"/>
          </p15:clr>
        </p15:guide>
        <p15:guide id="25" orient="horz" pos="403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B42E64-634E-4779-9C0F-0F431649E279}"/>
              </a:ext>
            </a:extLst>
          </p:cNvPr>
          <p:cNvSpPr/>
          <p:nvPr userDrawn="1"/>
        </p:nvSpPr>
        <p:spPr>
          <a:xfrm>
            <a:off x="-9236" y="2933700"/>
            <a:ext cx="12201236" cy="39243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584"/>
          </a:p>
        </p:txBody>
      </p:sp>
      <p:sp>
        <p:nvSpPr>
          <p:cNvPr id="5" name="Title 1">
            <a:extLst>
              <a:ext uri="{FF2B5EF4-FFF2-40B4-BE49-F238E27FC236}">
                <a16:creationId xmlns:a16="http://schemas.microsoft.com/office/drawing/2014/main" id="{AC5BD57C-4CCE-4490-AAAD-25F3FAE2591F}"/>
              </a:ext>
            </a:extLst>
          </p:cNvPr>
          <p:cNvSpPr txBox="1">
            <a:spLocks/>
          </p:cNvSpPr>
          <p:nvPr userDrawn="1"/>
        </p:nvSpPr>
        <p:spPr>
          <a:xfrm>
            <a:off x="0" y="2933700"/>
            <a:ext cx="8016213" cy="990600"/>
          </a:xfrm>
          <a:prstGeom prst="rect">
            <a:avLst/>
          </a:prstGeom>
          <a:solidFill>
            <a:schemeClr val="tx2"/>
          </a:solidFill>
        </p:spPr>
        <p:txBody>
          <a:bodyPr lIns="365760" anchor="ctr"/>
          <a:lstStyle>
            <a:lvl1pPr algn="ctr" defTabSz="1219140" rtl="0" eaLnBrk="1" latinLnBrk="0" hangingPunct="1">
              <a:spcBef>
                <a:spcPct val="0"/>
              </a:spcBef>
              <a:buNone/>
              <a:defRPr sz="3733" b="1" kern="1200">
                <a:solidFill>
                  <a:schemeClr val="bg1"/>
                </a:solidFill>
                <a:latin typeface="+mj-lt"/>
                <a:ea typeface="+mj-ea"/>
                <a:cs typeface="+mj-cs"/>
              </a:defRPr>
            </a:lvl1pPr>
          </a:lstStyle>
          <a:p>
            <a:pPr algn="l"/>
            <a:r>
              <a:rPr lang="en-US" sz="2800" b="0" dirty="0"/>
              <a:t>Click to edit Master title style</a:t>
            </a:r>
            <a:endParaRPr lang="en-AU" sz="2800" b="0" dirty="0"/>
          </a:p>
        </p:txBody>
      </p:sp>
      <p:pic>
        <p:nvPicPr>
          <p:cNvPr id="10" name="Picture 9">
            <a:extLst>
              <a:ext uri="{FF2B5EF4-FFF2-40B4-BE49-F238E27FC236}">
                <a16:creationId xmlns:a16="http://schemas.microsoft.com/office/drawing/2014/main" id="{931D9A46-67AF-438D-93A3-C98E601716C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93086" y="6433167"/>
            <a:ext cx="1741714" cy="260526"/>
          </a:xfrm>
          <a:prstGeom prst="rect">
            <a:avLst/>
          </a:prstGeom>
        </p:spPr>
      </p:pic>
    </p:spTree>
    <p:extLst>
      <p:ext uri="{BB962C8B-B14F-4D97-AF65-F5344CB8AC3E}">
        <p14:creationId xmlns:p14="http://schemas.microsoft.com/office/powerpoint/2010/main" val="257452718"/>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Ls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8" userDrawn="1">
          <p15:clr>
            <a:srgbClr val="F26B43"/>
          </p15:clr>
        </p15:guide>
        <p15:guide id="2" pos="432" userDrawn="1">
          <p15:clr>
            <a:srgbClr val="F26B43"/>
          </p15:clr>
        </p15:guide>
        <p15:guide id="3" pos="1176" userDrawn="1">
          <p15:clr>
            <a:srgbClr val="F26B43"/>
          </p15:clr>
        </p15:guide>
        <p15:guide id="4" pos="1320" userDrawn="1">
          <p15:clr>
            <a:srgbClr val="F26B43"/>
          </p15:clr>
        </p15:guide>
        <p15:guide id="5" pos="2064" userDrawn="1">
          <p15:clr>
            <a:srgbClr val="F26B43"/>
          </p15:clr>
        </p15:guide>
        <p15:guide id="6" pos="2208" userDrawn="1">
          <p15:clr>
            <a:srgbClr val="F26B43"/>
          </p15:clr>
        </p15:guide>
        <p15:guide id="7" pos="2952" userDrawn="1">
          <p15:clr>
            <a:srgbClr val="F26B43"/>
          </p15:clr>
        </p15:guide>
        <p15:guide id="8" pos="3096" userDrawn="1">
          <p15:clr>
            <a:srgbClr val="F26B43"/>
          </p15:clr>
        </p15:guide>
        <p15:guide id="9" pos="3840" userDrawn="1">
          <p15:clr>
            <a:srgbClr val="F26B43"/>
          </p15:clr>
        </p15:guide>
        <p15:guide id="10" pos="3984" userDrawn="1">
          <p15:clr>
            <a:srgbClr val="F26B43"/>
          </p15:clr>
        </p15:guide>
        <p15:guide id="11" pos="4728" userDrawn="1">
          <p15:clr>
            <a:srgbClr val="F26B43"/>
          </p15:clr>
        </p15:guide>
        <p15:guide id="12" pos="4872" userDrawn="1">
          <p15:clr>
            <a:srgbClr val="F26B43"/>
          </p15:clr>
        </p15:guide>
        <p15:guide id="13" pos="5616" userDrawn="1">
          <p15:clr>
            <a:srgbClr val="F26B43"/>
          </p15:clr>
        </p15:guide>
        <p15:guide id="14" pos="5760" userDrawn="1">
          <p15:clr>
            <a:srgbClr val="F26B43"/>
          </p15:clr>
        </p15:guide>
        <p15:guide id="15" pos="6504" userDrawn="1">
          <p15:clr>
            <a:srgbClr val="F26B43"/>
          </p15:clr>
        </p15:guide>
        <p15:guide id="16" pos="6648" userDrawn="1">
          <p15:clr>
            <a:srgbClr val="F26B43"/>
          </p15:clr>
        </p15:guide>
        <p15:guide id="17" pos="7392" userDrawn="1">
          <p15:clr>
            <a:srgbClr val="F26B43"/>
          </p15:clr>
        </p15:guide>
        <p15:guide id="18" orient="horz" pos="912" userDrawn="1">
          <p15:clr>
            <a:srgbClr val="F26B43"/>
          </p15:clr>
        </p15:guide>
        <p15:guide id="19" orient="horz" pos="1056" userDrawn="1">
          <p15:clr>
            <a:srgbClr val="F26B43"/>
          </p15:clr>
        </p15:guide>
        <p15:guide id="20" orient="horz" pos="1704" userDrawn="1">
          <p15:clr>
            <a:srgbClr val="F26B43"/>
          </p15:clr>
        </p15:guide>
        <p15:guide id="21" orient="horz" pos="1848" userDrawn="1">
          <p15:clr>
            <a:srgbClr val="F26B43"/>
          </p15:clr>
        </p15:guide>
        <p15:guide id="22" orient="horz" pos="2472" userDrawn="1">
          <p15:clr>
            <a:srgbClr val="F26B43"/>
          </p15:clr>
        </p15:guide>
        <p15:guide id="23" orient="horz" pos="2616" userDrawn="1">
          <p15:clr>
            <a:srgbClr val="F26B43"/>
          </p15:clr>
        </p15:guide>
        <p15:guide id="24" orient="horz" pos="3240" userDrawn="1">
          <p15:clr>
            <a:srgbClr val="F26B43"/>
          </p15:clr>
        </p15:guide>
        <p15:guide id="25" orient="horz" pos="3408" userDrawn="1">
          <p15:clr>
            <a:srgbClr val="F26B43"/>
          </p15:clr>
        </p15:guide>
        <p15:guide id="26" orient="horz" pos="4032"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SKMENVIROSLOGO"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6305" y="6065816"/>
            <a:ext cx="1812059" cy="470665"/>
          </a:xfrm>
          <a:prstGeom prst="rect">
            <a:avLst/>
          </a:prstGeom>
        </p:spPr>
      </p:pic>
      <p:pic>
        <p:nvPicPr>
          <p:cNvPr id="11" name="SKMCBLOGO"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1276" y="6173170"/>
            <a:ext cx="1825963" cy="280919"/>
          </a:xfrm>
          <a:prstGeom prst="rect">
            <a:avLst/>
          </a:prstGeom>
        </p:spPr>
      </p:pic>
      <p:pic>
        <p:nvPicPr>
          <p:cNvPr id="12" name="SKMMMALOGO"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31719" y="6102879"/>
            <a:ext cx="1780333" cy="395628"/>
          </a:xfrm>
          <a:prstGeom prst="rect">
            <a:avLst/>
          </a:prstGeom>
        </p:spPr>
      </p:pic>
    </p:spTree>
    <p:extLst>
      <p:ext uri="{BB962C8B-B14F-4D97-AF65-F5344CB8AC3E}">
        <p14:creationId xmlns:p14="http://schemas.microsoft.com/office/powerpoint/2010/main" val="1377490337"/>
      </p:ext>
    </p:extLst>
  </p:cSld>
  <p:clrMap bg1="lt1" tx1="dk1" bg2="lt2" tx2="dk2" accent1="accent1" accent2="accent2" accent3="accent3" accent4="accent4" accent5="accent5" accent6="accent6" hlink="hlink" folHlink="folHlink"/>
  <p:sldLayoutIdLst>
    <p:sldLayoutId id="2147483854" r:id="rId1"/>
  </p:sldLayoutIdLst>
  <p:hf hdr="0" dt="0"/>
  <p:txStyles>
    <p:titleStyle>
      <a:lvl1pPr algn="l" defTabSz="1219140" rtl="0" eaLnBrk="1" latinLnBrk="0" hangingPunct="1">
        <a:spcBef>
          <a:spcPct val="0"/>
        </a:spcBef>
        <a:buNone/>
        <a:defRPr sz="3733" b="1" kern="1200">
          <a:solidFill>
            <a:schemeClr val="bg1"/>
          </a:solidFill>
          <a:latin typeface="Arial" pitchFamily="34" charset="0"/>
          <a:ea typeface="+mj-ea"/>
          <a:cs typeface="Arial" pitchFamily="34" charset="0"/>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4B2AB8-A5DD-48E8-836D-6E8EB6A0A0AD}"/>
              </a:ext>
            </a:extLst>
          </p:cNvPr>
          <p:cNvGrpSpPr/>
          <p:nvPr userDrawn="1"/>
        </p:nvGrpSpPr>
        <p:grpSpPr>
          <a:xfrm>
            <a:off x="90312" y="0"/>
            <a:ext cx="11963401" cy="6858000"/>
            <a:chOff x="90312" y="0"/>
            <a:chExt cx="11963401" cy="6858000"/>
          </a:xfrm>
        </p:grpSpPr>
        <p:pic>
          <p:nvPicPr>
            <p:cNvPr id="8" name="Picture 7">
              <a:extLst>
                <a:ext uri="{FF2B5EF4-FFF2-40B4-BE49-F238E27FC236}">
                  <a16:creationId xmlns:a16="http://schemas.microsoft.com/office/drawing/2014/main" id="{F7C00B18-9AAA-423A-9F14-DE14EF6611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12" y="0"/>
              <a:ext cx="9144001" cy="6858000"/>
            </a:xfrm>
            <a:prstGeom prst="rect">
              <a:avLst/>
            </a:prstGeom>
          </p:spPr>
        </p:pic>
        <p:pic>
          <p:nvPicPr>
            <p:cNvPr id="9" name="Picture 8">
              <a:extLst>
                <a:ext uri="{FF2B5EF4-FFF2-40B4-BE49-F238E27FC236}">
                  <a16:creationId xmlns:a16="http://schemas.microsoft.com/office/drawing/2014/main" id="{A2B739D1-7628-4511-B912-B00588A67B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4861"/>
            <a:stretch/>
          </p:blipFill>
          <p:spPr>
            <a:xfrm>
              <a:off x="8840612" y="0"/>
              <a:ext cx="3213101" cy="6858000"/>
            </a:xfrm>
            <a:prstGeom prst="rect">
              <a:avLst/>
            </a:prstGeom>
          </p:spPr>
        </p:pic>
      </p:grpSp>
    </p:spTree>
    <p:extLst>
      <p:ext uri="{BB962C8B-B14F-4D97-AF65-F5344CB8AC3E}">
        <p14:creationId xmlns:p14="http://schemas.microsoft.com/office/powerpoint/2010/main" val="1661719316"/>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336" userDrawn="1">
          <p15:clr>
            <a:srgbClr val="F26B43"/>
          </p15:clr>
        </p15:guide>
        <p15:guide id="3" orient="horz" pos="912" userDrawn="1">
          <p15:clr>
            <a:srgbClr val="F26B43"/>
          </p15:clr>
        </p15:guide>
        <p15:guide id="4" orient="horz" pos="1056" userDrawn="1">
          <p15:clr>
            <a:srgbClr val="F26B43"/>
          </p15:clr>
        </p15:guide>
        <p15:guide id="5" orient="horz" pos="1704" userDrawn="1">
          <p15:clr>
            <a:srgbClr val="F26B43"/>
          </p15:clr>
        </p15:guide>
        <p15:guide id="6" orient="horz" pos="1848" userDrawn="1">
          <p15:clr>
            <a:srgbClr val="F26B43"/>
          </p15:clr>
        </p15:guide>
        <p15:guide id="7" orient="horz" pos="2616" userDrawn="1">
          <p15:clr>
            <a:srgbClr val="F26B43"/>
          </p15:clr>
        </p15:guide>
        <p15:guide id="8" orient="horz" pos="2472" userDrawn="1">
          <p15:clr>
            <a:srgbClr val="F26B43"/>
          </p15:clr>
        </p15:guide>
        <p15:guide id="9" orient="horz" pos="3264" userDrawn="1">
          <p15:clr>
            <a:srgbClr val="F26B43"/>
          </p15:clr>
        </p15:guide>
        <p15:guide id="10" orient="horz" pos="3408" userDrawn="1">
          <p15:clr>
            <a:srgbClr val="F26B43"/>
          </p15:clr>
        </p15:guide>
        <p15:guide id="11" orient="horz" pos="4032" userDrawn="1">
          <p15:clr>
            <a:srgbClr val="F26B43"/>
          </p15:clr>
        </p15:guide>
        <p15:guide id="12" pos="1080" userDrawn="1">
          <p15:clr>
            <a:srgbClr val="F26B43"/>
          </p15:clr>
        </p15:guide>
        <p15:guide id="13" pos="1224" userDrawn="1">
          <p15:clr>
            <a:srgbClr val="F26B43"/>
          </p15:clr>
        </p15:guide>
        <p15:guide id="14" pos="1968" userDrawn="1">
          <p15:clr>
            <a:srgbClr val="F26B43"/>
          </p15:clr>
        </p15:guide>
        <p15:guide id="15" pos="2112" userDrawn="1">
          <p15:clr>
            <a:srgbClr val="F26B43"/>
          </p15:clr>
        </p15:guide>
        <p15:guide id="16" pos="2856" userDrawn="1">
          <p15:clr>
            <a:srgbClr val="F26B43"/>
          </p15:clr>
        </p15:guide>
        <p15:guide id="17" pos="3000" userDrawn="1">
          <p15:clr>
            <a:srgbClr val="F26B43"/>
          </p15:clr>
        </p15:guide>
        <p15:guide id="18" pos="3744" userDrawn="1">
          <p15:clr>
            <a:srgbClr val="F26B43"/>
          </p15:clr>
        </p15:guide>
        <p15:guide id="19" pos="3888" userDrawn="1">
          <p15:clr>
            <a:srgbClr val="F26B43"/>
          </p15:clr>
        </p15:guide>
        <p15:guide id="20" pos="4632" userDrawn="1">
          <p15:clr>
            <a:srgbClr val="F26B43"/>
          </p15:clr>
        </p15:guide>
        <p15:guide id="21" pos="4776" userDrawn="1">
          <p15:clr>
            <a:srgbClr val="F26B43"/>
          </p15:clr>
        </p15:guide>
        <p15:guide id="22" pos="5520" userDrawn="1">
          <p15:clr>
            <a:srgbClr val="F26B43"/>
          </p15:clr>
        </p15:guide>
        <p15:guide id="23" pos="5664" userDrawn="1">
          <p15:clr>
            <a:srgbClr val="F26B43"/>
          </p15:clr>
        </p15:guide>
        <p15:guide id="24" pos="6408" userDrawn="1">
          <p15:clr>
            <a:srgbClr val="F26B43"/>
          </p15:clr>
        </p15:guide>
        <p15:guide id="25" pos="6552" userDrawn="1">
          <p15:clr>
            <a:srgbClr val="F26B43"/>
          </p15:clr>
        </p15:guide>
        <p15:guide id="26" pos="729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7.png"/><Relationship Id="rId4" Type="http://schemas.openxmlformats.org/officeDocument/2006/relationships/diagramLayout" Target="../diagrams/layout1.xml"/><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5.xml"/><Relationship Id="rId4" Type="http://schemas.openxmlformats.org/officeDocument/2006/relationships/image" Target="../media/image54.emf"/></Relationships>
</file>

<file path=ppt/slides/_rels/slide23.xml.rels><?xml version="1.0" encoding="UTF-8" standalone="yes"?>
<Relationships xmlns="http://schemas.openxmlformats.org/package/2006/relationships"><Relationship Id="rId3" Type="http://schemas.openxmlformats.org/officeDocument/2006/relationships/hyperlink" Target="http://nefrocruces.wordpress.com/insuficiencia-renal" TargetMode="External"/><Relationship Id="rId2" Type="http://schemas.openxmlformats.org/officeDocument/2006/relationships/image" Target="../media/image55.gi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0.JPG"/></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3400" y="3254448"/>
            <a:ext cx="7138369" cy="741528"/>
          </a:xfrm>
        </p:spPr>
        <p:txBody>
          <a:bodyPr>
            <a:normAutofit fontScale="90000"/>
          </a:bodyPr>
          <a:lstStyle/>
          <a:p>
            <a:r>
              <a:rPr lang="en-AU" dirty="0"/>
              <a:t>Specialty Electrical Resistivity Imaging at </a:t>
            </a:r>
            <a:r>
              <a:rPr lang="en-AU" dirty="0" err="1"/>
              <a:t>NAPL</a:t>
            </a:r>
            <a:r>
              <a:rPr lang="en-AU" dirty="0"/>
              <a:t>-Impacted Site in Brazil: Key Contributions to the Conceptual Site Model</a:t>
            </a:r>
          </a:p>
        </p:txBody>
      </p:sp>
      <p:sp>
        <p:nvSpPr>
          <p:cNvPr id="4" name="TextBox 3">
            <a:extLst>
              <a:ext uri="{FF2B5EF4-FFF2-40B4-BE49-F238E27FC236}">
                <a16:creationId xmlns:a16="http://schemas.microsoft.com/office/drawing/2014/main" id="{E64F70CD-E831-4088-8CDC-1E177BB6BF11}"/>
              </a:ext>
            </a:extLst>
          </p:cNvPr>
          <p:cNvSpPr txBox="1"/>
          <p:nvPr/>
        </p:nvSpPr>
        <p:spPr>
          <a:xfrm>
            <a:off x="442818" y="6190304"/>
            <a:ext cx="1625766" cy="276999"/>
          </a:xfrm>
          <a:prstGeom prst="rect">
            <a:avLst/>
          </a:prstGeom>
          <a:noFill/>
        </p:spPr>
        <p:txBody>
          <a:bodyPr wrap="none" rtlCol="0">
            <a:spAutoFit/>
          </a:bodyPr>
          <a:lstStyle/>
          <a:p>
            <a:r>
              <a:rPr lang="en-US" sz="1200" dirty="0">
                <a:solidFill>
                  <a:schemeClr val="tx1">
                    <a:lumMod val="75000"/>
                    <a:lumOff val="25000"/>
                  </a:schemeClr>
                </a:solidFill>
              </a:rPr>
              <a:t>CH2M is now Jacobs</a:t>
            </a:r>
          </a:p>
        </p:txBody>
      </p:sp>
      <p:sp>
        <p:nvSpPr>
          <p:cNvPr id="9" name="Text Placeholder 7">
            <a:extLst>
              <a:ext uri="{FF2B5EF4-FFF2-40B4-BE49-F238E27FC236}">
                <a16:creationId xmlns:a16="http://schemas.microsoft.com/office/drawing/2014/main" id="{6D2D2393-6D36-4411-89D1-80CD9A062012}"/>
              </a:ext>
            </a:extLst>
          </p:cNvPr>
          <p:cNvSpPr txBox="1">
            <a:spLocks/>
          </p:cNvSpPr>
          <p:nvPr/>
        </p:nvSpPr>
        <p:spPr>
          <a:xfrm>
            <a:off x="533400" y="4546288"/>
            <a:ext cx="7732776" cy="1380179"/>
          </a:xfrm>
          <a:prstGeom prst="rect">
            <a:avLst/>
          </a:prstGeom>
        </p:spPr>
        <p:txBody>
          <a:bodyPr lIns="18000" tIns="0" rIns="0" bIns="0" anchor="t" anchorCtr="0"/>
          <a:lstStyle>
            <a:lvl1pPr marL="0" indent="0" algn="l" defTabSz="914354" rtl="0" eaLnBrk="1" latinLnBrk="0" hangingPunct="1">
              <a:spcBef>
                <a:spcPct val="20000"/>
              </a:spcBef>
              <a:buFont typeface="Arial" pitchFamily="34" charset="0"/>
              <a:buNone/>
              <a:defRPr sz="1400" kern="1200" baseline="0">
                <a:solidFill>
                  <a:srgbClr val="00338D"/>
                </a:solidFill>
                <a:latin typeface="+mn-lt"/>
                <a:ea typeface="+mn-ea"/>
                <a:cs typeface="+mn-cs"/>
              </a:defRPr>
            </a:lvl1pPr>
            <a:lvl2pPr marL="742913" indent="-285737" algn="l" defTabSz="91435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t-BR" dirty="0"/>
              <a:t>Carol S. Mowder, Jacobs </a:t>
            </a:r>
            <a:endParaRPr lang="en-US" dirty="0"/>
          </a:p>
          <a:p>
            <a:r>
              <a:rPr lang="pt-BR" dirty="0"/>
              <a:t>Lucas Ribeiro, Paola Barreto, Paulo Rego, Gerd Van den Daele and Olivier Maurer, Jacobs</a:t>
            </a:r>
          </a:p>
          <a:p>
            <a:r>
              <a:rPr lang="pt-BR" dirty="0"/>
              <a:t>Mike Sherrier and </a:t>
            </a:r>
            <a:r>
              <a:rPr lang="en-US" dirty="0"/>
              <a:t>James K. Henderson, DuPont </a:t>
            </a:r>
          </a:p>
        </p:txBody>
      </p:sp>
      <p:sp>
        <p:nvSpPr>
          <p:cNvPr id="6" name="Rectangle 5">
            <a:extLst>
              <a:ext uri="{FF2B5EF4-FFF2-40B4-BE49-F238E27FC236}">
                <a16:creationId xmlns:a16="http://schemas.microsoft.com/office/drawing/2014/main" id="{03764611-4F84-4636-8D6F-97A0E1C0F44E}"/>
              </a:ext>
            </a:extLst>
          </p:cNvPr>
          <p:cNvSpPr/>
          <p:nvPr/>
        </p:nvSpPr>
        <p:spPr>
          <a:xfrm>
            <a:off x="159424" y="233969"/>
            <a:ext cx="11160616" cy="923330"/>
          </a:xfrm>
          <a:prstGeom prst="rect">
            <a:avLst/>
          </a:prstGeom>
        </p:spPr>
        <p:txBody>
          <a:bodyPr wrap="square">
            <a:spAutoFit/>
          </a:bodyPr>
          <a:lstStyle/>
          <a:p>
            <a:pPr defTabSz="914400"/>
            <a:r>
              <a:rPr lang="en-US" sz="1800" dirty="0">
                <a:solidFill>
                  <a:prstClr val="black"/>
                </a:solidFill>
                <a:latin typeface="Calibri" panose="020F0502020204030204"/>
              </a:rPr>
              <a:t>Eleventh International Conference on Remediation of Chlorinated and Recalcitrant  Compounds</a:t>
            </a:r>
          </a:p>
          <a:p>
            <a:pPr defTabSz="914400"/>
            <a:r>
              <a:rPr lang="en-US" sz="1800" dirty="0">
                <a:solidFill>
                  <a:prstClr val="black"/>
                </a:solidFill>
                <a:latin typeface="Calibri" panose="020F0502020204030204"/>
              </a:rPr>
              <a:t>Palm Springs, California</a:t>
            </a:r>
          </a:p>
          <a:p>
            <a:pPr defTabSz="914400"/>
            <a:r>
              <a:rPr lang="en-US" sz="1800" dirty="0">
                <a:solidFill>
                  <a:prstClr val="black"/>
                </a:solidFill>
                <a:latin typeface="Calibri" panose="020F0502020204030204"/>
              </a:rPr>
              <a:t>April 11, 2018</a:t>
            </a:r>
          </a:p>
        </p:txBody>
      </p:sp>
    </p:spTree>
    <p:extLst>
      <p:ext uri="{BB962C8B-B14F-4D97-AF65-F5344CB8AC3E}">
        <p14:creationId xmlns:p14="http://schemas.microsoft.com/office/powerpoint/2010/main" val="142319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F3FF8-0A2D-4AE4-B00F-73254DDAFFB2}"/>
              </a:ext>
            </a:extLst>
          </p:cNvPr>
          <p:cNvSpPr>
            <a:spLocks noGrp="1"/>
          </p:cNvSpPr>
          <p:nvPr>
            <p:ph type="title"/>
          </p:nvPr>
        </p:nvSpPr>
        <p:spPr/>
        <p:txBody>
          <a:bodyPr/>
          <a:lstStyle/>
          <a:p>
            <a:r>
              <a:rPr lang="en-US" dirty="0"/>
              <a:t>What to Use?</a:t>
            </a:r>
          </a:p>
        </p:txBody>
      </p:sp>
      <p:graphicFrame>
        <p:nvGraphicFramePr>
          <p:cNvPr id="4" name="Diagram 3">
            <a:extLst>
              <a:ext uri="{FF2B5EF4-FFF2-40B4-BE49-F238E27FC236}">
                <a16:creationId xmlns:a16="http://schemas.microsoft.com/office/drawing/2014/main" id="{A1CB3C03-B282-446C-BDAB-810AC0A6C51A}"/>
              </a:ext>
            </a:extLst>
          </p:cNvPr>
          <p:cNvGraphicFramePr/>
          <p:nvPr>
            <p:extLst>
              <p:ext uri="{D42A27DB-BD31-4B8C-83A1-F6EECF244321}">
                <p14:modId xmlns:p14="http://schemas.microsoft.com/office/powerpoint/2010/main" val="1469642546"/>
              </p:ext>
            </p:extLst>
          </p:nvPr>
        </p:nvGraphicFramePr>
        <p:xfrm>
          <a:off x="408791" y="1285050"/>
          <a:ext cx="7003228" cy="4864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9FB366FB-BAEA-43F6-8BDE-82594058523D}"/>
              </a:ext>
            </a:extLst>
          </p:cNvPr>
          <p:cNvGrpSpPr/>
          <p:nvPr/>
        </p:nvGrpSpPr>
        <p:grpSpPr>
          <a:xfrm>
            <a:off x="7143078" y="1285049"/>
            <a:ext cx="4439078" cy="4864041"/>
            <a:chOff x="850900" y="1422400"/>
            <a:chExt cx="4439078" cy="4864041"/>
          </a:xfrm>
        </p:grpSpPr>
        <p:pic>
          <p:nvPicPr>
            <p:cNvPr id="6" name="Picture 2" descr="J:\05_AESTUS\02 Aestus Marketing\Aestus Talks\Golden Figures\g2s5 compare 0811.png">
              <a:extLst>
                <a:ext uri="{FF2B5EF4-FFF2-40B4-BE49-F238E27FC236}">
                  <a16:creationId xmlns:a16="http://schemas.microsoft.com/office/drawing/2014/main" id="{8A8EB0E3-F689-46FE-9FB7-E886B178BE5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813" t="4029"/>
            <a:stretch/>
          </p:blipFill>
          <p:spPr bwMode="auto">
            <a:xfrm>
              <a:off x="850900" y="1422400"/>
              <a:ext cx="4439078" cy="4864041"/>
            </a:xfrm>
            <a:prstGeom prst="rect">
              <a:avLst/>
            </a:prstGeom>
            <a:ln w="12700">
              <a:solidFill>
                <a:schemeClr val="tx1"/>
              </a:solidFill>
              <a:miter lim="800000"/>
            </a:ln>
            <a:effectLst>
              <a:outerShdw blurRad="190500" sx="101000" sy="101000" algn="tl" rotWithShape="0">
                <a:schemeClr val="accent2">
                  <a:lumMod val="50000"/>
                  <a:alpha val="70000"/>
                </a:schemeClr>
              </a:outerShdw>
            </a:effectLst>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71A88A7A-F55B-4710-A9C3-C60FDF555FC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3613" y="5613546"/>
              <a:ext cx="763587" cy="529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9B8DE655-AD0F-4255-946B-3DC51EBC8800}"/>
                </a:ext>
              </a:extLst>
            </p:cNvPr>
            <p:cNvSpPr txBox="1"/>
            <p:nvPr/>
          </p:nvSpPr>
          <p:spPr>
            <a:xfrm>
              <a:off x="1866900" y="2514600"/>
              <a:ext cx="2743200" cy="523220"/>
            </a:xfrm>
            <a:prstGeom prst="rect">
              <a:avLst/>
            </a:prstGeom>
            <a:noFill/>
          </p:spPr>
          <p:txBody>
            <a:bodyPr wrap="square" rtlCol="0">
              <a:spAutoFit/>
            </a:bodyPr>
            <a:lstStyle/>
            <a:p>
              <a:pPr algn="ctr"/>
              <a:r>
                <a:rPr lang="en-US" sz="1400" dirty="0"/>
                <a:t>Image lacks sufficient sensitivity</a:t>
              </a:r>
            </a:p>
            <a:p>
              <a:pPr algn="ctr"/>
              <a:r>
                <a:rPr lang="en-US" sz="1400" dirty="0"/>
                <a:t>to detect NAPLs</a:t>
              </a:r>
            </a:p>
          </p:txBody>
        </p:sp>
      </p:grpSp>
      <p:pic>
        <p:nvPicPr>
          <p:cNvPr id="1026" name="Picture 2" descr="Image result for osu oklahoma state university">
            <a:extLst>
              <a:ext uri="{FF2B5EF4-FFF2-40B4-BE49-F238E27FC236}">
                <a16:creationId xmlns:a16="http://schemas.microsoft.com/office/drawing/2014/main" id="{EF048D5B-0748-4F6D-AEAC-E2EE6DB501D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12041" y="4693013"/>
            <a:ext cx="790031" cy="51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623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Rectangle 221"/>
          <p:cNvSpPr/>
          <p:nvPr/>
        </p:nvSpPr>
        <p:spPr>
          <a:xfrm>
            <a:off x="5474734" y="5883152"/>
            <a:ext cx="693986" cy="68562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p:cNvSpPr/>
          <p:nvPr/>
        </p:nvSpPr>
        <p:spPr>
          <a:xfrm>
            <a:off x="5468330" y="5263084"/>
            <a:ext cx="700390" cy="62309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p:cNvSpPr/>
          <p:nvPr/>
        </p:nvSpPr>
        <p:spPr>
          <a:xfrm>
            <a:off x="6449274" y="5253862"/>
            <a:ext cx="1249891" cy="131802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p:cNvSpPr/>
          <p:nvPr/>
        </p:nvSpPr>
        <p:spPr>
          <a:xfrm>
            <a:off x="4894211" y="5248307"/>
            <a:ext cx="577326" cy="131802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p:cNvSpPr/>
          <p:nvPr/>
        </p:nvSpPr>
        <p:spPr>
          <a:xfrm>
            <a:off x="3324910" y="5256269"/>
            <a:ext cx="1249891" cy="131609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a:t>Typical Environmental Site Electrical Properties</a:t>
            </a:r>
            <a:br>
              <a:rPr lang="en-US" dirty="0"/>
            </a:br>
            <a:endParaRPr lang="en-US" sz="2400" i="1" dirty="0"/>
          </a:p>
        </p:txBody>
      </p:sp>
      <p:sp>
        <p:nvSpPr>
          <p:cNvPr id="13" name="Rectangle 12"/>
          <p:cNvSpPr/>
          <p:nvPr/>
        </p:nvSpPr>
        <p:spPr>
          <a:xfrm>
            <a:off x="2189863" y="6295209"/>
            <a:ext cx="926592" cy="341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Shape 1"/>
          <p:cNvSpPr/>
          <p:nvPr/>
        </p:nvSpPr>
        <p:spPr>
          <a:xfrm>
            <a:off x="3697902" y="5476089"/>
            <a:ext cx="238885" cy="286937"/>
          </a:xfrm>
          <a:custGeom>
            <a:avLst/>
            <a:gdLst>
              <a:gd name="connsiteX0" fmla="*/ 31388 w 284962"/>
              <a:gd name="connsiteY0" fmla="*/ 46104 h 315045"/>
              <a:gd name="connsiteX1" fmla="*/ 16020 w 284962"/>
              <a:gd name="connsiteY1" fmla="*/ 84524 h 315045"/>
              <a:gd name="connsiteX2" fmla="*/ 652 w 284962"/>
              <a:gd name="connsiteY2" fmla="*/ 107576 h 315045"/>
              <a:gd name="connsiteX3" fmla="*/ 8336 w 284962"/>
              <a:gd name="connsiteY3" fmla="*/ 176733 h 315045"/>
              <a:gd name="connsiteX4" fmla="*/ 54441 w 284962"/>
              <a:gd name="connsiteY4" fmla="*/ 238205 h 315045"/>
              <a:gd name="connsiteX5" fmla="*/ 77493 w 284962"/>
              <a:gd name="connsiteY5" fmla="*/ 253573 h 315045"/>
              <a:gd name="connsiteX6" fmla="*/ 92861 w 284962"/>
              <a:gd name="connsiteY6" fmla="*/ 276625 h 315045"/>
              <a:gd name="connsiteX7" fmla="*/ 169701 w 284962"/>
              <a:gd name="connsiteY7" fmla="*/ 315045 h 315045"/>
              <a:gd name="connsiteX8" fmla="*/ 200437 w 284962"/>
              <a:gd name="connsiteY8" fmla="*/ 307361 h 315045"/>
              <a:gd name="connsiteX9" fmla="*/ 246541 w 284962"/>
              <a:gd name="connsiteY9" fmla="*/ 276625 h 315045"/>
              <a:gd name="connsiteX10" fmla="*/ 261909 w 284962"/>
              <a:gd name="connsiteY10" fmla="*/ 253573 h 315045"/>
              <a:gd name="connsiteX11" fmla="*/ 277278 w 284962"/>
              <a:gd name="connsiteY11" fmla="*/ 238205 h 315045"/>
              <a:gd name="connsiteX12" fmla="*/ 284962 w 284962"/>
              <a:gd name="connsiteY12" fmla="*/ 215153 h 315045"/>
              <a:gd name="connsiteX13" fmla="*/ 277278 w 284962"/>
              <a:gd name="connsiteY13" fmla="*/ 153681 h 315045"/>
              <a:gd name="connsiteX14" fmla="*/ 261909 w 284962"/>
              <a:gd name="connsiteY14" fmla="*/ 138312 h 315045"/>
              <a:gd name="connsiteX15" fmla="*/ 246541 w 284962"/>
              <a:gd name="connsiteY15" fmla="*/ 115260 h 315045"/>
              <a:gd name="connsiteX16" fmla="*/ 223489 w 284962"/>
              <a:gd name="connsiteY16" fmla="*/ 99892 h 315045"/>
              <a:gd name="connsiteX17" fmla="*/ 200437 w 284962"/>
              <a:gd name="connsiteY17" fmla="*/ 76840 h 315045"/>
              <a:gd name="connsiteX18" fmla="*/ 192753 w 284962"/>
              <a:gd name="connsiteY18" fmla="*/ 53788 h 315045"/>
              <a:gd name="connsiteX19" fmla="*/ 185069 w 284962"/>
              <a:gd name="connsiteY19" fmla="*/ 7684 h 315045"/>
              <a:gd name="connsiteX20" fmla="*/ 162017 w 284962"/>
              <a:gd name="connsiteY20" fmla="*/ 0 h 315045"/>
              <a:gd name="connsiteX21" fmla="*/ 69809 w 284962"/>
              <a:gd name="connsiteY21" fmla="*/ 15368 h 315045"/>
              <a:gd name="connsiteX22" fmla="*/ 46757 w 284962"/>
              <a:gd name="connsiteY22" fmla="*/ 38420 h 315045"/>
              <a:gd name="connsiteX23" fmla="*/ 31388 w 284962"/>
              <a:gd name="connsiteY23" fmla="*/ 46104 h 31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4962" h="315045">
                <a:moveTo>
                  <a:pt x="31388" y="46104"/>
                </a:moveTo>
                <a:cubicBezTo>
                  <a:pt x="26265" y="58911"/>
                  <a:pt x="22189" y="72187"/>
                  <a:pt x="16020" y="84524"/>
                </a:cubicBezTo>
                <a:cubicBezTo>
                  <a:pt x="11890" y="92784"/>
                  <a:pt x="1419" y="98373"/>
                  <a:pt x="652" y="107576"/>
                </a:cubicBezTo>
                <a:cubicBezTo>
                  <a:pt x="-1274" y="130690"/>
                  <a:pt x="1001" y="154729"/>
                  <a:pt x="8336" y="176733"/>
                </a:cubicBezTo>
                <a:cubicBezTo>
                  <a:pt x="12807" y="190146"/>
                  <a:pt x="37890" y="224964"/>
                  <a:pt x="54441" y="238205"/>
                </a:cubicBezTo>
                <a:cubicBezTo>
                  <a:pt x="61652" y="243974"/>
                  <a:pt x="69809" y="248450"/>
                  <a:pt x="77493" y="253573"/>
                </a:cubicBezTo>
                <a:cubicBezTo>
                  <a:pt x="82616" y="261257"/>
                  <a:pt x="85911" y="270544"/>
                  <a:pt x="92861" y="276625"/>
                </a:cubicBezTo>
                <a:cubicBezTo>
                  <a:pt x="129455" y="308645"/>
                  <a:pt x="131508" y="305497"/>
                  <a:pt x="169701" y="315045"/>
                </a:cubicBezTo>
                <a:cubicBezTo>
                  <a:pt x="179946" y="312484"/>
                  <a:pt x="190991" y="312084"/>
                  <a:pt x="200437" y="307361"/>
                </a:cubicBezTo>
                <a:cubicBezTo>
                  <a:pt x="216957" y="299101"/>
                  <a:pt x="246541" y="276625"/>
                  <a:pt x="246541" y="276625"/>
                </a:cubicBezTo>
                <a:cubicBezTo>
                  <a:pt x="251664" y="268941"/>
                  <a:pt x="256140" y="260784"/>
                  <a:pt x="261909" y="253573"/>
                </a:cubicBezTo>
                <a:cubicBezTo>
                  <a:pt x="266435" y="247916"/>
                  <a:pt x="273550" y="244417"/>
                  <a:pt x="277278" y="238205"/>
                </a:cubicBezTo>
                <a:cubicBezTo>
                  <a:pt x="281445" y="231260"/>
                  <a:pt x="282401" y="222837"/>
                  <a:pt x="284962" y="215153"/>
                </a:cubicBezTo>
                <a:cubicBezTo>
                  <a:pt x="282401" y="194662"/>
                  <a:pt x="283212" y="173460"/>
                  <a:pt x="277278" y="153681"/>
                </a:cubicBezTo>
                <a:cubicBezTo>
                  <a:pt x="275196" y="146742"/>
                  <a:pt x="266435" y="143969"/>
                  <a:pt x="261909" y="138312"/>
                </a:cubicBezTo>
                <a:cubicBezTo>
                  <a:pt x="256140" y="131101"/>
                  <a:pt x="253071" y="121790"/>
                  <a:pt x="246541" y="115260"/>
                </a:cubicBezTo>
                <a:cubicBezTo>
                  <a:pt x="240011" y="108730"/>
                  <a:pt x="230584" y="105804"/>
                  <a:pt x="223489" y="99892"/>
                </a:cubicBezTo>
                <a:cubicBezTo>
                  <a:pt x="215141" y="92935"/>
                  <a:pt x="208121" y="84524"/>
                  <a:pt x="200437" y="76840"/>
                </a:cubicBezTo>
                <a:cubicBezTo>
                  <a:pt x="197876" y="69156"/>
                  <a:pt x="192753" y="61888"/>
                  <a:pt x="192753" y="53788"/>
                </a:cubicBezTo>
                <a:cubicBezTo>
                  <a:pt x="192753" y="25685"/>
                  <a:pt x="217021" y="33245"/>
                  <a:pt x="185069" y="7684"/>
                </a:cubicBezTo>
                <a:cubicBezTo>
                  <a:pt x="178744" y="2624"/>
                  <a:pt x="169701" y="2561"/>
                  <a:pt x="162017" y="0"/>
                </a:cubicBezTo>
                <a:cubicBezTo>
                  <a:pt x="161543" y="59"/>
                  <a:pt x="84024" y="7245"/>
                  <a:pt x="69809" y="15368"/>
                </a:cubicBezTo>
                <a:cubicBezTo>
                  <a:pt x="60374" y="20759"/>
                  <a:pt x="54441" y="30736"/>
                  <a:pt x="46757" y="38420"/>
                </a:cubicBezTo>
                <a:lnTo>
                  <a:pt x="31388" y="46104"/>
                </a:ln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p:cNvSpPr/>
          <p:nvPr/>
        </p:nvSpPr>
        <p:spPr>
          <a:xfrm rot="5794056">
            <a:off x="3790575" y="5783926"/>
            <a:ext cx="237379" cy="198779"/>
          </a:xfrm>
          <a:custGeom>
            <a:avLst/>
            <a:gdLst>
              <a:gd name="connsiteX0" fmla="*/ 31388 w 284962"/>
              <a:gd name="connsiteY0" fmla="*/ 46104 h 315045"/>
              <a:gd name="connsiteX1" fmla="*/ 16020 w 284962"/>
              <a:gd name="connsiteY1" fmla="*/ 84524 h 315045"/>
              <a:gd name="connsiteX2" fmla="*/ 652 w 284962"/>
              <a:gd name="connsiteY2" fmla="*/ 107576 h 315045"/>
              <a:gd name="connsiteX3" fmla="*/ 8336 w 284962"/>
              <a:gd name="connsiteY3" fmla="*/ 176733 h 315045"/>
              <a:gd name="connsiteX4" fmla="*/ 54441 w 284962"/>
              <a:gd name="connsiteY4" fmla="*/ 238205 h 315045"/>
              <a:gd name="connsiteX5" fmla="*/ 77493 w 284962"/>
              <a:gd name="connsiteY5" fmla="*/ 253573 h 315045"/>
              <a:gd name="connsiteX6" fmla="*/ 92861 w 284962"/>
              <a:gd name="connsiteY6" fmla="*/ 276625 h 315045"/>
              <a:gd name="connsiteX7" fmla="*/ 169701 w 284962"/>
              <a:gd name="connsiteY7" fmla="*/ 315045 h 315045"/>
              <a:gd name="connsiteX8" fmla="*/ 200437 w 284962"/>
              <a:gd name="connsiteY8" fmla="*/ 307361 h 315045"/>
              <a:gd name="connsiteX9" fmla="*/ 246541 w 284962"/>
              <a:gd name="connsiteY9" fmla="*/ 276625 h 315045"/>
              <a:gd name="connsiteX10" fmla="*/ 261909 w 284962"/>
              <a:gd name="connsiteY10" fmla="*/ 253573 h 315045"/>
              <a:gd name="connsiteX11" fmla="*/ 277278 w 284962"/>
              <a:gd name="connsiteY11" fmla="*/ 238205 h 315045"/>
              <a:gd name="connsiteX12" fmla="*/ 284962 w 284962"/>
              <a:gd name="connsiteY12" fmla="*/ 215153 h 315045"/>
              <a:gd name="connsiteX13" fmla="*/ 277278 w 284962"/>
              <a:gd name="connsiteY13" fmla="*/ 153681 h 315045"/>
              <a:gd name="connsiteX14" fmla="*/ 261909 w 284962"/>
              <a:gd name="connsiteY14" fmla="*/ 138312 h 315045"/>
              <a:gd name="connsiteX15" fmla="*/ 246541 w 284962"/>
              <a:gd name="connsiteY15" fmla="*/ 115260 h 315045"/>
              <a:gd name="connsiteX16" fmla="*/ 223489 w 284962"/>
              <a:gd name="connsiteY16" fmla="*/ 99892 h 315045"/>
              <a:gd name="connsiteX17" fmla="*/ 200437 w 284962"/>
              <a:gd name="connsiteY17" fmla="*/ 76840 h 315045"/>
              <a:gd name="connsiteX18" fmla="*/ 192753 w 284962"/>
              <a:gd name="connsiteY18" fmla="*/ 53788 h 315045"/>
              <a:gd name="connsiteX19" fmla="*/ 185069 w 284962"/>
              <a:gd name="connsiteY19" fmla="*/ 7684 h 315045"/>
              <a:gd name="connsiteX20" fmla="*/ 162017 w 284962"/>
              <a:gd name="connsiteY20" fmla="*/ 0 h 315045"/>
              <a:gd name="connsiteX21" fmla="*/ 69809 w 284962"/>
              <a:gd name="connsiteY21" fmla="*/ 15368 h 315045"/>
              <a:gd name="connsiteX22" fmla="*/ 46757 w 284962"/>
              <a:gd name="connsiteY22" fmla="*/ 38420 h 315045"/>
              <a:gd name="connsiteX23" fmla="*/ 31388 w 284962"/>
              <a:gd name="connsiteY23" fmla="*/ 46104 h 31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4962" h="315045">
                <a:moveTo>
                  <a:pt x="31388" y="46104"/>
                </a:moveTo>
                <a:cubicBezTo>
                  <a:pt x="26265" y="58911"/>
                  <a:pt x="22189" y="72187"/>
                  <a:pt x="16020" y="84524"/>
                </a:cubicBezTo>
                <a:cubicBezTo>
                  <a:pt x="11890" y="92784"/>
                  <a:pt x="1419" y="98373"/>
                  <a:pt x="652" y="107576"/>
                </a:cubicBezTo>
                <a:cubicBezTo>
                  <a:pt x="-1274" y="130690"/>
                  <a:pt x="1001" y="154729"/>
                  <a:pt x="8336" y="176733"/>
                </a:cubicBezTo>
                <a:cubicBezTo>
                  <a:pt x="12807" y="190146"/>
                  <a:pt x="37890" y="224964"/>
                  <a:pt x="54441" y="238205"/>
                </a:cubicBezTo>
                <a:cubicBezTo>
                  <a:pt x="61652" y="243974"/>
                  <a:pt x="69809" y="248450"/>
                  <a:pt x="77493" y="253573"/>
                </a:cubicBezTo>
                <a:cubicBezTo>
                  <a:pt x="82616" y="261257"/>
                  <a:pt x="85911" y="270544"/>
                  <a:pt x="92861" y="276625"/>
                </a:cubicBezTo>
                <a:cubicBezTo>
                  <a:pt x="129455" y="308645"/>
                  <a:pt x="131508" y="305497"/>
                  <a:pt x="169701" y="315045"/>
                </a:cubicBezTo>
                <a:cubicBezTo>
                  <a:pt x="179946" y="312484"/>
                  <a:pt x="190991" y="312084"/>
                  <a:pt x="200437" y="307361"/>
                </a:cubicBezTo>
                <a:cubicBezTo>
                  <a:pt x="216957" y="299101"/>
                  <a:pt x="246541" y="276625"/>
                  <a:pt x="246541" y="276625"/>
                </a:cubicBezTo>
                <a:cubicBezTo>
                  <a:pt x="251664" y="268941"/>
                  <a:pt x="256140" y="260784"/>
                  <a:pt x="261909" y="253573"/>
                </a:cubicBezTo>
                <a:cubicBezTo>
                  <a:pt x="266435" y="247916"/>
                  <a:pt x="273550" y="244417"/>
                  <a:pt x="277278" y="238205"/>
                </a:cubicBezTo>
                <a:cubicBezTo>
                  <a:pt x="281445" y="231260"/>
                  <a:pt x="282401" y="222837"/>
                  <a:pt x="284962" y="215153"/>
                </a:cubicBezTo>
                <a:cubicBezTo>
                  <a:pt x="282401" y="194662"/>
                  <a:pt x="283212" y="173460"/>
                  <a:pt x="277278" y="153681"/>
                </a:cubicBezTo>
                <a:cubicBezTo>
                  <a:pt x="275196" y="146742"/>
                  <a:pt x="266435" y="143969"/>
                  <a:pt x="261909" y="138312"/>
                </a:cubicBezTo>
                <a:cubicBezTo>
                  <a:pt x="256140" y="131101"/>
                  <a:pt x="253071" y="121790"/>
                  <a:pt x="246541" y="115260"/>
                </a:cubicBezTo>
                <a:cubicBezTo>
                  <a:pt x="240011" y="108730"/>
                  <a:pt x="230584" y="105804"/>
                  <a:pt x="223489" y="99892"/>
                </a:cubicBezTo>
                <a:cubicBezTo>
                  <a:pt x="215141" y="92935"/>
                  <a:pt x="208121" y="84524"/>
                  <a:pt x="200437" y="76840"/>
                </a:cubicBezTo>
                <a:cubicBezTo>
                  <a:pt x="197876" y="69156"/>
                  <a:pt x="192753" y="61888"/>
                  <a:pt x="192753" y="53788"/>
                </a:cubicBezTo>
                <a:cubicBezTo>
                  <a:pt x="192753" y="25685"/>
                  <a:pt x="217021" y="33245"/>
                  <a:pt x="185069" y="7684"/>
                </a:cubicBezTo>
                <a:cubicBezTo>
                  <a:pt x="178744" y="2624"/>
                  <a:pt x="169701" y="2561"/>
                  <a:pt x="162017" y="0"/>
                </a:cubicBezTo>
                <a:cubicBezTo>
                  <a:pt x="161543" y="59"/>
                  <a:pt x="84024" y="7245"/>
                  <a:pt x="69809" y="15368"/>
                </a:cubicBezTo>
                <a:cubicBezTo>
                  <a:pt x="60374" y="20759"/>
                  <a:pt x="54441" y="30736"/>
                  <a:pt x="46757" y="38420"/>
                </a:cubicBezTo>
                <a:lnTo>
                  <a:pt x="31388" y="46104"/>
                </a:ln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p:cNvSpPr/>
          <p:nvPr/>
        </p:nvSpPr>
        <p:spPr>
          <a:xfrm>
            <a:off x="3537217" y="5915425"/>
            <a:ext cx="183138" cy="145996"/>
          </a:xfrm>
          <a:custGeom>
            <a:avLst/>
            <a:gdLst>
              <a:gd name="connsiteX0" fmla="*/ 31388 w 284962"/>
              <a:gd name="connsiteY0" fmla="*/ 46104 h 315045"/>
              <a:gd name="connsiteX1" fmla="*/ 16020 w 284962"/>
              <a:gd name="connsiteY1" fmla="*/ 84524 h 315045"/>
              <a:gd name="connsiteX2" fmla="*/ 652 w 284962"/>
              <a:gd name="connsiteY2" fmla="*/ 107576 h 315045"/>
              <a:gd name="connsiteX3" fmla="*/ 8336 w 284962"/>
              <a:gd name="connsiteY3" fmla="*/ 176733 h 315045"/>
              <a:gd name="connsiteX4" fmla="*/ 54441 w 284962"/>
              <a:gd name="connsiteY4" fmla="*/ 238205 h 315045"/>
              <a:gd name="connsiteX5" fmla="*/ 77493 w 284962"/>
              <a:gd name="connsiteY5" fmla="*/ 253573 h 315045"/>
              <a:gd name="connsiteX6" fmla="*/ 92861 w 284962"/>
              <a:gd name="connsiteY6" fmla="*/ 276625 h 315045"/>
              <a:gd name="connsiteX7" fmla="*/ 169701 w 284962"/>
              <a:gd name="connsiteY7" fmla="*/ 315045 h 315045"/>
              <a:gd name="connsiteX8" fmla="*/ 200437 w 284962"/>
              <a:gd name="connsiteY8" fmla="*/ 307361 h 315045"/>
              <a:gd name="connsiteX9" fmla="*/ 246541 w 284962"/>
              <a:gd name="connsiteY9" fmla="*/ 276625 h 315045"/>
              <a:gd name="connsiteX10" fmla="*/ 261909 w 284962"/>
              <a:gd name="connsiteY10" fmla="*/ 253573 h 315045"/>
              <a:gd name="connsiteX11" fmla="*/ 277278 w 284962"/>
              <a:gd name="connsiteY11" fmla="*/ 238205 h 315045"/>
              <a:gd name="connsiteX12" fmla="*/ 284962 w 284962"/>
              <a:gd name="connsiteY12" fmla="*/ 215153 h 315045"/>
              <a:gd name="connsiteX13" fmla="*/ 277278 w 284962"/>
              <a:gd name="connsiteY13" fmla="*/ 153681 h 315045"/>
              <a:gd name="connsiteX14" fmla="*/ 261909 w 284962"/>
              <a:gd name="connsiteY14" fmla="*/ 138312 h 315045"/>
              <a:gd name="connsiteX15" fmla="*/ 246541 w 284962"/>
              <a:gd name="connsiteY15" fmla="*/ 115260 h 315045"/>
              <a:gd name="connsiteX16" fmla="*/ 223489 w 284962"/>
              <a:gd name="connsiteY16" fmla="*/ 99892 h 315045"/>
              <a:gd name="connsiteX17" fmla="*/ 200437 w 284962"/>
              <a:gd name="connsiteY17" fmla="*/ 76840 h 315045"/>
              <a:gd name="connsiteX18" fmla="*/ 192753 w 284962"/>
              <a:gd name="connsiteY18" fmla="*/ 53788 h 315045"/>
              <a:gd name="connsiteX19" fmla="*/ 185069 w 284962"/>
              <a:gd name="connsiteY19" fmla="*/ 7684 h 315045"/>
              <a:gd name="connsiteX20" fmla="*/ 162017 w 284962"/>
              <a:gd name="connsiteY20" fmla="*/ 0 h 315045"/>
              <a:gd name="connsiteX21" fmla="*/ 69809 w 284962"/>
              <a:gd name="connsiteY21" fmla="*/ 15368 h 315045"/>
              <a:gd name="connsiteX22" fmla="*/ 46757 w 284962"/>
              <a:gd name="connsiteY22" fmla="*/ 38420 h 315045"/>
              <a:gd name="connsiteX23" fmla="*/ 31388 w 284962"/>
              <a:gd name="connsiteY23" fmla="*/ 46104 h 31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4962" h="315045">
                <a:moveTo>
                  <a:pt x="31388" y="46104"/>
                </a:moveTo>
                <a:cubicBezTo>
                  <a:pt x="26265" y="58911"/>
                  <a:pt x="22189" y="72187"/>
                  <a:pt x="16020" y="84524"/>
                </a:cubicBezTo>
                <a:cubicBezTo>
                  <a:pt x="11890" y="92784"/>
                  <a:pt x="1419" y="98373"/>
                  <a:pt x="652" y="107576"/>
                </a:cubicBezTo>
                <a:cubicBezTo>
                  <a:pt x="-1274" y="130690"/>
                  <a:pt x="1001" y="154729"/>
                  <a:pt x="8336" y="176733"/>
                </a:cubicBezTo>
                <a:cubicBezTo>
                  <a:pt x="12807" y="190146"/>
                  <a:pt x="37890" y="224964"/>
                  <a:pt x="54441" y="238205"/>
                </a:cubicBezTo>
                <a:cubicBezTo>
                  <a:pt x="61652" y="243974"/>
                  <a:pt x="69809" y="248450"/>
                  <a:pt x="77493" y="253573"/>
                </a:cubicBezTo>
                <a:cubicBezTo>
                  <a:pt x="82616" y="261257"/>
                  <a:pt x="85911" y="270544"/>
                  <a:pt x="92861" y="276625"/>
                </a:cubicBezTo>
                <a:cubicBezTo>
                  <a:pt x="129455" y="308645"/>
                  <a:pt x="131508" y="305497"/>
                  <a:pt x="169701" y="315045"/>
                </a:cubicBezTo>
                <a:cubicBezTo>
                  <a:pt x="179946" y="312484"/>
                  <a:pt x="190991" y="312084"/>
                  <a:pt x="200437" y="307361"/>
                </a:cubicBezTo>
                <a:cubicBezTo>
                  <a:pt x="216957" y="299101"/>
                  <a:pt x="246541" y="276625"/>
                  <a:pt x="246541" y="276625"/>
                </a:cubicBezTo>
                <a:cubicBezTo>
                  <a:pt x="251664" y="268941"/>
                  <a:pt x="256140" y="260784"/>
                  <a:pt x="261909" y="253573"/>
                </a:cubicBezTo>
                <a:cubicBezTo>
                  <a:pt x="266435" y="247916"/>
                  <a:pt x="273550" y="244417"/>
                  <a:pt x="277278" y="238205"/>
                </a:cubicBezTo>
                <a:cubicBezTo>
                  <a:pt x="281445" y="231260"/>
                  <a:pt x="282401" y="222837"/>
                  <a:pt x="284962" y="215153"/>
                </a:cubicBezTo>
                <a:cubicBezTo>
                  <a:pt x="282401" y="194662"/>
                  <a:pt x="283212" y="173460"/>
                  <a:pt x="277278" y="153681"/>
                </a:cubicBezTo>
                <a:cubicBezTo>
                  <a:pt x="275196" y="146742"/>
                  <a:pt x="266435" y="143969"/>
                  <a:pt x="261909" y="138312"/>
                </a:cubicBezTo>
                <a:cubicBezTo>
                  <a:pt x="256140" y="131101"/>
                  <a:pt x="253071" y="121790"/>
                  <a:pt x="246541" y="115260"/>
                </a:cubicBezTo>
                <a:cubicBezTo>
                  <a:pt x="240011" y="108730"/>
                  <a:pt x="230584" y="105804"/>
                  <a:pt x="223489" y="99892"/>
                </a:cubicBezTo>
                <a:cubicBezTo>
                  <a:pt x="215141" y="92935"/>
                  <a:pt x="208121" y="84524"/>
                  <a:pt x="200437" y="76840"/>
                </a:cubicBezTo>
                <a:cubicBezTo>
                  <a:pt x="197876" y="69156"/>
                  <a:pt x="192753" y="61888"/>
                  <a:pt x="192753" y="53788"/>
                </a:cubicBezTo>
                <a:cubicBezTo>
                  <a:pt x="192753" y="25685"/>
                  <a:pt x="217021" y="33245"/>
                  <a:pt x="185069" y="7684"/>
                </a:cubicBezTo>
                <a:cubicBezTo>
                  <a:pt x="178744" y="2624"/>
                  <a:pt x="169701" y="2561"/>
                  <a:pt x="162017" y="0"/>
                </a:cubicBezTo>
                <a:cubicBezTo>
                  <a:pt x="161543" y="59"/>
                  <a:pt x="84024" y="7245"/>
                  <a:pt x="69809" y="15368"/>
                </a:cubicBezTo>
                <a:cubicBezTo>
                  <a:pt x="60374" y="20759"/>
                  <a:pt x="54441" y="30736"/>
                  <a:pt x="46757" y="38420"/>
                </a:cubicBezTo>
                <a:lnTo>
                  <a:pt x="31388" y="46104"/>
                </a:ln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p:cNvSpPr/>
          <p:nvPr/>
        </p:nvSpPr>
        <p:spPr>
          <a:xfrm>
            <a:off x="3966919" y="5546524"/>
            <a:ext cx="168694" cy="199785"/>
          </a:xfrm>
          <a:custGeom>
            <a:avLst/>
            <a:gdLst>
              <a:gd name="connsiteX0" fmla="*/ 4519 w 168694"/>
              <a:gd name="connsiteY0" fmla="*/ 84524 h 199785"/>
              <a:gd name="connsiteX1" fmla="*/ 12203 w 168694"/>
              <a:gd name="connsiteY1" fmla="*/ 122944 h 199785"/>
              <a:gd name="connsiteX2" fmla="*/ 27571 w 168694"/>
              <a:gd name="connsiteY2" fmla="*/ 169049 h 199785"/>
              <a:gd name="connsiteX3" fmla="*/ 35255 w 168694"/>
              <a:gd name="connsiteY3" fmla="*/ 199785 h 199785"/>
              <a:gd name="connsiteX4" fmla="*/ 81360 w 168694"/>
              <a:gd name="connsiteY4" fmla="*/ 192101 h 199785"/>
              <a:gd name="connsiteX5" fmla="*/ 119780 w 168694"/>
              <a:gd name="connsiteY5" fmla="*/ 153681 h 199785"/>
              <a:gd name="connsiteX6" fmla="*/ 142832 w 168694"/>
              <a:gd name="connsiteY6" fmla="*/ 145996 h 199785"/>
              <a:gd name="connsiteX7" fmla="*/ 165884 w 168694"/>
              <a:gd name="connsiteY7" fmla="*/ 122944 h 199785"/>
              <a:gd name="connsiteX8" fmla="*/ 150516 w 168694"/>
              <a:gd name="connsiteY8" fmla="*/ 0 h 199785"/>
              <a:gd name="connsiteX9" fmla="*/ 104412 w 168694"/>
              <a:gd name="connsiteY9" fmla="*/ 7684 h 199785"/>
              <a:gd name="connsiteX10" fmla="*/ 81360 w 168694"/>
              <a:gd name="connsiteY10" fmla="*/ 15368 h 199785"/>
              <a:gd name="connsiteX11" fmla="*/ 4519 w 168694"/>
              <a:gd name="connsiteY11" fmla="*/ 23052 h 199785"/>
              <a:gd name="connsiteX12" fmla="*/ 4519 w 168694"/>
              <a:gd name="connsiteY12" fmla="*/ 84524 h 19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694" h="199785">
                <a:moveTo>
                  <a:pt x="4519" y="84524"/>
                </a:moveTo>
                <a:cubicBezTo>
                  <a:pt x="5800" y="101173"/>
                  <a:pt x="8767" y="110344"/>
                  <a:pt x="12203" y="122944"/>
                </a:cubicBezTo>
                <a:cubicBezTo>
                  <a:pt x="16465" y="138573"/>
                  <a:pt x="23642" y="153333"/>
                  <a:pt x="27571" y="169049"/>
                </a:cubicBezTo>
                <a:lnTo>
                  <a:pt x="35255" y="199785"/>
                </a:lnTo>
                <a:cubicBezTo>
                  <a:pt x="50623" y="197224"/>
                  <a:pt x="66579" y="197028"/>
                  <a:pt x="81360" y="192101"/>
                </a:cubicBezTo>
                <a:cubicBezTo>
                  <a:pt x="120876" y="178929"/>
                  <a:pt x="90510" y="177098"/>
                  <a:pt x="119780" y="153681"/>
                </a:cubicBezTo>
                <a:cubicBezTo>
                  <a:pt x="126105" y="148621"/>
                  <a:pt x="135148" y="148558"/>
                  <a:pt x="142832" y="145996"/>
                </a:cubicBezTo>
                <a:cubicBezTo>
                  <a:pt x="150516" y="138312"/>
                  <a:pt x="164536" y="133727"/>
                  <a:pt x="165884" y="122944"/>
                </a:cubicBezTo>
                <a:cubicBezTo>
                  <a:pt x="173434" y="62542"/>
                  <a:pt x="164915" y="43197"/>
                  <a:pt x="150516" y="0"/>
                </a:cubicBezTo>
                <a:cubicBezTo>
                  <a:pt x="135148" y="2561"/>
                  <a:pt x="119621" y="4304"/>
                  <a:pt x="104412" y="7684"/>
                </a:cubicBezTo>
                <a:cubicBezTo>
                  <a:pt x="96505" y="9441"/>
                  <a:pt x="89365" y="14136"/>
                  <a:pt x="81360" y="15368"/>
                </a:cubicBezTo>
                <a:cubicBezTo>
                  <a:pt x="55918" y="19282"/>
                  <a:pt x="30133" y="20491"/>
                  <a:pt x="4519" y="23052"/>
                </a:cubicBezTo>
                <a:cubicBezTo>
                  <a:pt x="-4976" y="51537"/>
                  <a:pt x="3238" y="67875"/>
                  <a:pt x="4519" y="84524"/>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p:cNvSpPr/>
          <p:nvPr/>
        </p:nvSpPr>
        <p:spPr>
          <a:xfrm>
            <a:off x="3558485" y="5730712"/>
            <a:ext cx="239208" cy="161365"/>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p:cNvSpPr/>
          <p:nvPr/>
        </p:nvSpPr>
        <p:spPr>
          <a:xfrm>
            <a:off x="3919571" y="5330092"/>
            <a:ext cx="239208" cy="161365"/>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p:cNvSpPr/>
          <p:nvPr/>
        </p:nvSpPr>
        <p:spPr>
          <a:xfrm>
            <a:off x="3943189" y="5998669"/>
            <a:ext cx="183138" cy="145996"/>
          </a:xfrm>
          <a:custGeom>
            <a:avLst/>
            <a:gdLst>
              <a:gd name="connsiteX0" fmla="*/ 31388 w 284962"/>
              <a:gd name="connsiteY0" fmla="*/ 46104 h 315045"/>
              <a:gd name="connsiteX1" fmla="*/ 16020 w 284962"/>
              <a:gd name="connsiteY1" fmla="*/ 84524 h 315045"/>
              <a:gd name="connsiteX2" fmla="*/ 652 w 284962"/>
              <a:gd name="connsiteY2" fmla="*/ 107576 h 315045"/>
              <a:gd name="connsiteX3" fmla="*/ 8336 w 284962"/>
              <a:gd name="connsiteY3" fmla="*/ 176733 h 315045"/>
              <a:gd name="connsiteX4" fmla="*/ 54441 w 284962"/>
              <a:gd name="connsiteY4" fmla="*/ 238205 h 315045"/>
              <a:gd name="connsiteX5" fmla="*/ 77493 w 284962"/>
              <a:gd name="connsiteY5" fmla="*/ 253573 h 315045"/>
              <a:gd name="connsiteX6" fmla="*/ 92861 w 284962"/>
              <a:gd name="connsiteY6" fmla="*/ 276625 h 315045"/>
              <a:gd name="connsiteX7" fmla="*/ 169701 w 284962"/>
              <a:gd name="connsiteY7" fmla="*/ 315045 h 315045"/>
              <a:gd name="connsiteX8" fmla="*/ 200437 w 284962"/>
              <a:gd name="connsiteY8" fmla="*/ 307361 h 315045"/>
              <a:gd name="connsiteX9" fmla="*/ 246541 w 284962"/>
              <a:gd name="connsiteY9" fmla="*/ 276625 h 315045"/>
              <a:gd name="connsiteX10" fmla="*/ 261909 w 284962"/>
              <a:gd name="connsiteY10" fmla="*/ 253573 h 315045"/>
              <a:gd name="connsiteX11" fmla="*/ 277278 w 284962"/>
              <a:gd name="connsiteY11" fmla="*/ 238205 h 315045"/>
              <a:gd name="connsiteX12" fmla="*/ 284962 w 284962"/>
              <a:gd name="connsiteY12" fmla="*/ 215153 h 315045"/>
              <a:gd name="connsiteX13" fmla="*/ 277278 w 284962"/>
              <a:gd name="connsiteY13" fmla="*/ 153681 h 315045"/>
              <a:gd name="connsiteX14" fmla="*/ 261909 w 284962"/>
              <a:gd name="connsiteY14" fmla="*/ 138312 h 315045"/>
              <a:gd name="connsiteX15" fmla="*/ 246541 w 284962"/>
              <a:gd name="connsiteY15" fmla="*/ 115260 h 315045"/>
              <a:gd name="connsiteX16" fmla="*/ 223489 w 284962"/>
              <a:gd name="connsiteY16" fmla="*/ 99892 h 315045"/>
              <a:gd name="connsiteX17" fmla="*/ 200437 w 284962"/>
              <a:gd name="connsiteY17" fmla="*/ 76840 h 315045"/>
              <a:gd name="connsiteX18" fmla="*/ 192753 w 284962"/>
              <a:gd name="connsiteY18" fmla="*/ 53788 h 315045"/>
              <a:gd name="connsiteX19" fmla="*/ 185069 w 284962"/>
              <a:gd name="connsiteY19" fmla="*/ 7684 h 315045"/>
              <a:gd name="connsiteX20" fmla="*/ 162017 w 284962"/>
              <a:gd name="connsiteY20" fmla="*/ 0 h 315045"/>
              <a:gd name="connsiteX21" fmla="*/ 69809 w 284962"/>
              <a:gd name="connsiteY21" fmla="*/ 15368 h 315045"/>
              <a:gd name="connsiteX22" fmla="*/ 46757 w 284962"/>
              <a:gd name="connsiteY22" fmla="*/ 38420 h 315045"/>
              <a:gd name="connsiteX23" fmla="*/ 31388 w 284962"/>
              <a:gd name="connsiteY23" fmla="*/ 46104 h 31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4962" h="315045">
                <a:moveTo>
                  <a:pt x="31388" y="46104"/>
                </a:moveTo>
                <a:cubicBezTo>
                  <a:pt x="26265" y="58911"/>
                  <a:pt x="22189" y="72187"/>
                  <a:pt x="16020" y="84524"/>
                </a:cubicBezTo>
                <a:cubicBezTo>
                  <a:pt x="11890" y="92784"/>
                  <a:pt x="1419" y="98373"/>
                  <a:pt x="652" y="107576"/>
                </a:cubicBezTo>
                <a:cubicBezTo>
                  <a:pt x="-1274" y="130690"/>
                  <a:pt x="1001" y="154729"/>
                  <a:pt x="8336" y="176733"/>
                </a:cubicBezTo>
                <a:cubicBezTo>
                  <a:pt x="12807" y="190146"/>
                  <a:pt x="37890" y="224964"/>
                  <a:pt x="54441" y="238205"/>
                </a:cubicBezTo>
                <a:cubicBezTo>
                  <a:pt x="61652" y="243974"/>
                  <a:pt x="69809" y="248450"/>
                  <a:pt x="77493" y="253573"/>
                </a:cubicBezTo>
                <a:cubicBezTo>
                  <a:pt x="82616" y="261257"/>
                  <a:pt x="85911" y="270544"/>
                  <a:pt x="92861" y="276625"/>
                </a:cubicBezTo>
                <a:cubicBezTo>
                  <a:pt x="129455" y="308645"/>
                  <a:pt x="131508" y="305497"/>
                  <a:pt x="169701" y="315045"/>
                </a:cubicBezTo>
                <a:cubicBezTo>
                  <a:pt x="179946" y="312484"/>
                  <a:pt x="190991" y="312084"/>
                  <a:pt x="200437" y="307361"/>
                </a:cubicBezTo>
                <a:cubicBezTo>
                  <a:pt x="216957" y="299101"/>
                  <a:pt x="246541" y="276625"/>
                  <a:pt x="246541" y="276625"/>
                </a:cubicBezTo>
                <a:cubicBezTo>
                  <a:pt x="251664" y="268941"/>
                  <a:pt x="256140" y="260784"/>
                  <a:pt x="261909" y="253573"/>
                </a:cubicBezTo>
                <a:cubicBezTo>
                  <a:pt x="266435" y="247916"/>
                  <a:pt x="273550" y="244417"/>
                  <a:pt x="277278" y="238205"/>
                </a:cubicBezTo>
                <a:cubicBezTo>
                  <a:pt x="281445" y="231260"/>
                  <a:pt x="282401" y="222837"/>
                  <a:pt x="284962" y="215153"/>
                </a:cubicBezTo>
                <a:cubicBezTo>
                  <a:pt x="282401" y="194662"/>
                  <a:pt x="283212" y="173460"/>
                  <a:pt x="277278" y="153681"/>
                </a:cubicBezTo>
                <a:cubicBezTo>
                  <a:pt x="275196" y="146742"/>
                  <a:pt x="266435" y="143969"/>
                  <a:pt x="261909" y="138312"/>
                </a:cubicBezTo>
                <a:cubicBezTo>
                  <a:pt x="256140" y="131101"/>
                  <a:pt x="253071" y="121790"/>
                  <a:pt x="246541" y="115260"/>
                </a:cubicBezTo>
                <a:cubicBezTo>
                  <a:pt x="240011" y="108730"/>
                  <a:pt x="230584" y="105804"/>
                  <a:pt x="223489" y="99892"/>
                </a:cubicBezTo>
                <a:cubicBezTo>
                  <a:pt x="215141" y="92935"/>
                  <a:pt x="208121" y="84524"/>
                  <a:pt x="200437" y="76840"/>
                </a:cubicBezTo>
                <a:cubicBezTo>
                  <a:pt x="197876" y="69156"/>
                  <a:pt x="192753" y="61888"/>
                  <a:pt x="192753" y="53788"/>
                </a:cubicBezTo>
                <a:cubicBezTo>
                  <a:pt x="192753" y="25685"/>
                  <a:pt x="217021" y="33245"/>
                  <a:pt x="185069" y="7684"/>
                </a:cubicBezTo>
                <a:cubicBezTo>
                  <a:pt x="178744" y="2624"/>
                  <a:pt x="169701" y="2561"/>
                  <a:pt x="162017" y="0"/>
                </a:cubicBezTo>
                <a:cubicBezTo>
                  <a:pt x="161543" y="59"/>
                  <a:pt x="84024" y="7245"/>
                  <a:pt x="69809" y="15368"/>
                </a:cubicBezTo>
                <a:cubicBezTo>
                  <a:pt x="60374" y="20759"/>
                  <a:pt x="54441" y="30736"/>
                  <a:pt x="46757" y="38420"/>
                </a:cubicBezTo>
                <a:lnTo>
                  <a:pt x="31388" y="46104"/>
                </a:ln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p:cNvSpPr/>
          <p:nvPr/>
        </p:nvSpPr>
        <p:spPr>
          <a:xfrm rot="9687044">
            <a:off x="3749584" y="6019232"/>
            <a:ext cx="166809" cy="229837"/>
          </a:xfrm>
          <a:custGeom>
            <a:avLst/>
            <a:gdLst>
              <a:gd name="connsiteX0" fmla="*/ 31388 w 284962"/>
              <a:gd name="connsiteY0" fmla="*/ 46104 h 315045"/>
              <a:gd name="connsiteX1" fmla="*/ 16020 w 284962"/>
              <a:gd name="connsiteY1" fmla="*/ 84524 h 315045"/>
              <a:gd name="connsiteX2" fmla="*/ 652 w 284962"/>
              <a:gd name="connsiteY2" fmla="*/ 107576 h 315045"/>
              <a:gd name="connsiteX3" fmla="*/ 8336 w 284962"/>
              <a:gd name="connsiteY3" fmla="*/ 176733 h 315045"/>
              <a:gd name="connsiteX4" fmla="*/ 54441 w 284962"/>
              <a:gd name="connsiteY4" fmla="*/ 238205 h 315045"/>
              <a:gd name="connsiteX5" fmla="*/ 77493 w 284962"/>
              <a:gd name="connsiteY5" fmla="*/ 253573 h 315045"/>
              <a:gd name="connsiteX6" fmla="*/ 92861 w 284962"/>
              <a:gd name="connsiteY6" fmla="*/ 276625 h 315045"/>
              <a:gd name="connsiteX7" fmla="*/ 169701 w 284962"/>
              <a:gd name="connsiteY7" fmla="*/ 315045 h 315045"/>
              <a:gd name="connsiteX8" fmla="*/ 200437 w 284962"/>
              <a:gd name="connsiteY8" fmla="*/ 307361 h 315045"/>
              <a:gd name="connsiteX9" fmla="*/ 246541 w 284962"/>
              <a:gd name="connsiteY9" fmla="*/ 276625 h 315045"/>
              <a:gd name="connsiteX10" fmla="*/ 261909 w 284962"/>
              <a:gd name="connsiteY10" fmla="*/ 253573 h 315045"/>
              <a:gd name="connsiteX11" fmla="*/ 277278 w 284962"/>
              <a:gd name="connsiteY11" fmla="*/ 238205 h 315045"/>
              <a:gd name="connsiteX12" fmla="*/ 284962 w 284962"/>
              <a:gd name="connsiteY12" fmla="*/ 215153 h 315045"/>
              <a:gd name="connsiteX13" fmla="*/ 277278 w 284962"/>
              <a:gd name="connsiteY13" fmla="*/ 153681 h 315045"/>
              <a:gd name="connsiteX14" fmla="*/ 261909 w 284962"/>
              <a:gd name="connsiteY14" fmla="*/ 138312 h 315045"/>
              <a:gd name="connsiteX15" fmla="*/ 246541 w 284962"/>
              <a:gd name="connsiteY15" fmla="*/ 115260 h 315045"/>
              <a:gd name="connsiteX16" fmla="*/ 223489 w 284962"/>
              <a:gd name="connsiteY16" fmla="*/ 99892 h 315045"/>
              <a:gd name="connsiteX17" fmla="*/ 200437 w 284962"/>
              <a:gd name="connsiteY17" fmla="*/ 76840 h 315045"/>
              <a:gd name="connsiteX18" fmla="*/ 192753 w 284962"/>
              <a:gd name="connsiteY18" fmla="*/ 53788 h 315045"/>
              <a:gd name="connsiteX19" fmla="*/ 185069 w 284962"/>
              <a:gd name="connsiteY19" fmla="*/ 7684 h 315045"/>
              <a:gd name="connsiteX20" fmla="*/ 162017 w 284962"/>
              <a:gd name="connsiteY20" fmla="*/ 0 h 315045"/>
              <a:gd name="connsiteX21" fmla="*/ 69809 w 284962"/>
              <a:gd name="connsiteY21" fmla="*/ 15368 h 315045"/>
              <a:gd name="connsiteX22" fmla="*/ 46757 w 284962"/>
              <a:gd name="connsiteY22" fmla="*/ 38420 h 315045"/>
              <a:gd name="connsiteX23" fmla="*/ 31388 w 284962"/>
              <a:gd name="connsiteY23" fmla="*/ 46104 h 31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4962" h="315045">
                <a:moveTo>
                  <a:pt x="31388" y="46104"/>
                </a:moveTo>
                <a:cubicBezTo>
                  <a:pt x="26265" y="58911"/>
                  <a:pt x="22189" y="72187"/>
                  <a:pt x="16020" y="84524"/>
                </a:cubicBezTo>
                <a:cubicBezTo>
                  <a:pt x="11890" y="92784"/>
                  <a:pt x="1419" y="98373"/>
                  <a:pt x="652" y="107576"/>
                </a:cubicBezTo>
                <a:cubicBezTo>
                  <a:pt x="-1274" y="130690"/>
                  <a:pt x="1001" y="154729"/>
                  <a:pt x="8336" y="176733"/>
                </a:cubicBezTo>
                <a:cubicBezTo>
                  <a:pt x="12807" y="190146"/>
                  <a:pt x="37890" y="224964"/>
                  <a:pt x="54441" y="238205"/>
                </a:cubicBezTo>
                <a:cubicBezTo>
                  <a:pt x="61652" y="243974"/>
                  <a:pt x="69809" y="248450"/>
                  <a:pt x="77493" y="253573"/>
                </a:cubicBezTo>
                <a:cubicBezTo>
                  <a:pt x="82616" y="261257"/>
                  <a:pt x="85911" y="270544"/>
                  <a:pt x="92861" y="276625"/>
                </a:cubicBezTo>
                <a:cubicBezTo>
                  <a:pt x="129455" y="308645"/>
                  <a:pt x="131508" y="305497"/>
                  <a:pt x="169701" y="315045"/>
                </a:cubicBezTo>
                <a:cubicBezTo>
                  <a:pt x="179946" y="312484"/>
                  <a:pt x="190991" y="312084"/>
                  <a:pt x="200437" y="307361"/>
                </a:cubicBezTo>
                <a:cubicBezTo>
                  <a:pt x="216957" y="299101"/>
                  <a:pt x="246541" y="276625"/>
                  <a:pt x="246541" y="276625"/>
                </a:cubicBezTo>
                <a:cubicBezTo>
                  <a:pt x="251664" y="268941"/>
                  <a:pt x="256140" y="260784"/>
                  <a:pt x="261909" y="253573"/>
                </a:cubicBezTo>
                <a:cubicBezTo>
                  <a:pt x="266435" y="247916"/>
                  <a:pt x="273550" y="244417"/>
                  <a:pt x="277278" y="238205"/>
                </a:cubicBezTo>
                <a:cubicBezTo>
                  <a:pt x="281445" y="231260"/>
                  <a:pt x="282401" y="222837"/>
                  <a:pt x="284962" y="215153"/>
                </a:cubicBezTo>
                <a:cubicBezTo>
                  <a:pt x="282401" y="194662"/>
                  <a:pt x="283212" y="173460"/>
                  <a:pt x="277278" y="153681"/>
                </a:cubicBezTo>
                <a:cubicBezTo>
                  <a:pt x="275196" y="146742"/>
                  <a:pt x="266435" y="143969"/>
                  <a:pt x="261909" y="138312"/>
                </a:cubicBezTo>
                <a:cubicBezTo>
                  <a:pt x="256140" y="131101"/>
                  <a:pt x="253071" y="121790"/>
                  <a:pt x="246541" y="115260"/>
                </a:cubicBezTo>
                <a:cubicBezTo>
                  <a:pt x="240011" y="108730"/>
                  <a:pt x="230584" y="105804"/>
                  <a:pt x="223489" y="99892"/>
                </a:cubicBezTo>
                <a:cubicBezTo>
                  <a:pt x="215141" y="92935"/>
                  <a:pt x="208121" y="84524"/>
                  <a:pt x="200437" y="76840"/>
                </a:cubicBezTo>
                <a:cubicBezTo>
                  <a:pt x="197876" y="69156"/>
                  <a:pt x="192753" y="61888"/>
                  <a:pt x="192753" y="53788"/>
                </a:cubicBezTo>
                <a:cubicBezTo>
                  <a:pt x="192753" y="25685"/>
                  <a:pt x="217021" y="33245"/>
                  <a:pt x="185069" y="7684"/>
                </a:cubicBezTo>
                <a:cubicBezTo>
                  <a:pt x="178744" y="2624"/>
                  <a:pt x="169701" y="2561"/>
                  <a:pt x="162017" y="0"/>
                </a:cubicBezTo>
                <a:cubicBezTo>
                  <a:pt x="161543" y="59"/>
                  <a:pt x="84024" y="7245"/>
                  <a:pt x="69809" y="15368"/>
                </a:cubicBezTo>
                <a:cubicBezTo>
                  <a:pt x="60374" y="20759"/>
                  <a:pt x="54441" y="30736"/>
                  <a:pt x="46757" y="38420"/>
                </a:cubicBezTo>
                <a:lnTo>
                  <a:pt x="31388" y="46104"/>
                </a:ln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4064287" y="5753509"/>
            <a:ext cx="302805" cy="220760"/>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p:cNvSpPr/>
          <p:nvPr/>
        </p:nvSpPr>
        <p:spPr>
          <a:xfrm>
            <a:off x="4158780" y="5509827"/>
            <a:ext cx="194113" cy="213429"/>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p:cNvSpPr/>
          <p:nvPr/>
        </p:nvSpPr>
        <p:spPr>
          <a:xfrm>
            <a:off x="3442929" y="5539701"/>
            <a:ext cx="194113" cy="213429"/>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p:cNvSpPr/>
          <p:nvPr/>
        </p:nvSpPr>
        <p:spPr>
          <a:xfrm>
            <a:off x="3536729" y="6115080"/>
            <a:ext cx="168694" cy="199785"/>
          </a:xfrm>
          <a:custGeom>
            <a:avLst/>
            <a:gdLst>
              <a:gd name="connsiteX0" fmla="*/ 4519 w 168694"/>
              <a:gd name="connsiteY0" fmla="*/ 84524 h 199785"/>
              <a:gd name="connsiteX1" fmla="*/ 12203 w 168694"/>
              <a:gd name="connsiteY1" fmla="*/ 122944 h 199785"/>
              <a:gd name="connsiteX2" fmla="*/ 27571 w 168694"/>
              <a:gd name="connsiteY2" fmla="*/ 169049 h 199785"/>
              <a:gd name="connsiteX3" fmla="*/ 35255 w 168694"/>
              <a:gd name="connsiteY3" fmla="*/ 199785 h 199785"/>
              <a:gd name="connsiteX4" fmla="*/ 81360 w 168694"/>
              <a:gd name="connsiteY4" fmla="*/ 192101 h 199785"/>
              <a:gd name="connsiteX5" fmla="*/ 119780 w 168694"/>
              <a:gd name="connsiteY5" fmla="*/ 153681 h 199785"/>
              <a:gd name="connsiteX6" fmla="*/ 142832 w 168694"/>
              <a:gd name="connsiteY6" fmla="*/ 145996 h 199785"/>
              <a:gd name="connsiteX7" fmla="*/ 165884 w 168694"/>
              <a:gd name="connsiteY7" fmla="*/ 122944 h 199785"/>
              <a:gd name="connsiteX8" fmla="*/ 150516 w 168694"/>
              <a:gd name="connsiteY8" fmla="*/ 0 h 199785"/>
              <a:gd name="connsiteX9" fmla="*/ 104412 w 168694"/>
              <a:gd name="connsiteY9" fmla="*/ 7684 h 199785"/>
              <a:gd name="connsiteX10" fmla="*/ 81360 w 168694"/>
              <a:gd name="connsiteY10" fmla="*/ 15368 h 199785"/>
              <a:gd name="connsiteX11" fmla="*/ 4519 w 168694"/>
              <a:gd name="connsiteY11" fmla="*/ 23052 h 199785"/>
              <a:gd name="connsiteX12" fmla="*/ 4519 w 168694"/>
              <a:gd name="connsiteY12" fmla="*/ 84524 h 19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694" h="199785">
                <a:moveTo>
                  <a:pt x="4519" y="84524"/>
                </a:moveTo>
                <a:cubicBezTo>
                  <a:pt x="5800" y="101173"/>
                  <a:pt x="8767" y="110344"/>
                  <a:pt x="12203" y="122944"/>
                </a:cubicBezTo>
                <a:cubicBezTo>
                  <a:pt x="16465" y="138573"/>
                  <a:pt x="23642" y="153333"/>
                  <a:pt x="27571" y="169049"/>
                </a:cubicBezTo>
                <a:lnTo>
                  <a:pt x="35255" y="199785"/>
                </a:lnTo>
                <a:cubicBezTo>
                  <a:pt x="50623" y="197224"/>
                  <a:pt x="66579" y="197028"/>
                  <a:pt x="81360" y="192101"/>
                </a:cubicBezTo>
                <a:cubicBezTo>
                  <a:pt x="120876" y="178929"/>
                  <a:pt x="90510" y="177098"/>
                  <a:pt x="119780" y="153681"/>
                </a:cubicBezTo>
                <a:cubicBezTo>
                  <a:pt x="126105" y="148621"/>
                  <a:pt x="135148" y="148558"/>
                  <a:pt x="142832" y="145996"/>
                </a:cubicBezTo>
                <a:cubicBezTo>
                  <a:pt x="150516" y="138312"/>
                  <a:pt x="164536" y="133727"/>
                  <a:pt x="165884" y="122944"/>
                </a:cubicBezTo>
                <a:cubicBezTo>
                  <a:pt x="173434" y="62542"/>
                  <a:pt x="164915" y="43197"/>
                  <a:pt x="150516" y="0"/>
                </a:cubicBezTo>
                <a:cubicBezTo>
                  <a:pt x="135148" y="2561"/>
                  <a:pt x="119621" y="4304"/>
                  <a:pt x="104412" y="7684"/>
                </a:cubicBezTo>
                <a:cubicBezTo>
                  <a:pt x="96505" y="9441"/>
                  <a:pt x="89365" y="14136"/>
                  <a:pt x="81360" y="15368"/>
                </a:cubicBezTo>
                <a:cubicBezTo>
                  <a:pt x="55918" y="19282"/>
                  <a:pt x="30133" y="20491"/>
                  <a:pt x="4519" y="23052"/>
                </a:cubicBezTo>
                <a:cubicBezTo>
                  <a:pt x="-4976" y="51537"/>
                  <a:pt x="3238" y="67875"/>
                  <a:pt x="4519" y="84524"/>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304033" y="5248196"/>
            <a:ext cx="1270529" cy="1318313"/>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p:cNvSpPr/>
          <p:nvPr/>
        </p:nvSpPr>
        <p:spPr>
          <a:xfrm>
            <a:off x="3466215" y="5314724"/>
            <a:ext cx="239208" cy="161365"/>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rot="2325749">
            <a:off x="4305984" y="5333176"/>
            <a:ext cx="189594" cy="156803"/>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p:cNvSpPr/>
          <p:nvPr/>
        </p:nvSpPr>
        <p:spPr>
          <a:xfrm rot="3889857">
            <a:off x="4350038" y="5626762"/>
            <a:ext cx="183138" cy="145996"/>
          </a:xfrm>
          <a:custGeom>
            <a:avLst/>
            <a:gdLst>
              <a:gd name="connsiteX0" fmla="*/ 31388 w 284962"/>
              <a:gd name="connsiteY0" fmla="*/ 46104 h 315045"/>
              <a:gd name="connsiteX1" fmla="*/ 16020 w 284962"/>
              <a:gd name="connsiteY1" fmla="*/ 84524 h 315045"/>
              <a:gd name="connsiteX2" fmla="*/ 652 w 284962"/>
              <a:gd name="connsiteY2" fmla="*/ 107576 h 315045"/>
              <a:gd name="connsiteX3" fmla="*/ 8336 w 284962"/>
              <a:gd name="connsiteY3" fmla="*/ 176733 h 315045"/>
              <a:gd name="connsiteX4" fmla="*/ 54441 w 284962"/>
              <a:gd name="connsiteY4" fmla="*/ 238205 h 315045"/>
              <a:gd name="connsiteX5" fmla="*/ 77493 w 284962"/>
              <a:gd name="connsiteY5" fmla="*/ 253573 h 315045"/>
              <a:gd name="connsiteX6" fmla="*/ 92861 w 284962"/>
              <a:gd name="connsiteY6" fmla="*/ 276625 h 315045"/>
              <a:gd name="connsiteX7" fmla="*/ 169701 w 284962"/>
              <a:gd name="connsiteY7" fmla="*/ 315045 h 315045"/>
              <a:gd name="connsiteX8" fmla="*/ 200437 w 284962"/>
              <a:gd name="connsiteY8" fmla="*/ 307361 h 315045"/>
              <a:gd name="connsiteX9" fmla="*/ 246541 w 284962"/>
              <a:gd name="connsiteY9" fmla="*/ 276625 h 315045"/>
              <a:gd name="connsiteX10" fmla="*/ 261909 w 284962"/>
              <a:gd name="connsiteY10" fmla="*/ 253573 h 315045"/>
              <a:gd name="connsiteX11" fmla="*/ 277278 w 284962"/>
              <a:gd name="connsiteY11" fmla="*/ 238205 h 315045"/>
              <a:gd name="connsiteX12" fmla="*/ 284962 w 284962"/>
              <a:gd name="connsiteY12" fmla="*/ 215153 h 315045"/>
              <a:gd name="connsiteX13" fmla="*/ 277278 w 284962"/>
              <a:gd name="connsiteY13" fmla="*/ 153681 h 315045"/>
              <a:gd name="connsiteX14" fmla="*/ 261909 w 284962"/>
              <a:gd name="connsiteY14" fmla="*/ 138312 h 315045"/>
              <a:gd name="connsiteX15" fmla="*/ 246541 w 284962"/>
              <a:gd name="connsiteY15" fmla="*/ 115260 h 315045"/>
              <a:gd name="connsiteX16" fmla="*/ 223489 w 284962"/>
              <a:gd name="connsiteY16" fmla="*/ 99892 h 315045"/>
              <a:gd name="connsiteX17" fmla="*/ 200437 w 284962"/>
              <a:gd name="connsiteY17" fmla="*/ 76840 h 315045"/>
              <a:gd name="connsiteX18" fmla="*/ 192753 w 284962"/>
              <a:gd name="connsiteY18" fmla="*/ 53788 h 315045"/>
              <a:gd name="connsiteX19" fmla="*/ 185069 w 284962"/>
              <a:gd name="connsiteY19" fmla="*/ 7684 h 315045"/>
              <a:gd name="connsiteX20" fmla="*/ 162017 w 284962"/>
              <a:gd name="connsiteY20" fmla="*/ 0 h 315045"/>
              <a:gd name="connsiteX21" fmla="*/ 69809 w 284962"/>
              <a:gd name="connsiteY21" fmla="*/ 15368 h 315045"/>
              <a:gd name="connsiteX22" fmla="*/ 46757 w 284962"/>
              <a:gd name="connsiteY22" fmla="*/ 38420 h 315045"/>
              <a:gd name="connsiteX23" fmla="*/ 31388 w 284962"/>
              <a:gd name="connsiteY23" fmla="*/ 46104 h 31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4962" h="315045">
                <a:moveTo>
                  <a:pt x="31388" y="46104"/>
                </a:moveTo>
                <a:cubicBezTo>
                  <a:pt x="26265" y="58911"/>
                  <a:pt x="22189" y="72187"/>
                  <a:pt x="16020" y="84524"/>
                </a:cubicBezTo>
                <a:cubicBezTo>
                  <a:pt x="11890" y="92784"/>
                  <a:pt x="1419" y="98373"/>
                  <a:pt x="652" y="107576"/>
                </a:cubicBezTo>
                <a:cubicBezTo>
                  <a:pt x="-1274" y="130690"/>
                  <a:pt x="1001" y="154729"/>
                  <a:pt x="8336" y="176733"/>
                </a:cubicBezTo>
                <a:cubicBezTo>
                  <a:pt x="12807" y="190146"/>
                  <a:pt x="37890" y="224964"/>
                  <a:pt x="54441" y="238205"/>
                </a:cubicBezTo>
                <a:cubicBezTo>
                  <a:pt x="61652" y="243974"/>
                  <a:pt x="69809" y="248450"/>
                  <a:pt x="77493" y="253573"/>
                </a:cubicBezTo>
                <a:cubicBezTo>
                  <a:pt x="82616" y="261257"/>
                  <a:pt x="85911" y="270544"/>
                  <a:pt x="92861" y="276625"/>
                </a:cubicBezTo>
                <a:cubicBezTo>
                  <a:pt x="129455" y="308645"/>
                  <a:pt x="131508" y="305497"/>
                  <a:pt x="169701" y="315045"/>
                </a:cubicBezTo>
                <a:cubicBezTo>
                  <a:pt x="179946" y="312484"/>
                  <a:pt x="190991" y="312084"/>
                  <a:pt x="200437" y="307361"/>
                </a:cubicBezTo>
                <a:cubicBezTo>
                  <a:pt x="216957" y="299101"/>
                  <a:pt x="246541" y="276625"/>
                  <a:pt x="246541" y="276625"/>
                </a:cubicBezTo>
                <a:cubicBezTo>
                  <a:pt x="251664" y="268941"/>
                  <a:pt x="256140" y="260784"/>
                  <a:pt x="261909" y="253573"/>
                </a:cubicBezTo>
                <a:cubicBezTo>
                  <a:pt x="266435" y="247916"/>
                  <a:pt x="273550" y="244417"/>
                  <a:pt x="277278" y="238205"/>
                </a:cubicBezTo>
                <a:cubicBezTo>
                  <a:pt x="281445" y="231260"/>
                  <a:pt x="282401" y="222837"/>
                  <a:pt x="284962" y="215153"/>
                </a:cubicBezTo>
                <a:cubicBezTo>
                  <a:pt x="282401" y="194662"/>
                  <a:pt x="283212" y="173460"/>
                  <a:pt x="277278" y="153681"/>
                </a:cubicBezTo>
                <a:cubicBezTo>
                  <a:pt x="275196" y="146742"/>
                  <a:pt x="266435" y="143969"/>
                  <a:pt x="261909" y="138312"/>
                </a:cubicBezTo>
                <a:cubicBezTo>
                  <a:pt x="256140" y="131101"/>
                  <a:pt x="253071" y="121790"/>
                  <a:pt x="246541" y="115260"/>
                </a:cubicBezTo>
                <a:cubicBezTo>
                  <a:pt x="240011" y="108730"/>
                  <a:pt x="230584" y="105804"/>
                  <a:pt x="223489" y="99892"/>
                </a:cubicBezTo>
                <a:cubicBezTo>
                  <a:pt x="215141" y="92935"/>
                  <a:pt x="208121" y="84524"/>
                  <a:pt x="200437" y="76840"/>
                </a:cubicBezTo>
                <a:cubicBezTo>
                  <a:pt x="197876" y="69156"/>
                  <a:pt x="192753" y="61888"/>
                  <a:pt x="192753" y="53788"/>
                </a:cubicBezTo>
                <a:cubicBezTo>
                  <a:pt x="192753" y="25685"/>
                  <a:pt x="217021" y="33245"/>
                  <a:pt x="185069" y="7684"/>
                </a:cubicBezTo>
                <a:cubicBezTo>
                  <a:pt x="178744" y="2624"/>
                  <a:pt x="169701" y="2561"/>
                  <a:pt x="162017" y="0"/>
                </a:cubicBezTo>
                <a:cubicBezTo>
                  <a:pt x="161543" y="59"/>
                  <a:pt x="84024" y="7245"/>
                  <a:pt x="69809" y="15368"/>
                </a:cubicBezTo>
                <a:cubicBezTo>
                  <a:pt x="60374" y="20759"/>
                  <a:pt x="54441" y="30736"/>
                  <a:pt x="46757" y="38420"/>
                </a:cubicBezTo>
                <a:lnTo>
                  <a:pt x="31388" y="46104"/>
                </a:ln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p:cNvSpPr/>
          <p:nvPr/>
        </p:nvSpPr>
        <p:spPr>
          <a:xfrm rot="2219360">
            <a:off x="3547029" y="6382381"/>
            <a:ext cx="148924" cy="150884"/>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p:cNvSpPr/>
          <p:nvPr/>
        </p:nvSpPr>
        <p:spPr>
          <a:xfrm rot="2219360">
            <a:off x="3377981" y="5821449"/>
            <a:ext cx="148924" cy="150884"/>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p:cNvSpPr/>
          <p:nvPr/>
        </p:nvSpPr>
        <p:spPr>
          <a:xfrm rot="4950643">
            <a:off x="3323125" y="6061027"/>
            <a:ext cx="239208" cy="161365"/>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4" name="Freeform: Shape 33"/>
          <p:cNvSpPr/>
          <p:nvPr/>
        </p:nvSpPr>
        <p:spPr>
          <a:xfrm>
            <a:off x="3333939" y="6297857"/>
            <a:ext cx="194113" cy="213429"/>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p:cNvSpPr/>
          <p:nvPr/>
        </p:nvSpPr>
        <p:spPr>
          <a:xfrm rot="1386589">
            <a:off x="4399043" y="6405807"/>
            <a:ext cx="117840" cy="145435"/>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p:cNvSpPr/>
          <p:nvPr/>
        </p:nvSpPr>
        <p:spPr>
          <a:xfrm>
            <a:off x="4391589" y="5840843"/>
            <a:ext cx="143936" cy="150146"/>
          </a:xfrm>
          <a:custGeom>
            <a:avLst/>
            <a:gdLst>
              <a:gd name="connsiteX0" fmla="*/ 4519 w 168694"/>
              <a:gd name="connsiteY0" fmla="*/ 84524 h 199785"/>
              <a:gd name="connsiteX1" fmla="*/ 12203 w 168694"/>
              <a:gd name="connsiteY1" fmla="*/ 122944 h 199785"/>
              <a:gd name="connsiteX2" fmla="*/ 27571 w 168694"/>
              <a:gd name="connsiteY2" fmla="*/ 169049 h 199785"/>
              <a:gd name="connsiteX3" fmla="*/ 35255 w 168694"/>
              <a:gd name="connsiteY3" fmla="*/ 199785 h 199785"/>
              <a:gd name="connsiteX4" fmla="*/ 81360 w 168694"/>
              <a:gd name="connsiteY4" fmla="*/ 192101 h 199785"/>
              <a:gd name="connsiteX5" fmla="*/ 119780 w 168694"/>
              <a:gd name="connsiteY5" fmla="*/ 153681 h 199785"/>
              <a:gd name="connsiteX6" fmla="*/ 142832 w 168694"/>
              <a:gd name="connsiteY6" fmla="*/ 145996 h 199785"/>
              <a:gd name="connsiteX7" fmla="*/ 165884 w 168694"/>
              <a:gd name="connsiteY7" fmla="*/ 122944 h 199785"/>
              <a:gd name="connsiteX8" fmla="*/ 150516 w 168694"/>
              <a:gd name="connsiteY8" fmla="*/ 0 h 199785"/>
              <a:gd name="connsiteX9" fmla="*/ 104412 w 168694"/>
              <a:gd name="connsiteY9" fmla="*/ 7684 h 199785"/>
              <a:gd name="connsiteX10" fmla="*/ 81360 w 168694"/>
              <a:gd name="connsiteY10" fmla="*/ 15368 h 199785"/>
              <a:gd name="connsiteX11" fmla="*/ 4519 w 168694"/>
              <a:gd name="connsiteY11" fmla="*/ 23052 h 199785"/>
              <a:gd name="connsiteX12" fmla="*/ 4519 w 168694"/>
              <a:gd name="connsiteY12" fmla="*/ 84524 h 19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694" h="199785">
                <a:moveTo>
                  <a:pt x="4519" y="84524"/>
                </a:moveTo>
                <a:cubicBezTo>
                  <a:pt x="5800" y="101173"/>
                  <a:pt x="8767" y="110344"/>
                  <a:pt x="12203" y="122944"/>
                </a:cubicBezTo>
                <a:cubicBezTo>
                  <a:pt x="16465" y="138573"/>
                  <a:pt x="23642" y="153333"/>
                  <a:pt x="27571" y="169049"/>
                </a:cubicBezTo>
                <a:lnTo>
                  <a:pt x="35255" y="199785"/>
                </a:lnTo>
                <a:cubicBezTo>
                  <a:pt x="50623" y="197224"/>
                  <a:pt x="66579" y="197028"/>
                  <a:pt x="81360" y="192101"/>
                </a:cubicBezTo>
                <a:cubicBezTo>
                  <a:pt x="120876" y="178929"/>
                  <a:pt x="90510" y="177098"/>
                  <a:pt x="119780" y="153681"/>
                </a:cubicBezTo>
                <a:cubicBezTo>
                  <a:pt x="126105" y="148621"/>
                  <a:pt x="135148" y="148558"/>
                  <a:pt x="142832" y="145996"/>
                </a:cubicBezTo>
                <a:cubicBezTo>
                  <a:pt x="150516" y="138312"/>
                  <a:pt x="164536" y="133727"/>
                  <a:pt x="165884" y="122944"/>
                </a:cubicBezTo>
                <a:cubicBezTo>
                  <a:pt x="173434" y="62542"/>
                  <a:pt x="164915" y="43197"/>
                  <a:pt x="150516" y="0"/>
                </a:cubicBezTo>
                <a:cubicBezTo>
                  <a:pt x="135148" y="2561"/>
                  <a:pt x="119621" y="4304"/>
                  <a:pt x="104412" y="7684"/>
                </a:cubicBezTo>
                <a:cubicBezTo>
                  <a:pt x="96505" y="9441"/>
                  <a:pt x="89365" y="14136"/>
                  <a:pt x="81360" y="15368"/>
                </a:cubicBezTo>
                <a:cubicBezTo>
                  <a:pt x="55918" y="19282"/>
                  <a:pt x="30133" y="20491"/>
                  <a:pt x="4519" y="23052"/>
                </a:cubicBezTo>
                <a:cubicBezTo>
                  <a:pt x="-4976" y="51537"/>
                  <a:pt x="3238" y="67875"/>
                  <a:pt x="4519" y="84524"/>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p:cNvSpPr/>
          <p:nvPr/>
        </p:nvSpPr>
        <p:spPr>
          <a:xfrm>
            <a:off x="3742918" y="5290880"/>
            <a:ext cx="124689" cy="146728"/>
          </a:xfrm>
          <a:custGeom>
            <a:avLst/>
            <a:gdLst>
              <a:gd name="connsiteX0" fmla="*/ 4519 w 168694"/>
              <a:gd name="connsiteY0" fmla="*/ 84524 h 199785"/>
              <a:gd name="connsiteX1" fmla="*/ 12203 w 168694"/>
              <a:gd name="connsiteY1" fmla="*/ 122944 h 199785"/>
              <a:gd name="connsiteX2" fmla="*/ 27571 w 168694"/>
              <a:gd name="connsiteY2" fmla="*/ 169049 h 199785"/>
              <a:gd name="connsiteX3" fmla="*/ 35255 w 168694"/>
              <a:gd name="connsiteY3" fmla="*/ 199785 h 199785"/>
              <a:gd name="connsiteX4" fmla="*/ 81360 w 168694"/>
              <a:gd name="connsiteY4" fmla="*/ 192101 h 199785"/>
              <a:gd name="connsiteX5" fmla="*/ 119780 w 168694"/>
              <a:gd name="connsiteY5" fmla="*/ 153681 h 199785"/>
              <a:gd name="connsiteX6" fmla="*/ 142832 w 168694"/>
              <a:gd name="connsiteY6" fmla="*/ 145996 h 199785"/>
              <a:gd name="connsiteX7" fmla="*/ 165884 w 168694"/>
              <a:gd name="connsiteY7" fmla="*/ 122944 h 199785"/>
              <a:gd name="connsiteX8" fmla="*/ 150516 w 168694"/>
              <a:gd name="connsiteY8" fmla="*/ 0 h 199785"/>
              <a:gd name="connsiteX9" fmla="*/ 104412 w 168694"/>
              <a:gd name="connsiteY9" fmla="*/ 7684 h 199785"/>
              <a:gd name="connsiteX10" fmla="*/ 81360 w 168694"/>
              <a:gd name="connsiteY10" fmla="*/ 15368 h 199785"/>
              <a:gd name="connsiteX11" fmla="*/ 4519 w 168694"/>
              <a:gd name="connsiteY11" fmla="*/ 23052 h 199785"/>
              <a:gd name="connsiteX12" fmla="*/ 4519 w 168694"/>
              <a:gd name="connsiteY12" fmla="*/ 84524 h 19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694" h="199785">
                <a:moveTo>
                  <a:pt x="4519" y="84524"/>
                </a:moveTo>
                <a:cubicBezTo>
                  <a:pt x="5800" y="101173"/>
                  <a:pt x="8767" y="110344"/>
                  <a:pt x="12203" y="122944"/>
                </a:cubicBezTo>
                <a:cubicBezTo>
                  <a:pt x="16465" y="138573"/>
                  <a:pt x="23642" y="153333"/>
                  <a:pt x="27571" y="169049"/>
                </a:cubicBezTo>
                <a:lnTo>
                  <a:pt x="35255" y="199785"/>
                </a:lnTo>
                <a:cubicBezTo>
                  <a:pt x="50623" y="197224"/>
                  <a:pt x="66579" y="197028"/>
                  <a:pt x="81360" y="192101"/>
                </a:cubicBezTo>
                <a:cubicBezTo>
                  <a:pt x="120876" y="178929"/>
                  <a:pt x="90510" y="177098"/>
                  <a:pt x="119780" y="153681"/>
                </a:cubicBezTo>
                <a:cubicBezTo>
                  <a:pt x="126105" y="148621"/>
                  <a:pt x="135148" y="148558"/>
                  <a:pt x="142832" y="145996"/>
                </a:cubicBezTo>
                <a:cubicBezTo>
                  <a:pt x="150516" y="138312"/>
                  <a:pt x="164536" y="133727"/>
                  <a:pt x="165884" y="122944"/>
                </a:cubicBezTo>
                <a:cubicBezTo>
                  <a:pt x="173434" y="62542"/>
                  <a:pt x="164915" y="43197"/>
                  <a:pt x="150516" y="0"/>
                </a:cubicBezTo>
                <a:cubicBezTo>
                  <a:pt x="135148" y="2561"/>
                  <a:pt x="119621" y="4304"/>
                  <a:pt x="104412" y="7684"/>
                </a:cubicBezTo>
                <a:cubicBezTo>
                  <a:pt x="96505" y="9441"/>
                  <a:pt x="89365" y="14136"/>
                  <a:pt x="81360" y="15368"/>
                </a:cubicBezTo>
                <a:cubicBezTo>
                  <a:pt x="55918" y="19282"/>
                  <a:pt x="30133" y="20491"/>
                  <a:pt x="4519" y="23052"/>
                </a:cubicBezTo>
                <a:cubicBezTo>
                  <a:pt x="-4976" y="51537"/>
                  <a:pt x="3238" y="67875"/>
                  <a:pt x="4519" y="84524"/>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p:cNvSpPr/>
          <p:nvPr/>
        </p:nvSpPr>
        <p:spPr>
          <a:xfrm rot="6060917">
            <a:off x="3326702" y="5427912"/>
            <a:ext cx="124689" cy="146728"/>
          </a:xfrm>
          <a:custGeom>
            <a:avLst/>
            <a:gdLst>
              <a:gd name="connsiteX0" fmla="*/ 4519 w 168694"/>
              <a:gd name="connsiteY0" fmla="*/ 84524 h 199785"/>
              <a:gd name="connsiteX1" fmla="*/ 12203 w 168694"/>
              <a:gd name="connsiteY1" fmla="*/ 122944 h 199785"/>
              <a:gd name="connsiteX2" fmla="*/ 27571 w 168694"/>
              <a:gd name="connsiteY2" fmla="*/ 169049 h 199785"/>
              <a:gd name="connsiteX3" fmla="*/ 35255 w 168694"/>
              <a:gd name="connsiteY3" fmla="*/ 199785 h 199785"/>
              <a:gd name="connsiteX4" fmla="*/ 81360 w 168694"/>
              <a:gd name="connsiteY4" fmla="*/ 192101 h 199785"/>
              <a:gd name="connsiteX5" fmla="*/ 119780 w 168694"/>
              <a:gd name="connsiteY5" fmla="*/ 153681 h 199785"/>
              <a:gd name="connsiteX6" fmla="*/ 142832 w 168694"/>
              <a:gd name="connsiteY6" fmla="*/ 145996 h 199785"/>
              <a:gd name="connsiteX7" fmla="*/ 165884 w 168694"/>
              <a:gd name="connsiteY7" fmla="*/ 122944 h 199785"/>
              <a:gd name="connsiteX8" fmla="*/ 150516 w 168694"/>
              <a:gd name="connsiteY8" fmla="*/ 0 h 199785"/>
              <a:gd name="connsiteX9" fmla="*/ 104412 w 168694"/>
              <a:gd name="connsiteY9" fmla="*/ 7684 h 199785"/>
              <a:gd name="connsiteX10" fmla="*/ 81360 w 168694"/>
              <a:gd name="connsiteY10" fmla="*/ 15368 h 199785"/>
              <a:gd name="connsiteX11" fmla="*/ 4519 w 168694"/>
              <a:gd name="connsiteY11" fmla="*/ 23052 h 199785"/>
              <a:gd name="connsiteX12" fmla="*/ 4519 w 168694"/>
              <a:gd name="connsiteY12" fmla="*/ 84524 h 19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694" h="199785">
                <a:moveTo>
                  <a:pt x="4519" y="84524"/>
                </a:moveTo>
                <a:cubicBezTo>
                  <a:pt x="5800" y="101173"/>
                  <a:pt x="8767" y="110344"/>
                  <a:pt x="12203" y="122944"/>
                </a:cubicBezTo>
                <a:cubicBezTo>
                  <a:pt x="16465" y="138573"/>
                  <a:pt x="23642" y="153333"/>
                  <a:pt x="27571" y="169049"/>
                </a:cubicBezTo>
                <a:lnTo>
                  <a:pt x="35255" y="199785"/>
                </a:lnTo>
                <a:cubicBezTo>
                  <a:pt x="50623" y="197224"/>
                  <a:pt x="66579" y="197028"/>
                  <a:pt x="81360" y="192101"/>
                </a:cubicBezTo>
                <a:cubicBezTo>
                  <a:pt x="120876" y="178929"/>
                  <a:pt x="90510" y="177098"/>
                  <a:pt x="119780" y="153681"/>
                </a:cubicBezTo>
                <a:cubicBezTo>
                  <a:pt x="126105" y="148621"/>
                  <a:pt x="135148" y="148558"/>
                  <a:pt x="142832" y="145996"/>
                </a:cubicBezTo>
                <a:cubicBezTo>
                  <a:pt x="150516" y="138312"/>
                  <a:pt x="164536" y="133727"/>
                  <a:pt x="165884" y="122944"/>
                </a:cubicBezTo>
                <a:cubicBezTo>
                  <a:pt x="173434" y="62542"/>
                  <a:pt x="164915" y="43197"/>
                  <a:pt x="150516" y="0"/>
                </a:cubicBezTo>
                <a:cubicBezTo>
                  <a:pt x="135148" y="2561"/>
                  <a:pt x="119621" y="4304"/>
                  <a:pt x="104412" y="7684"/>
                </a:cubicBezTo>
                <a:cubicBezTo>
                  <a:pt x="96505" y="9441"/>
                  <a:pt x="89365" y="14136"/>
                  <a:pt x="81360" y="15368"/>
                </a:cubicBezTo>
                <a:cubicBezTo>
                  <a:pt x="55918" y="19282"/>
                  <a:pt x="30133" y="20491"/>
                  <a:pt x="4519" y="23052"/>
                </a:cubicBezTo>
                <a:cubicBezTo>
                  <a:pt x="-4976" y="51537"/>
                  <a:pt x="3238" y="67875"/>
                  <a:pt x="4519" y="84524"/>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p:cNvSpPr/>
          <p:nvPr/>
        </p:nvSpPr>
        <p:spPr>
          <a:xfrm>
            <a:off x="4064288" y="5753510"/>
            <a:ext cx="302805" cy="220760"/>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p:cNvSpPr/>
          <p:nvPr/>
        </p:nvSpPr>
        <p:spPr>
          <a:xfrm>
            <a:off x="4158781" y="5509828"/>
            <a:ext cx="194113" cy="213429"/>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p:cNvSpPr/>
          <p:nvPr/>
        </p:nvSpPr>
        <p:spPr>
          <a:xfrm>
            <a:off x="4172868" y="6015691"/>
            <a:ext cx="194113" cy="213429"/>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p:cNvSpPr/>
          <p:nvPr/>
        </p:nvSpPr>
        <p:spPr>
          <a:xfrm rot="8096720">
            <a:off x="4199875" y="6263161"/>
            <a:ext cx="239208" cy="161365"/>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6" name="Freeform: Shape 35"/>
          <p:cNvSpPr/>
          <p:nvPr/>
        </p:nvSpPr>
        <p:spPr>
          <a:xfrm>
            <a:off x="4420815" y="6074115"/>
            <a:ext cx="117840" cy="145435"/>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p:cNvSpPr/>
          <p:nvPr/>
        </p:nvSpPr>
        <p:spPr>
          <a:xfrm>
            <a:off x="3697903" y="5476090"/>
            <a:ext cx="238885" cy="286937"/>
          </a:xfrm>
          <a:custGeom>
            <a:avLst/>
            <a:gdLst>
              <a:gd name="connsiteX0" fmla="*/ 31388 w 284962"/>
              <a:gd name="connsiteY0" fmla="*/ 46104 h 315045"/>
              <a:gd name="connsiteX1" fmla="*/ 16020 w 284962"/>
              <a:gd name="connsiteY1" fmla="*/ 84524 h 315045"/>
              <a:gd name="connsiteX2" fmla="*/ 652 w 284962"/>
              <a:gd name="connsiteY2" fmla="*/ 107576 h 315045"/>
              <a:gd name="connsiteX3" fmla="*/ 8336 w 284962"/>
              <a:gd name="connsiteY3" fmla="*/ 176733 h 315045"/>
              <a:gd name="connsiteX4" fmla="*/ 54441 w 284962"/>
              <a:gd name="connsiteY4" fmla="*/ 238205 h 315045"/>
              <a:gd name="connsiteX5" fmla="*/ 77493 w 284962"/>
              <a:gd name="connsiteY5" fmla="*/ 253573 h 315045"/>
              <a:gd name="connsiteX6" fmla="*/ 92861 w 284962"/>
              <a:gd name="connsiteY6" fmla="*/ 276625 h 315045"/>
              <a:gd name="connsiteX7" fmla="*/ 169701 w 284962"/>
              <a:gd name="connsiteY7" fmla="*/ 315045 h 315045"/>
              <a:gd name="connsiteX8" fmla="*/ 200437 w 284962"/>
              <a:gd name="connsiteY8" fmla="*/ 307361 h 315045"/>
              <a:gd name="connsiteX9" fmla="*/ 246541 w 284962"/>
              <a:gd name="connsiteY9" fmla="*/ 276625 h 315045"/>
              <a:gd name="connsiteX10" fmla="*/ 261909 w 284962"/>
              <a:gd name="connsiteY10" fmla="*/ 253573 h 315045"/>
              <a:gd name="connsiteX11" fmla="*/ 277278 w 284962"/>
              <a:gd name="connsiteY11" fmla="*/ 238205 h 315045"/>
              <a:gd name="connsiteX12" fmla="*/ 284962 w 284962"/>
              <a:gd name="connsiteY12" fmla="*/ 215153 h 315045"/>
              <a:gd name="connsiteX13" fmla="*/ 277278 w 284962"/>
              <a:gd name="connsiteY13" fmla="*/ 153681 h 315045"/>
              <a:gd name="connsiteX14" fmla="*/ 261909 w 284962"/>
              <a:gd name="connsiteY14" fmla="*/ 138312 h 315045"/>
              <a:gd name="connsiteX15" fmla="*/ 246541 w 284962"/>
              <a:gd name="connsiteY15" fmla="*/ 115260 h 315045"/>
              <a:gd name="connsiteX16" fmla="*/ 223489 w 284962"/>
              <a:gd name="connsiteY16" fmla="*/ 99892 h 315045"/>
              <a:gd name="connsiteX17" fmla="*/ 200437 w 284962"/>
              <a:gd name="connsiteY17" fmla="*/ 76840 h 315045"/>
              <a:gd name="connsiteX18" fmla="*/ 192753 w 284962"/>
              <a:gd name="connsiteY18" fmla="*/ 53788 h 315045"/>
              <a:gd name="connsiteX19" fmla="*/ 185069 w 284962"/>
              <a:gd name="connsiteY19" fmla="*/ 7684 h 315045"/>
              <a:gd name="connsiteX20" fmla="*/ 162017 w 284962"/>
              <a:gd name="connsiteY20" fmla="*/ 0 h 315045"/>
              <a:gd name="connsiteX21" fmla="*/ 69809 w 284962"/>
              <a:gd name="connsiteY21" fmla="*/ 15368 h 315045"/>
              <a:gd name="connsiteX22" fmla="*/ 46757 w 284962"/>
              <a:gd name="connsiteY22" fmla="*/ 38420 h 315045"/>
              <a:gd name="connsiteX23" fmla="*/ 31388 w 284962"/>
              <a:gd name="connsiteY23" fmla="*/ 46104 h 31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4962" h="315045">
                <a:moveTo>
                  <a:pt x="31388" y="46104"/>
                </a:moveTo>
                <a:cubicBezTo>
                  <a:pt x="26265" y="58911"/>
                  <a:pt x="22189" y="72187"/>
                  <a:pt x="16020" y="84524"/>
                </a:cubicBezTo>
                <a:cubicBezTo>
                  <a:pt x="11890" y="92784"/>
                  <a:pt x="1419" y="98373"/>
                  <a:pt x="652" y="107576"/>
                </a:cubicBezTo>
                <a:cubicBezTo>
                  <a:pt x="-1274" y="130690"/>
                  <a:pt x="1001" y="154729"/>
                  <a:pt x="8336" y="176733"/>
                </a:cubicBezTo>
                <a:cubicBezTo>
                  <a:pt x="12807" y="190146"/>
                  <a:pt x="37890" y="224964"/>
                  <a:pt x="54441" y="238205"/>
                </a:cubicBezTo>
                <a:cubicBezTo>
                  <a:pt x="61652" y="243974"/>
                  <a:pt x="69809" y="248450"/>
                  <a:pt x="77493" y="253573"/>
                </a:cubicBezTo>
                <a:cubicBezTo>
                  <a:pt x="82616" y="261257"/>
                  <a:pt x="85911" y="270544"/>
                  <a:pt x="92861" y="276625"/>
                </a:cubicBezTo>
                <a:cubicBezTo>
                  <a:pt x="129455" y="308645"/>
                  <a:pt x="131508" y="305497"/>
                  <a:pt x="169701" y="315045"/>
                </a:cubicBezTo>
                <a:cubicBezTo>
                  <a:pt x="179946" y="312484"/>
                  <a:pt x="190991" y="312084"/>
                  <a:pt x="200437" y="307361"/>
                </a:cubicBezTo>
                <a:cubicBezTo>
                  <a:pt x="216957" y="299101"/>
                  <a:pt x="246541" y="276625"/>
                  <a:pt x="246541" y="276625"/>
                </a:cubicBezTo>
                <a:cubicBezTo>
                  <a:pt x="251664" y="268941"/>
                  <a:pt x="256140" y="260784"/>
                  <a:pt x="261909" y="253573"/>
                </a:cubicBezTo>
                <a:cubicBezTo>
                  <a:pt x="266435" y="247916"/>
                  <a:pt x="273550" y="244417"/>
                  <a:pt x="277278" y="238205"/>
                </a:cubicBezTo>
                <a:cubicBezTo>
                  <a:pt x="281445" y="231260"/>
                  <a:pt x="282401" y="222837"/>
                  <a:pt x="284962" y="215153"/>
                </a:cubicBezTo>
                <a:cubicBezTo>
                  <a:pt x="282401" y="194662"/>
                  <a:pt x="283212" y="173460"/>
                  <a:pt x="277278" y="153681"/>
                </a:cubicBezTo>
                <a:cubicBezTo>
                  <a:pt x="275196" y="146742"/>
                  <a:pt x="266435" y="143969"/>
                  <a:pt x="261909" y="138312"/>
                </a:cubicBezTo>
                <a:cubicBezTo>
                  <a:pt x="256140" y="131101"/>
                  <a:pt x="253071" y="121790"/>
                  <a:pt x="246541" y="115260"/>
                </a:cubicBezTo>
                <a:cubicBezTo>
                  <a:pt x="240011" y="108730"/>
                  <a:pt x="230584" y="105804"/>
                  <a:pt x="223489" y="99892"/>
                </a:cubicBezTo>
                <a:cubicBezTo>
                  <a:pt x="215141" y="92935"/>
                  <a:pt x="208121" y="84524"/>
                  <a:pt x="200437" y="76840"/>
                </a:cubicBezTo>
                <a:cubicBezTo>
                  <a:pt x="197876" y="69156"/>
                  <a:pt x="192753" y="61888"/>
                  <a:pt x="192753" y="53788"/>
                </a:cubicBezTo>
                <a:cubicBezTo>
                  <a:pt x="192753" y="25685"/>
                  <a:pt x="217021" y="33245"/>
                  <a:pt x="185069" y="7684"/>
                </a:cubicBezTo>
                <a:cubicBezTo>
                  <a:pt x="178744" y="2624"/>
                  <a:pt x="169701" y="2561"/>
                  <a:pt x="162017" y="0"/>
                </a:cubicBezTo>
                <a:cubicBezTo>
                  <a:pt x="161543" y="59"/>
                  <a:pt x="84024" y="7245"/>
                  <a:pt x="69809" y="15368"/>
                </a:cubicBezTo>
                <a:cubicBezTo>
                  <a:pt x="60374" y="20759"/>
                  <a:pt x="54441" y="30736"/>
                  <a:pt x="46757" y="38420"/>
                </a:cubicBezTo>
                <a:lnTo>
                  <a:pt x="31388" y="46104"/>
                </a:ln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Shape 40"/>
          <p:cNvSpPr/>
          <p:nvPr/>
        </p:nvSpPr>
        <p:spPr>
          <a:xfrm>
            <a:off x="3966920" y="5546525"/>
            <a:ext cx="168694" cy="199785"/>
          </a:xfrm>
          <a:custGeom>
            <a:avLst/>
            <a:gdLst>
              <a:gd name="connsiteX0" fmla="*/ 4519 w 168694"/>
              <a:gd name="connsiteY0" fmla="*/ 84524 h 199785"/>
              <a:gd name="connsiteX1" fmla="*/ 12203 w 168694"/>
              <a:gd name="connsiteY1" fmla="*/ 122944 h 199785"/>
              <a:gd name="connsiteX2" fmla="*/ 27571 w 168694"/>
              <a:gd name="connsiteY2" fmla="*/ 169049 h 199785"/>
              <a:gd name="connsiteX3" fmla="*/ 35255 w 168694"/>
              <a:gd name="connsiteY3" fmla="*/ 199785 h 199785"/>
              <a:gd name="connsiteX4" fmla="*/ 81360 w 168694"/>
              <a:gd name="connsiteY4" fmla="*/ 192101 h 199785"/>
              <a:gd name="connsiteX5" fmla="*/ 119780 w 168694"/>
              <a:gd name="connsiteY5" fmla="*/ 153681 h 199785"/>
              <a:gd name="connsiteX6" fmla="*/ 142832 w 168694"/>
              <a:gd name="connsiteY6" fmla="*/ 145996 h 199785"/>
              <a:gd name="connsiteX7" fmla="*/ 165884 w 168694"/>
              <a:gd name="connsiteY7" fmla="*/ 122944 h 199785"/>
              <a:gd name="connsiteX8" fmla="*/ 150516 w 168694"/>
              <a:gd name="connsiteY8" fmla="*/ 0 h 199785"/>
              <a:gd name="connsiteX9" fmla="*/ 104412 w 168694"/>
              <a:gd name="connsiteY9" fmla="*/ 7684 h 199785"/>
              <a:gd name="connsiteX10" fmla="*/ 81360 w 168694"/>
              <a:gd name="connsiteY10" fmla="*/ 15368 h 199785"/>
              <a:gd name="connsiteX11" fmla="*/ 4519 w 168694"/>
              <a:gd name="connsiteY11" fmla="*/ 23052 h 199785"/>
              <a:gd name="connsiteX12" fmla="*/ 4519 w 168694"/>
              <a:gd name="connsiteY12" fmla="*/ 84524 h 19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694" h="199785">
                <a:moveTo>
                  <a:pt x="4519" y="84524"/>
                </a:moveTo>
                <a:cubicBezTo>
                  <a:pt x="5800" y="101173"/>
                  <a:pt x="8767" y="110344"/>
                  <a:pt x="12203" y="122944"/>
                </a:cubicBezTo>
                <a:cubicBezTo>
                  <a:pt x="16465" y="138573"/>
                  <a:pt x="23642" y="153333"/>
                  <a:pt x="27571" y="169049"/>
                </a:cubicBezTo>
                <a:lnTo>
                  <a:pt x="35255" y="199785"/>
                </a:lnTo>
                <a:cubicBezTo>
                  <a:pt x="50623" y="197224"/>
                  <a:pt x="66579" y="197028"/>
                  <a:pt x="81360" y="192101"/>
                </a:cubicBezTo>
                <a:cubicBezTo>
                  <a:pt x="120876" y="178929"/>
                  <a:pt x="90510" y="177098"/>
                  <a:pt x="119780" y="153681"/>
                </a:cubicBezTo>
                <a:cubicBezTo>
                  <a:pt x="126105" y="148621"/>
                  <a:pt x="135148" y="148558"/>
                  <a:pt x="142832" y="145996"/>
                </a:cubicBezTo>
                <a:cubicBezTo>
                  <a:pt x="150516" y="138312"/>
                  <a:pt x="164536" y="133727"/>
                  <a:pt x="165884" y="122944"/>
                </a:cubicBezTo>
                <a:cubicBezTo>
                  <a:pt x="173434" y="62542"/>
                  <a:pt x="164915" y="43197"/>
                  <a:pt x="150516" y="0"/>
                </a:cubicBezTo>
                <a:cubicBezTo>
                  <a:pt x="135148" y="2561"/>
                  <a:pt x="119621" y="4304"/>
                  <a:pt x="104412" y="7684"/>
                </a:cubicBezTo>
                <a:cubicBezTo>
                  <a:pt x="96505" y="9441"/>
                  <a:pt x="89365" y="14136"/>
                  <a:pt x="81360" y="15368"/>
                </a:cubicBezTo>
                <a:cubicBezTo>
                  <a:pt x="55918" y="19282"/>
                  <a:pt x="30133" y="20491"/>
                  <a:pt x="4519" y="23052"/>
                </a:cubicBezTo>
                <a:cubicBezTo>
                  <a:pt x="-4976" y="51537"/>
                  <a:pt x="3238" y="67875"/>
                  <a:pt x="4519" y="84524"/>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p:cNvSpPr/>
          <p:nvPr/>
        </p:nvSpPr>
        <p:spPr>
          <a:xfrm>
            <a:off x="3919572" y="5330093"/>
            <a:ext cx="239208" cy="161365"/>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p:cNvSpPr/>
          <p:nvPr/>
        </p:nvSpPr>
        <p:spPr>
          <a:xfrm>
            <a:off x="3536730" y="6115081"/>
            <a:ext cx="168694" cy="199785"/>
          </a:xfrm>
          <a:custGeom>
            <a:avLst/>
            <a:gdLst>
              <a:gd name="connsiteX0" fmla="*/ 4519 w 168694"/>
              <a:gd name="connsiteY0" fmla="*/ 84524 h 199785"/>
              <a:gd name="connsiteX1" fmla="*/ 12203 w 168694"/>
              <a:gd name="connsiteY1" fmla="*/ 122944 h 199785"/>
              <a:gd name="connsiteX2" fmla="*/ 27571 w 168694"/>
              <a:gd name="connsiteY2" fmla="*/ 169049 h 199785"/>
              <a:gd name="connsiteX3" fmla="*/ 35255 w 168694"/>
              <a:gd name="connsiteY3" fmla="*/ 199785 h 199785"/>
              <a:gd name="connsiteX4" fmla="*/ 81360 w 168694"/>
              <a:gd name="connsiteY4" fmla="*/ 192101 h 199785"/>
              <a:gd name="connsiteX5" fmla="*/ 119780 w 168694"/>
              <a:gd name="connsiteY5" fmla="*/ 153681 h 199785"/>
              <a:gd name="connsiteX6" fmla="*/ 142832 w 168694"/>
              <a:gd name="connsiteY6" fmla="*/ 145996 h 199785"/>
              <a:gd name="connsiteX7" fmla="*/ 165884 w 168694"/>
              <a:gd name="connsiteY7" fmla="*/ 122944 h 199785"/>
              <a:gd name="connsiteX8" fmla="*/ 150516 w 168694"/>
              <a:gd name="connsiteY8" fmla="*/ 0 h 199785"/>
              <a:gd name="connsiteX9" fmla="*/ 104412 w 168694"/>
              <a:gd name="connsiteY9" fmla="*/ 7684 h 199785"/>
              <a:gd name="connsiteX10" fmla="*/ 81360 w 168694"/>
              <a:gd name="connsiteY10" fmla="*/ 15368 h 199785"/>
              <a:gd name="connsiteX11" fmla="*/ 4519 w 168694"/>
              <a:gd name="connsiteY11" fmla="*/ 23052 h 199785"/>
              <a:gd name="connsiteX12" fmla="*/ 4519 w 168694"/>
              <a:gd name="connsiteY12" fmla="*/ 84524 h 19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694" h="199785">
                <a:moveTo>
                  <a:pt x="4519" y="84524"/>
                </a:moveTo>
                <a:cubicBezTo>
                  <a:pt x="5800" y="101173"/>
                  <a:pt x="8767" y="110344"/>
                  <a:pt x="12203" y="122944"/>
                </a:cubicBezTo>
                <a:cubicBezTo>
                  <a:pt x="16465" y="138573"/>
                  <a:pt x="23642" y="153333"/>
                  <a:pt x="27571" y="169049"/>
                </a:cubicBezTo>
                <a:lnTo>
                  <a:pt x="35255" y="199785"/>
                </a:lnTo>
                <a:cubicBezTo>
                  <a:pt x="50623" y="197224"/>
                  <a:pt x="66579" y="197028"/>
                  <a:pt x="81360" y="192101"/>
                </a:cubicBezTo>
                <a:cubicBezTo>
                  <a:pt x="120876" y="178929"/>
                  <a:pt x="90510" y="177098"/>
                  <a:pt x="119780" y="153681"/>
                </a:cubicBezTo>
                <a:cubicBezTo>
                  <a:pt x="126105" y="148621"/>
                  <a:pt x="135148" y="148558"/>
                  <a:pt x="142832" y="145996"/>
                </a:cubicBezTo>
                <a:cubicBezTo>
                  <a:pt x="150516" y="138312"/>
                  <a:pt x="164536" y="133727"/>
                  <a:pt x="165884" y="122944"/>
                </a:cubicBezTo>
                <a:cubicBezTo>
                  <a:pt x="173434" y="62542"/>
                  <a:pt x="164915" y="43197"/>
                  <a:pt x="150516" y="0"/>
                </a:cubicBezTo>
                <a:cubicBezTo>
                  <a:pt x="135148" y="2561"/>
                  <a:pt x="119621" y="4304"/>
                  <a:pt x="104412" y="7684"/>
                </a:cubicBezTo>
                <a:cubicBezTo>
                  <a:pt x="96505" y="9441"/>
                  <a:pt x="89365" y="14136"/>
                  <a:pt x="81360" y="15368"/>
                </a:cubicBezTo>
                <a:cubicBezTo>
                  <a:pt x="55918" y="19282"/>
                  <a:pt x="30133" y="20491"/>
                  <a:pt x="4519" y="23052"/>
                </a:cubicBezTo>
                <a:cubicBezTo>
                  <a:pt x="-4976" y="51537"/>
                  <a:pt x="3238" y="67875"/>
                  <a:pt x="4519" y="84524"/>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3304034" y="5248197"/>
            <a:ext cx="1270529" cy="1318313"/>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p:cNvSpPr/>
          <p:nvPr/>
        </p:nvSpPr>
        <p:spPr>
          <a:xfrm>
            <a:off x="3466216" y="5314725"/>
            <a:ext cx="239208" cy="161365"/>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p:cNvSpPr/>
          <p:nvPr/>
        </p:nvSpPr>
        <p:spPr>
          <a:xfrm rot="2325749">
            <a:off x="4305985" y="5333177"/>
            <a:ext cx="189594" cy="156803"/>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p:cNvSpPr/>
          <p:nvPr/>
        </p:nvSpPr>
        <p:spPr>
          <a:xfrm rot="3889857">
            <a:off x="4350039" y="5626763"/>
            <a:ext cx="183138" cy="145996"/>
          </a:xfrm>
          <a:custGeom>
            <a:avLst/>
            <a:gdLst>
              <a:gd name="connsiteX0" fmla="*/ 31388 w 284962"/>
              <a:gd name="connsiteY0" fmla="*/ 46104 h 315045"/>
              <a:gd name="connsiteX1" fmla="*/ 16020 w 284962"/>
              <a:gd name="connsiteY1" fmla="*/ 84524 h 315045"/>
              <a:gd name="connsiteX2" fmla="*/ 652 w 284962"/>
              <a:gd name="connsiteY2" fmla="*/ 107576 h 315045"/>
              <a:gd name="connsiteX3" fmla="*/ 8336 w 284962"/>
              <a:gd name="connsiteY3" fmla="*/ 176733 h 315045"/>
              <a:gd name="connsiteX4" fmla="*/ 54441 w 284962"/>
              <a:gd name="connsiteY4" fmla="*/ 238205 h 315045"/>
              <a:gd name="connsiteX5" fmla="*/ 77493 w 284962"/>
              <a:gd name="connsiteY5" fmla="*/ 253573 h 315045"/>
              <a:gd name="connsiteX6" fmla="*/ 92861 w 284962"/>
              <a:gd name="connsiteY6" fmla="*/ 276625 h 315045"/>
              <a:gd name="connsiteX7" fmla="*/ 169701 w 284962"/>
              <a:gd name="connsiteY7" fmla="*/ 315045 h 315045"/>
              <a:gd name="connsiteX8" fmla="*/ 200437 w 284962"/>
              <a:gd name="connsiteY8" fmla="*/ 307361 h 315045"/>
              <a:gd name="connsiteX9" fmla="*/ 246541 w 284962"/>
              <a:gd name="connsiteY9" fmla="*/ 276625 h 315045"/>
              <a:gd name="connsiteX10" fmla="*/ 261909 w 284962"/>
              <a:gd name="connsiteY10" fmla="*/ 253573 h 315045"/>
              <a:gd name="connsiteX11" fmla="*/ 277278 w 284962"/>
              <a:gd name="connsiteY11" fmla="*/ 238205 h 315045"/>
              <a:gd name="connsiteX12" fmla="*/ 284962 w 284962"/>
              <a:gd name="connsiteY12" fmla="*/ 215153 h 315045"/>
              <a:gd name="connsiteX13" fmla="*/ 277278 w 284962"/>
              <a:gd name="connsiteY13" fmla="*/ 153681 h 315045"/>
              <a:gd name="connsiteX14" fmla="*/ 261909 w 284962"/>
              <a:gd name="connsiteY14" fmla="*/ 138312 h 315045"/>
              <a:gd name="connsiteX15" fmla="*/ 246541 w 284962"/>
              <a:gd name="connsiteY15" fmla="*/ 115260 h 315045"/>
              <a:gd name="connsiteX16" fmla="*/ 223489 w 284962"/>
              <a:gd name="connsiteY16" fmla="*/ 99892 h 315045"/>
              <a:gd name="connsiteX17" fmla="*/ 200437 w 284962"/>
              <a:gd name="connsiteY17" fmla="*/ 76840 h 315045"/>
              <a:gd name="connsiteX18" fmla="*/ 192753 w 284962"/>
              <a:gd name="connsiteY18" fmla="*/ 53788 h 315045"/>
              <a:gd name="connsiteX19" fmla="*/ 185069 w 284962"/>
              <a:gd name="connsiteY19" fmla="*/ 7684 h 315045"/>
              <a:gd name="connsiteX20" fmla="*/ 162017 w 284962"/>
              <a:gd name="connsiteY20" fmla="*/ 0 h 315045"/>
              <a:gd name="connsiteX21" fmla="*/ 69809 w 284962"/>
              <a:gd name="connsiteY21" fmla="*/ 15368 h 315045"/>
              <a:gd name="connsiteX22" fmla="*/ 46757 w 284962"/>
              <a:gd name="connsiteY22" fmla="*/ 38420 h 315045"/>
              <a:gd name="connsiteX23" fmla="*/ 31388 w 284962"/>
              <a:gd name="connsiteY23" fmla="*/ 46104 h 31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4962" h="315045">
                <a:moveTo>
                  <a:pt x="31388" y="46104"/>
                </a:moveTo>
                <a:cubicBezTo>
                  <a:pt x="26265" y="58911"/>
                  <a:pt x="22189" y="72187"/>
                  <a:pt x="16020" y="84524"/>
                </a:cubicBezTo>
                <a:cubicBezTo>
                  <a:pt x="11890" y="92784"/>
                  <a:pt x="1419" y="98373"/>
                  <a:pt x="652" y="107576"/>
                </a:cubicBezTo>
                <a:cubicBezTo>
                  <a:pt x="-1274" y="130690"/>
                  <a:pt x="1001" y="154729"/>
                  <a:pt x="8336" y="176733"/>
                </a:cubicBezTo>
                <a:cubicBezTo>
                  <a:pt x="12807" y="190146"/>
                  <a:pt x="37890" y="224964"/>
                  <a:pt x="54441" y="238205"/>
                </a:cubicBezTo>
                <a:cubicBezTo>
                  <a:pt x="61652" y="243974"/>
                  <a:pt x="69809" y="248450"/>
                  <a:pt x="77493" y="253573"/>
                </a:cubicBezTo>
                <a:cubicBezTo>
                  <a:pt x="82616" y="261257"/>
                  <a:pt x="85911" y="270544"/>
                  <a:pt x="92861" y="276625"/>
                </a:cubicBezTo>
                <a:cubicBezTo>
                  <a:pt x="129455" y="308645"/>
                  <a:pt x="131508" y="305497"/>
                  <a:pt x="169701" y="315045"/>
                </a:cubicBezTo>
                <a:cubicBezTo>
                  <a:pt x="179946" y="312484"/>
                  <a:pt x="190991" y="312084"/>
                  <a:pt x="200437" y="307361"/>
                </a:cubicBezTo>
                <a:cubicBezTo>
                  <a:pt x="216957" y="299101"/>
                  <a:pt x="246541" y="276625"/>
                  <a:pt x="246541" y="276625"/>
                </a:cubicBezTo>
                <a:cubicBezTo>
                  <a:pt x="251664" y="268941"/>
                  <a:pt x="256140" y="260784"/>
                  <a:pt x="261909" y="253573"/>
                </a:cubicBezTo>
                <a:cubicBezTo>
                  <a:pt x="266435" y="247916"/>
                  <a:pt x="273550" y="244417"/>
                  <a:pt x="277278" y="238205"/>
                </a:cubicBezTo>
                <a:cubicBezTo>
                  <a:pt x="281445" y="231260"/>
                  <a:pt x="282401" y="222837"/>
                  <a:pt x="284962" y="215153"/>
                </a:cubicBezTo>
                <a:cubicBezTo>
                  <a:pt x="282401" y="194662"/>
                  <a:pt x="283212" y="173460"/>
                  <a:pt x="277278" y="153681"/>
                </a:cubicBezTo>
                <a:cubicBezTo>
                  <a:pt x="275196" y="146742"/>
                  <a:pt x="266435" y="143969"/>
                  <a:pt x="261909" y="138312"/>
                </a:cubicBezTo>
                <a:cubicBezTo>
                  <a:pt x="256140" y="131101"/>
                  <a:pt x="253071" y="121790"/>
                  <a:pt x="246541" y="115260"/>
                </a:cubicBezTo>
                <a:cubicBezTo>
                  <a:pt x="240011" y="108730"/>
                  <a:pt x="230584" y="105804"/>
                  <a:pt x="223489" y="99892"/>
                </a:cubicBezTo>
                <a:cubicBezTo>
                  <a:pt x="215141" y="92935"/>
                  <a:pt x="208121" y="84524"/>
                  <a:pt x="200437" y="76840"/>
                </a:cubicBezTo>
                <a:cubicBezTo>
                  <a:pt x="197876" y="69156"/>
                  <a:pt x="192753" y="61888"/>
                  <a:pt x="192753" y="53788"/>
                </a:cubicBezTo>
                <a:cubicBezTo>
                  <a:pt x="192753" y="25685"/>
                  <a:pt x="217021" y="33245"/>
                  <a:pt x="185069" y="7684"/>
                </a:cubicBezTo>
                <a:cubicBezTo>
                  <a:pt x="178744" y="2624"/>
                  <a:pt x="169701" y="2561"/>
                  <a:pt x="162017" y="0"/>
                </a:cubicBezTo>
                <a:cubicBezTo>
                  <a:pt x="161543" y="59"/>
                  <a:pt x="84024" y="7245"/>
                  <a:pt x="69809" y="15368"/>
                </a:cubicBezTo>
                <a:cubicBezTo>
                  <a:pt x="60374" y="20759"/>
                  <a:pt x="54441" y="30736"/>
                  <a:pt x="46757" y="38420"/>
                </a:cubicBezTo>
                <a:lnTo>
                  <a:pt x="31388" y="46104"/>
                </a:ln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p:cNvSpPr/>
          <p:nvPr/>
        </p:nvSpPr>
        <p:spPr>
          <a:xfrm rot="2219360">
            <a:off x="3547030" y="6382382"/>
            <a:ext cx="148924" cy="150884"/>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p:cNvSpPr/>
          <p:nvPr/>
        </p:nvSpPr>
        <p:spPr>
          <a:xfrm rot="2219360">
            <a:off x="3377982" y="5821450"/>
            <a:ext cx="148924" cy="150884"/>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p:cNvSpPr/>
          <p:nvPr/>
        </p:nvSpPr>
        <p:spPr>
          <a:xfrm rot="4950643">
            <a:off x="3323126" y="6061028"/>
            <a:ext cx="239208" cy="161365"/>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3" name="Freeform: Shape 52"/>
          <p:cNvSpPr/>
          <p:nvPr/>
        </p:nvSpPr>
        <p:spPr>
          <a:xfrm>
            <a:off x="3333940" y="6297858"/>
            <a:ext cx="194113" cy="213429"/>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p:cNvSpPr/>
          <p:nvPr/>
        </p:nvSpPr>
        <p:spPr>
          <a:xfrm>
            <a:off x="4391590" y="5840844"/>
            <a:ext cx="143936" cy="150146"/>
          </a:xfrm>
          <a:custGeom>
            <a:avLst/>
            <a:gdLst>
              <a:gd name="connsiteX0" fmla="*/ 4519 w 168694"/>
              <a:gd name="connsiteY0" fmla="*/ 84524 h 199785"/>
              <a:gd name="connsiteX1" fmla="*/ 12203 w 168694"/>
              <a:gd name="connsiteY1" fmla="*/ 122944 h 199785"/>
              <a:gd name="connsiteX2" fmla="*/ 27571 w 168694"/>
              <a:gd name="connsiteY2" fmla="*/ 169049 h 199785"/>
              <a:gd name="connsiteX3" fmla="*/ 35255 w 168694"/>
              <a:gd name="connsiteY3" fmla="*/ 199785 h 199785"/>
              <a:gd name="connsiteX4" fmla="*/ 81360 w 168694"/>
              <a:gd name="connsiteY4" fmla="*/ 192101 h 199785"/>
              <a:gd name="connsiteX5" fmla="*/ 119780 w 168694"/>
              <a:gd name="connsiteY5" fmla="*/ 153681 h 199785"/>
              <a:gd name="connsiteX6" fmla="*/ 142832 w 168694"/>
              <a:gd name="connsiteY6" fmla="*/ 145996 h 199785"/>
              <a:gd name="connsiteX7" fmla="*/ 165884 w 168694"/>
              <a:gd name="connsiteY7" fmla="*/ 122944 h 199785"/>
              <a:gd name="connsiteX8" fmla="*/ 150516 w 168694"/>
              <a:gd name="connsiteY8" fmla="*/ 0 h 199785"/>
              <a:gd name="connsiteX9" fmla="*/ 104412 w 168694"/>
              <a:gd name="connsiteY9" fmla="*/ 7684 h 199785"/>
              <a:gd name="connsiteX10" fmla="*/ 81360 w 168694"/>
              <a:gd name="connsiteY10" fmla="*/ 15368 h 199785"/>
              <a:gd name="connsiteX11" fmla="*/ 4519 w 168694"/>
              <a:gd name="connsiteY11" fmla="*/ 23052 h 199785"/>
              <a:gd name="connsiteX12" fmla="*/ 4519 w 168694"/>
              <a:gd name="connsiteY12" fmla="*/ 84524 h 19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694" h="199785">
                <a:moveTo>
                  <a:pt x="4519" y="84524"/>
                </a:moveTo>
                <a:cubicBezTo>
                  <a:pt x="5800" y="101173"/>
                  <a:pt x="8767" y="110344"/>
                  <a:pt x="12203" y="122944"/>
                </a:cubicBezTo>
                <a:cubicBezTo>
                  <a:pt x="16465" y="138573"/>
                  <a:pt x="23642" y="153333"/>
                  <a:pt x="27571" y="169049"/>
                </a:cubicBezTo>
                <a:lnTo>
                  <a:pt x="35255" y="199785"/>
                </a:lnTo>
                <a:cubicBezTo>
                  <a:pt x="50623" y="197224"/>
                  <a:pt x="66579" y="197028"/>
                  <a:pt x="81360" y="192101"/>
                </a:cubicBezTo>
                <a:cubicBezTo>
                  <a:pt x="120876" y="178929"/>
                  <a:pt x="90510" y="177098"/>
                  <a:pt x="119780" y="153681"/>
                </a:cubicBezTo>
                <a:cubicBezTo>
                  <a:pt x="126105" y="148621"/>
                  <a:pt x="135148" y="148558"/>
                  <a:pt x="142832" y="145996"/>
                </a:cubicBezTo>
                <a:cubicBezTo>
                  <a:pt x="150516" y="138312"/>
                  <a:pt x="164536" y="133727"/>
                  <a:pt x="165884" y="122944"/>
                </a:cubicBezTo>
                <a:cubicBezTo>
                  <a:pt x="173434" y="62542"/>
                  <a:pt x="164915" y="43197"/>
                  <a:pt x="150516" y="0"/>
                </a:cubicBezTo>
                <a:cubicBezTo>
                  <a:pt x="135148" y="2561"/>
                  <a:pt x="119621" y="4304"/>
                  <a:pt x="104412" y="7684"/>
                </a:cubicBezTo>
                <a:cubicBezTo>
                  <a:pt x="96505" y="9441"/>
                  <a:pt x="89365" y="14136"/>
                  <a:pt x="81360" y="15368"/>
                </a:cubicBezTo>
                <a:cubicBezTo>
                  <a:pt x="55918" y="19282"/>
                  <a:pt x="30133" y="20491"/>
                  <a:pt x="4519" y="23052"/>
                </a:cubicBezTo>
                <a:cubicBezTo>
                  <a:pt x="-4976" y="51537"/>
                  <a:pt x="3238" y="67875"/>
                  <a:pt x="4519" y="84524"/>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p:cNvSpPr/>
          <p:nvPr/>
        </p:nvSpPr>
        <p:spPr>
          <a:xfrm>
            <a:off x="3742919" y="5290881"/>
            <a:ext cx="124689" cy="146728"/>
          </a:xfrm>
          <a:custGeom>
            <a:avLst/>
            <a:gdLst>
              <a:gd name="connsiteX0" fmla="*/ 4519 w 168694"/>
              <a:gd name="connsiteY0" fmla="*/ 84524 h 199785"/>
              <a:gd name="connsiteX1" fmla="*/ 12203 w 168694"/>
              <a:gd name="connsiteY1" fmla="*/ 122944 h 199785"/>
              <a:gd name="connsiteX2" fmla="*/ 27571 w 168694"/>
              <a:gd name="connsiteY2" fmla="*/ 169049 h 199785"/>
              <a:gd name="connsiteX3" fmla="*/ 35255 w 168694"/>
              <a:gd name="connsiteY3" fmla="*/ 199785 h 199785"/>
              <a:gd name="connsiteX4" fmla="*/ 81360 w 168694"/>
              <a:gd name="connsiteY4" fmla="*/ 192101 h 199785"/>
              <a:gd name="connsiteX5" fmla="*/ 119780 w 168694"/>
              <a:gd name="connsiteY5" fmla="*/ 153681 h 199785"/>
              <a:gd name="connsiteX6" fmla="*/ 142832 w 168694"/>
              <a:gd name="connsiteY6" fmla="*/ 145996 h 199785"/>
              <a:gd name="connsiteX7" fmla="*/ 165884 w 168694"/>
              <a:gd name="connsiteY7" fmla="*/ 122944 h 199785"/>
              <a:gd name="connsiteX8" fmla="*/ 150516 w 168694"/>
              <a:gd name="connsiteY8" fmla="*/ 0 h 199785"/>
              <a:gd name="connsiteX9" fmla="*/ 104412 w 168694"/>
              <a:gd name="connsiteY9" fmla="*/ 7684 h 199785"/>
              <a:gd name="connsiteX10" fmla="*/ 81360 w 168694"/>
              <a:gd name="connsiteY10" fmla="*/ 15368 h 199785"/>
              <a:gd name="connsiteX11" fmla="*/ 4519 w 168694"/>
              <a:gd name="connsiteY11" fmla="*/ 23052 h 199785"/>
              <a:gd name="connsiteX12" fmla="*/ 4519 w 168694"/>
              <a:gd name="connsiteY12" fmla="*/ 84524 h 19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694" h="199785">
                <a:moveTo>
                  <a:pt x="4519" y="84524"/>
                </a:moveTo>
                <a:cubicBezTo>
                  <a:pt x="5800" y="101173"/>
                  <a:pt x="8767" y="110344"/>
                  <a:pt x="12203" y="122944"/>
                </a:cubicBezTo>
                <a:cubicBezTo>
                  <a:pt x="16465" y="138573"/>
                  <a:pt x="23642" y="153333"/>
                  <a:pt x="27571" y="169049"/>
                </a:cubicBezTo>
                <a:lnTo>
                  <a:pt x="35255" y="199785"/>
                </a:lnTo>
                <a:cubicBezTo>
                  <a:pt x="50623" y="197224"/>
                  <a:pt x="66579" y="197028"/>
                  <a:pt x="81360" y="192101"/>
                </a:cubicBezTo>
                <a:cubicBezTo>
                  <a:pt x="120876" y="178929"/>
                  <a:pt x="90510" y="177098"/>
                  <a:pt x="119780" y="153681"/>
                </a:cubicBezTo>
                <a:cubicBezTo>
                  <a:pt x="126105" y="148621"/>
                  <a:pt x="135148" y="148558"/>
                  <a:pt x="142832" y="145996"/>
                </a:cubicBezTo>
                <a:cubicBezTo>
                  <a:pt x="150516" y="138312"/>
                  <a:pt x="164536" y="133727"/>
                  <a:pt x="165884" y="122944"/>
                </a:cubicBezTo>
                <a:cubicBezTo>
                  <a:pt x="173434" y="62542"/>
                  <a:pt x="164915" y="43197"/>
                  <a:pt x="150516" y="0"/>
                </a:cubicBezTo>
                <a:cubicBezTo>
                  <a:pt x="135148" y="2561"/>
                  <a:pt x="119621" y="4304"/>
                  <a:pt x="104412" y="7684"/>
                </a:cubicBezTo>
                <a:cubicBezTo>
                  <a:pt x="96505" y="9441"/>
                  <a:pt x="89365" y="14136"/>
                  <a:pt x="81360" y="15368"/>
                </a:cubicBezTo>
                <a:cubicBezTo>
                  <a:pt x="55918" y="19282"/>
                  <a:pt x="30133" y="20491"/>
                  <a:pt x="4519" y="23052"/>
                </a:cubicBezTo>
                <a:cubicBezTo>
                  <a:pt x="-4976" y="51537"/>
                  <a:pt x="3238" y="67875"/>
                  <a:pt x="4519" y="84524"/>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p:cNvSpPr/>
          <p:nvPr/>
        </p:nvSpPr>
        <p:spPr>
          <a:xfrm rot="6060917">
            <a:off x="3326703" y="5427913"/>
            <a:ext cx="124689" cy="146728"/>
          </a:xfrm>
          <a:custGeom>
            <a:avLst/>
            <a:gdLst>
              <a:gd name="connsiteX0" fmla="*/ 4519 w 168694"/>
              <a:gd name="connsiteY0" fmla="*/ 84524 h 199785"/>
              <a:gd name="connsiteX1" fmla="*/ 12203 w 168694"/>
              <a:gd name="connsiteY1" fmla="*/ 122944 h 199785"/>
              <a:gd name="connsiteX2" fmla="*/ 27571 w 168694"/>
              <a:gd name="connsiteY2" fmla="*/ 169049 h 199785"/>
              <a:gd name="connsiteX3" fmla="*/ 35255 w 168694"/>
              <a:gd name="connsiteY3" fmla="*/ 199785 h 199785"/>
              <a:gd name="connsiteX4" fmla="*/ 81360 w 168694"/>
              <a:gd name="connsiteY4" fmla="*/ 192101 h 199785"/>
              <a:gd name="connsiteX5" fmla="*/ 119780 w 168694"/>
              <a:gd name="connsiteY5" fmla="*/ 153681 h 199785"/>
              <a:gd name="connsiteX6" fmla="*/ 142832 w 168694"/>
              <a:gd name="connsiteY6" fmla="*/ 145996 h 199785"/>
              <a:gd name="connsiteX7" fmla="*/ 165884 w 168694"/>
              <a:gd name="connsiteY7" fmla="*/ 122944 h 199785"/>
              <a:gd name="connsiteX8" fmla="*/ 150516 w 168694"/>
              <a:gd name="connsiteY8" fmla="*/ 0 h 199785"/>
              <a:gd name="connsiteX9" fmla="*/ 104412 w 168694"/>
              <a:gd name="connsiteY9" fmla="*/ 7684 h 199785"/>
              <a:gd name="connsiteX10" fmla="*/ 81360 w 168694"/>
              <a:gd name="connsiteY10" fmla="*/ 15368 h 199785"/>
              <a:gd name="connsiteX11" fmla="*/ 4519 w 168694"/>
              <a:gd name="connsiteY11" fmla="*/ 23052 h 199785"/>
              <a:gd name="connsiteX12" fmla="*/ 4519 w 168694"/>
              <a:gd name="connsiteY12" fmla="*/ 84524 h 19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694" h="199785">
                <a:moveTo>
                  <a:pt x="4519" y="84524"/>
                </a:moveTo>
                <a:cubicBezTo>
                  <a:pt x="5800" y="101173"/>
                  <a:pt x="8767" y="110344"/>
                  <a:pt x="12203" y="122944"/>
                </a:cubicBezTo>
                <a:cubicBezTo>
                  <a:pt x="16465" y="138573"/>
                  <a:pt x="23642" y="153333"/>
                  <a:pt x="27571" y="169049"/>
                </a:cubicBezTo>
                <a:lnTo>
                  <a:pt x="35255" y="199785"/>
                </a:lnTo>
                <a:cubicBezTo>
                  <a:pt x="50623" y="197224"/>
                  <a:pt x="66579" y="197028"/>
                  <a:pt x="81360" y="192101"/>
                </a:cubicBezTo>
                <a:cubicBezTo>
                  <a:pt x="120876" y="178929"/>
                  <a:pt x="90510" y="177098"/>
                  <a:pt x="119780" y="153681"/>
                </a:cubicBezTo>
                <a:cubicBezTo>
                  <a:pt x="126105" y="148621"/>
                  <a:pt x="135148" y="148558"/>
                  <a:pt x="142832" y="145996"/>
                </a:cubicBezTo>
                <a:cubicBezTo>
                  <a:pt x="150516" y="138312"/>
                  <a:pt x="164536" y="133727"/>
                  <a:pt x="165884" y="122944"/>
                </a:cubicBezTo>
                <a:cubicBezTo>
                  <a:pt x="173434" y="62542"/>
                  <a:pt x="164915" y="43197"/>
                  <a:pt x="150516" y="0"/>
                </a:cubicBezTo>
                <a:cubicBezTo>
                  <a:pt x="135148" y="2561"/>
                  <a:pt x="119621" y="4304"/>
                  <a:pt x="104412" y="7684"/>
                </a:cubicBezTo>
                <a:cubicBezTo>
                  <a:pt x="96505" y="9441"/>
                  <a:pt x="89365" y="14136"/>
                  <a:pt x="81360" y="15368"/>
                </a:cubicBezTo>
                <a:cubicBezTo>
                  <a:pt x="55918" y="19282"/>
                  <a:pt x="30133" y="20491"/>
                  <a:pt x="4519" y="23052"/>
                </a:cubicBezTo>
                <a:cubicBezTo>
                  <a:pt x="-4976" y="51537"/>
                  <a:pt x="3238" y="67875"/>
                  <a:pt x="4519" y="84524"/>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p:cNvSpPr/>
          <p:nvPr/>
        </p:nvSpPr>
        <p:spPr>
          <a:xfrm>
            <a:off x="3442930" y="5539702"/>
            <a:ext cx="194113" cy="213429"/>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p:cNvSpPr/>
          <p:nvPr/>
        </p:nvSpPr>
        <p:spPr>
          <a:xfrm>
            <a:off x="4218774" y="5516629"/>
            <a:ext cx="166161" cy="170276"/>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p:cNvSpPr/>
          <p:nvPr/>
        </p:nvSpPr>
        <p:spPr>
          <a:xfrm>
            <a:off x="3697904" y="5476091"/>
            <a:ext cx="238885" cy="286937"/>
          </a:xfrm>
          <a:custGeom>
            <a:avLst/>
            <a:gdLst>
              <a:gd name="connsiteX0" fmla="*/ 31388 w 284962"/>
              <a:gd name="connsiteY0" fmla="*/ 46104 h 315045"/>
              <a:gd name="connsiteX1" fmla="*/ 16020 w 284962"/>
              <a:gd name="connsiteY1" fmla="*/ 84524 h 315045"/>
              <a:gd name="connsiteX2" fmla="*/ 652 w 284962"/>
              <a:gd name="connsiteY2" fmla="*/ 107576 h 315045"/>
              <a:gd name="connsiteX3" fmla="*/ 8336 w 284962"/>
              <a:gd name="connsiteY3" fmla="*/ 176733 h 315045"/>
              <a:gd name="connsiteX4" fmla="*/ 54441 w 284962"/>
              <a:gd name="connsiteY4" fmla="*/ 238205 h 315045"/>
              <a:gd name="connsiteX5" fmla="*/ 77493 w 284962"/>
              <a:gd name="connsiteY5" fmla="*/ 253573 h 315045"/>
              <a:gd name="connsiteX6" fmla="*/ 92861 w 284962"/>
              <a:gd name="connsiteY6" fmla="*/ 276625 h 315045"/>
              <a:gd name="connsiteX7" fmla="*/ 169701 w 284962"/>
              <a:gd name="connsiteY7" fmla="*/ 315045 h 315045"/>
              <a:gd name="connsiteX8" fmla="*/ 200437 w 284962"/>
              <a:gd name="connsiteY8" fmla="*/ 307361 h 315045"/>
              <a:gd name="connsiteX9" fmla="*/ 246541 w 284962"/>
              <a:gd name="connsiteY9" fmla="*/ 276625 h 315045"/>
              <a:gd name="connsiteX10" fmla="*/ 261909 w 284962"/>
              <a:gd name="connsiteY10" fmla="*/ 253573 h 315045"/>
              <a:gd name="connsiteX11" fmla="*/ 277278 w 284962"/>
              <a:gd name="connsiteY11" fmla="*/ 238205 h 315045"/>
              <a:gd name="connsiteX12" fmla="*/ 284962 w 284962"/>
              <a:gd name="connsiteY12" fmla="*/ 215153 h 315045"/>
              <a:gd name="connsiteX13" fmla="*/ 277278 w 284962"/>
              <a:gd name="connsiteY13" fmla="*/ 153681 h 315045"/>
              <a:gd name="connsiteX14" fmla="*/ 261909 w 284962"/>
              <a:gd name="connsiteY14" fmla="*/ 138312 h 315045"/>
              <a:gd name="connsiteX15" fmla="*/ 246541 w 284962"/>
              <a:gd name="connsiteY15" fmla="*/ 115260 h 315045"/>
              <a:gd name="connsiteX16" fmla="*/ 223489 w 284962"/>
              <a:gd name="connsiteY16" fmla="*/ 99892 h 315045"/>
              <a:gd name="connsiteX17" fmla="*/ 200437 w 284962"/>
              <a:gd name="connsiteY17" fmla="*/ 76840 h 315045"/>
              <a:gd name="connsiteX18" fmla="*/ 192753 w 284962"/>
              <a:gd name="connsiteY18" fmla="*/ 53788 h 315045"/>
              <a:gd name="connsiteX19" fmla="*/ 185069 w 284962"/>
              <a:gd name="connsiteY19" fmla="*/ 7684 h 315045"/>
              <a:gd name="connsiteX20" fmla="*/ 162017 w 284962"/>
              <a:gd name="connsiteY20" fmla="*/ 0 h 315045"/>
              <a:gd name="connsiteX21" fmla="*/ 69809 w 284962"/>
              <a:gd name="connsiteY21" fmla="*/ 15368 h 315045"/>
              <a:gd name="connsiteX22" fmla="*/ 46757 w 284962"/>
              <a:gd name="connsiteY22" fmla="*/ 38420 h 315045"/>
              <a:gd name="connsiteX23" fmla="*/ 31388 w 284962"/>
              <a:gd name="connsiteY23" fmla="*/ 46104 h 31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4962" h="315045">
                <a:moveTo>
                  <a:pt x="31388" y="46104"/>
                </a:moveTo>
                <a:cubicBezTo>
                  <a:pt x="26265" y="58911"/>
                  <a:pt x="22189" y="72187"/>
                  <a:pt x="16020" y="84524"/>
                </a:cubicBezTo>
                <a:cubicBezTo>
                  <a:pt x="11890" y="92784"/>
                  <a:pt x="1419" y="98373"/>
                  <a:pt x="652" y="107576"/>
                </a:cubicBezTo>
                <a:cubicBezTo>
                  <a:pt x="-1274" y="130690"/>
                  <a:pt x="1001" y="154729"/>
                  <a:pt x="8336" y="176733"/>
                </a:cubicBezTo>
                <a:cubicBezTo>
                  <a:pt x="12807" y="190146"/>
                  <a:pt x="37890" y="224964"/>
                  <a:pt x="54441" y="238205"/>
                </a:cubicBezTo>
                <a:cubicBezTo>
                  <a:pt x="61652" y="243974"/>
                  <a:pt x="69809" y="248450"/>
                  <a:pt x="77493" y="253573"/>
                </a:cubicBezTo>
                <a:cubicBezTo>
                  <a:pt x="82616" y="261257"/>
                  <a:pt x="85911" y="270544"/>
                  <a:pt x="92861" y="276625"/>
                </a:cubicBezTo>
                <a:cubicBezTo>
                  <a:pt x="129455" y="308645"/>
                  <a:pt x="131508" y="305497"/>
                  <a:pt x="169701" y="315045"/>
                </a:cubicBezTo>
                <a:cubicBezTo>
                  <a:pt x="179946" y="312484"/>
                  <a:pt x="190991" y="312084"/>
                  <a:pt x="200437" y="307361"/>
                </a:cubicBezTo>
                <a:cubicBezTo>
                  <a:pt x="216957" y="299101"/>
                  <a:pt x="246541" y="276625"/>
                  <a:pt x="246541" y="276625"/>
                </a:cubicBezTo>
                <a:cubicBezTo>
                  <a:pt x="251664" y="268941"/>
                  <a:pt x="256140" y="260784"/>
                  <a:pt x="261909" y="253573"/>
                </a:cubicBezTo>
                <a:cubicBezTo>
                  <a:pt x="266435" y="247916"/>
                  <a:pt x="273550" y="244417"/>
                  <a:pt x="277278" y="238205"/>
                </a:cubicBezTo>
                <a:cubicBezTo>
                  <a:pt x="281445" y="231260"/>
                  <a:pt x="282401" y="222837"/>
                  <a:pt x="284962" y="215153"/>
                </a:cubicBezTo>
                <a:cubicBezTo>
                  <a:pt x="282401" y="194662"/>
                  <a:pt x="283212" y="173460"/>
                  <a:pt x="277278" y="153681"/>
                </a:cubicBezTo>
                <a:cubicBezTo>
                  <a:pt x="275196" y="146742"/>
                  <a:pt x="266435" y="143969"/>
                  <a:pt x="261909" y="138312"/>
                </a:cubicBezTo>
                <a:cubicBezTo>
                  <a:pt x="256140" y="131101"/>
                  <a:pt x="253071" y="121790"/>
                  <a:pt x="246541" y="115260"/>
                </a:cubicBezTo>
                <a:cubicBezTo>
                  <a:pt x="240011" y="108730"/>
                  <a:pt x="230584" y="105804"/>
                  <a:pt x="223489" y="99892"/>
                </a:cubicBezTo>
                <a:cubicBezTo>
                  <a:pt x="215141" y="92935"/>
                  <a:pt x="208121" y="84524"/>
                  <a:pt x="200437" y="76840"/>
                </a:cubicBezTo>
                <a:cubicBezTo>
                  <a:pt x="197876" y="69156"/>
                  <a:pt x="192753" y="61888"/>
                  <a:pt x="192753" y="53788"/>
                </a:cubicBezTo>
                <a:cubicBezTo>
                  <a:pt x="192753" y="25685"/>
                  <a:pt x="217021" y="33245"/>
                  <a:pt x="185069" y="7684"/>
                </a:cubicBezTo>
                <a:cubicBezTo>
                  <a:pt x="178744" y="2624"/>
                  <a:pt x="169701" y="2561"/>
                  <a:pt x="162017" y="0"/>
                </a:cubicBezTo>
                <a:cubicBezTo>
                  <a:pt x="161543" y="59"/>
                  <a:pt x="84024" y="7245"/>
                  <a:pt x="69809" y="15368"/>
                </a:cubicBezTo>
                <a:cubicBezTo>
                  <a:pt x="60374" y="20759"/>
                  <a:pt x="54441" y="30736"/>
                  <a:pt x="46757" y="38420"/>
                </a:cubicBezTo>
                <a:lnTo>
                  <a:pt x="31388" y="46104"/>
                </a:ln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Freeform: Shape 83"/>
          <p:cNvSpPr/>
          <p:nvPr/>
        </p:nvSpPr>
        <p:spPr>
          <a:xfrm>
            <a:off x="3966921" y="5546526"/>
            <a:ext cx="168694" cy="199785"/>
          </a:xfrm>
          <a:custGeom>
            <a:avLst/>
            <a:gdLst>
              <a:gd name="connsiteX0" fmla="*/ 4519 w 168694"/>
              <a:gd name="connsiteY0" fmla="*/ 84524 h 199785"/>
              <a:gd name="connsiteX1" fmla="*/ 12203 w 168694"/>
              <a:gd name="connsiteY1" fmla="*/ 122944 h 199785"/>
              <a:gd name="connsiteX2" fmla="*/ 27571 w 168694"/>
              <a:gd name="connsiteY2" fmla="*/ 169049 h 199785"/>
              <a:gd name="connsiteX3" fmla="*/ 35255 w 168694"/>
              <a:gd name="connsiteY3" fmla="*/ 199785 h 199785"/>
              <a:gd name="connsiteX4" fmla="*/ 81360 w 168694"/>
              <a:gd name="connsiteY4" fmla="*/ 192101 h 199785"/>
              <a:gd name="connsiteX5" fmla="*/ 119780 w 168694"/>
              <a:gd name="connsiteY5" fmla="*/ 153681 h 199785"/>
              <a:gd name="connsiteX6" fmla="*/ 142832 w 168694"/>
              <a:gd name="connsiteY6" fmla="*/ 145996 h 199785"/>
              <a:gd name="connsiteX7" fmla="*/ 165884 w 168694"/>
              <a:gd name="connsiteY7" fmla="*/ 122944 h 199785"/>
              <a:gd name="connsiteX8" fmla="*/ 150516 w 168694"/>
              <a:gd name="connsiteY8" fmla="*/ 0 h 199785"/>
              <a:gd name="connsiteX9" fmla="*/ 104412 w 168694"/>
              <a:gd name="connsiteY9" fmla="*/ 7684 h 199785"/>
              <a:gd name="connsiteX10" fmla="*/ 81360 w 168694"/>
              <a:gd name="connsiteY10" fmla="*/ 15368 h 199785"/>
              <a:gd name="connsiteX11" fmla="*/ 4519 w 168694"/>
              <a:gd name="connsiteY11" fmla="*/ 23052 h 199785"/>
              <a:gd name="connsiteX12" fmla="*/ 4519 w 168694"/>
              <a:gd name="connsiteY12" fmla="*/ 84524 h 19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694" h="199785">
                <a:moveTo>
                  <a:pt x="4519" y="84524"/>
                </a:moveTo>
                <a:cubicBezTo>
                  <a:pt x="5800" y="101173"/>
                  <a:pt x="8767" y="110344"/>
                  <a:pt x="12203" y="122944"/>
                </a:cubicBezTo>
                <a:cubicBezTo>
                  <a:pt x="16465" y="138573"/>
                  <a:pt x="23642" y="153333"/>
                  <a:pt x="27571" y="169049"/>
                </a:cubicBezTo>
                <a:lnTo>
                  <a:pt x="35255" y="199785"/>
                </a:lnTo>
                <a:cubicBezTo>
                  <a:pt x="50623" y="197224"/>
                  <a:pt x="66579" y="197028"/>
                  <a:pt x="81360" y="192101"/>
                </a:cubicBezTo>
                <a:cubicBezTo>
                  <a:pt x="120876" y="178929"/>
                  <a:pt x="90510" y="177098"/>
                  <a:pt x="119780" y="153681"/>
                </a:cubicBezTo>
                <a:cubicBezTo>
                  <a:pt x="126105" y="148621"/>
                  <a:pt x="135148" y="148558"/>
                  <a:pt x="142832" y="145996"/>
                </a:cubicBezTo>
                <a:cubicBezTo>
                  <a:pt x="150516" y="138312"/>
                  <a:pt x="164536" y="133727"/>
                  <a:pt x="165884" y="122944"/>
                </a:cubicBezTo>
                <a:cubicBezTo>
                  <a:pt x="173434" y="62542"/>
                  <a:pt x="164915" y="43197"/>
                  <a:pt x="150516" y="0"/>
                </a:cubicBezTo>
                <a:cubicBezTo>
                  <a:pt x="135148" y="2561"/>
                  <a:pt x="119621" y="4304"/>
                  <a:pt x="104412" y="7684"/>
                </a:cubicBezTo>
                <a:cubicBezTo>
                  <a:pt x="96505" y="9441"/>
                  <a:pt x="89365" y="14136"/>
                  <a:pt x="81360" y="15368"/>
                </a:cubicBezTo>
                <a:cubicBezTo>
                  <a:pt x="55918" y="19282"/>
                  <a:pt x="30133" y="20491"/>
                  <a:pt x="4519" y="23052"/>
                </a:cubicBezTo>
                <a:cubicBezTo>
                  <a:pt x="-4976" y="51537"/>
                  <a:pt x="3238" y="67875"/>
                  <a:pt x="4519" y="84524"/>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Shape 84"/>
          <p:cNvSpPr/>
          <p:nvPr/>
        </p:nvSpPr>
        <p:spPr>
          <a:xfrm>
            <a:off x="3919573" y="5330094"/>
            <a:ext cx="239208" cy="161365"/>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3304035" y="5248198"/>
            <a:ext cx="1270529" cy="1318313"/>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Shape 86"/>
          <p:cNvSpPr/>
          <p:nvPr/>
        </p:nvSpPr>
        <p:spPr>
          <a:xfrm>
            <a:off x="3466217" y="5314726"/>
            <a:ext cx="239208" cy="161365"/>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Shape 87"/>
          <p:cNvSpPr/>
          <p:nvPr/>
        </p:nvSpPr>
        <p:spPr>
          <a:xfrm rot="2325749">
            <a:off x="4305986" y="5333178"/>
            <a:ext cx="189594" cy="156803"/>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Shape 88"/>
          <p:cNvSpPr/>
          <p:nvPr/>
        </p:nvSpPr>
        <p:spPr>
          <a:xfrm rot="3889857">
            <a:off x="4350040" y="5626764"/>
            <a:ext cx="183138" cy="145996"/>
          </a:xfrm>
          <a:custGeom>
            <a:avLst/>
            <a:gdLst>
              <a:gd name="connsiteX0" fmla="*/ 31388 w 284962"/>
              <a:gd name="connsiteY0" fmla="*/ 46104 h 315045"/>
              <a:gd name="connsiteX1" fmla="*/ 16020 w 284962"/>
              <a:gd name="connsiteY1" fmla="*/ 84524 h 315045"/>
              <a:gd name="connsiteX2" fmla="*/ 652 w 284962"/>
              <a:gd name="connsiteY2" fmla="*/ 107576 h 315045"/>
              <a:gd name="connsiteX3" fmla="*/ 8336 w 284962"/>
              <a:gd name="connsiteY3" fmla="*/ 176733 h 315045"/>
              <a:gd name="connsiteX4" fmla="*/ 54441 w 284962"/>
              <a:gd name="connsiteY4" fmla="*/ 238205 h 315045"/>
              <a:gd name="connsiteX5" fmla="*/ 77493 w 284962"/>
              <a:gd name="connsiteY5" fmla="*/ 253573 h 315045"/>
              <a:gd name="connsiteX6" fmla="*/ 92861 w 284962"/>
              <a:gd name="connsiteY6" fmla="*/ 276625 h 315045"/>
              <a:gd name="connsiteX7" fmla="*/ 169701 w 284962"/>
              <a:gd name="connsiteY7" fmla="*/ 315045 h 315045"/>
              <a:gd name="connsiteX8" fmla="*/ 200437 w 284962"/>
              <a:gd name="connsiteY8" fmla="*/ 307361 h 315045"/>
              <a:gd name="connsiteX9" fmla="*/ 246541 w 284962"/>
              <a:gd name="connsiteY9" fmla="*/ 276625 h 315045"/>
              <a:gd name="connsiteX10" fmla="*/ 261909 w 284962"/>
              <a:gd name="connsiteY10" fmla="*/ 253573 h 315045"/>
              <a:gd name="connsiteX11" fmla="*/ 277278 w 284962"/>
              <a:gd name="connsiteY11" fmla="*/ 238205 h 315045"/>
              <a:gd name="connsiteX12" fmla="*/ 284962 w 284962"/>
              <a:gd name="connsiteY12" fmla="*/ 215153 h 315045"/>
              <a:gd name="connsiteX13" fmla="*/ 277278 w 284962"/>
              <a:gd name="connsiteY13" fmla="*/ 153681 h 315045"/>
              <a:gd name="connsiteX14" fmla="*/ 261909 w 284962"/>
              <a:gd name="connsiteY14" fmla="*/ 138312 h 315045"/>
              <a:gd name="connsiteX15" fmla="*/ 246541 w 284962"/>
              <a:gd name="connsiteY15" fmla="*/ 115260 h 315045"/>
              <a:gd name="connsiteX16" fmla="*/ 223489 w 284962"/>
              <a:gd name="connsiteY16" fmla="*/ 99892 h 315045"/>
              <a:gd name="connsiteX17" fmla="*/ 200437 w 284962"/>
              <a:gd name="connsiteY17" fmla="*/ 76840 h 315045"/>
              <a:gd name="connsiteX18" fmla="*/ 192753 w 284962"/>
              <a:gd name="connsiteY18" fmla="*/ 53788 h 315045"/>
              <a:gd name="connsiteX19" fmla="*/ 185069 w 284962"/>
              <a:gd name="connsiteY19" fmla="*/ 7684 h 315045"/>
              <a:gd name="connsiteX20" fmla="*/ 162017 w 284962"/>
              <a:gd name="connsiteY20" fmla="*/ 0 h 315045"/>
              <a:gd name="connsiteX21" fmla="*/ 69809 w 284962"/>
              <a:gd name="connsiteY21" fmla="*/ 15368 h 315045"/>
              <a:gd name="connsiteX22" fmla="*/ 46757 w 284962"/>
              <a:gd name="connsiteY22" fmla="*/ 38420 h 315045"/>
              <a:gd name="connsiteX23" fmla="*/ 31388 w 284962"/>
              <a:gd name="connsiteY23" fmla="*/ 46104 h 31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4962" h="315045">
                <a:moveTo>
                  <a:pt x="31388" y="46104"/>
                </a:moveTo>
                <a:cubicBezTo>
                  <a:pt x="26265" y="58911"/>
                  <a:pt x="22189" y="72187"/>
                  <a:pt x="16020" y="84524"/>
                </a:cubicBezTo>
                <a:cubicBezTo>
                  <a:pt x="11890" y="92784"/>
                  <a:pt x="1419" y="98373"/>
                  <a:pt x="652" y="107576"/>
                </a:cubicBezTo>
                <a:cubicBezTo>
                  <a:pt x="-1274" y="130690"/>
                  <a:pt x="1001" y="154729"/>
                  <a:pt x="8336" y="176733"/>
                </a:cubicBezTo>
                <a:cubicBezTo>
                  <a:pt x="12807" y="190146"/>
                  <a:pt x="37890" y="224964"/>
                  <a:pt x="54441" y="238205"/>
                </a:cubicBezTo>
                <a:cubicBezTo>
                  <a:pt x="61652" y="243974"/>
                  <a:pt x="69809" y="248450"/>
                  <a:pt x="77493" y="253573"/>
                </a:cubicBezTo>
                <a:cubicBezTo>
                  <a:pt x="82616" y="261257"/>
                  <a:pt x="85911" y="270544"/>
                  <a:pt x="92861" y="276625"/>
                </a:cubicBezTo>
                <a:cubicBezTo>
                  <a:pt x="129455" y="308645"/>
                  <a:pt x="131508" y="305497"/>
                  <a:pt x="169701" y="315045"/>
                </a:cubicBezTo>
                <a:cubicBezTo>
                  <a:pt x="179946" y="312484"/>
                  <a:pt x="190991" y="312084"/>
                  <a:pt x="200437" y="307361"/>
                </a:cubicBezTo>
                <a:cubicBezTo>
                  <a:pt x="216957" y="299101"/>
                  <a:pt x="246541" y="276625"/>
                  <a:pt x="246541" y="276625"/>
                </a:cubicBezTo>
                <a:cubicBezTo>
                  <a:pt x="251664" y="268941"/>
                  <a:pt x="256140" y="260784"/>
                  <a:pt x="261909" y="253573"/>
                </a:cubicBezTo>
                <a:cubicBezTo>
                  <a:pt x="266435" y="247916"/>
                  <a:pt x="273550" y="244417"/>
                  <a:pt x="277278" y="238205"/>
                </a:cubicBezTo>
                <a:cubicBezTo>
                  <a:pt x="281445" y="231260"/>
                  <a:pt x="282401" y="222837"/>
                  <a:pt x="284962" y="215153"/>
                </a:cubicBezTo>
                <a:cubicBezTo>
                  <a:pt x="282401" y="194662"/>
                  <a:pt x="283212" y="173460"/>
                  <a:pt x="277278" y="153681"/>
                </a:cubicBezTo>
                <a:cubicBezTo>
                  <a:pt x="275196" y="146742"/>
                  <a:pt x="266435" y="143969"/>
                  <a:pt x="261909" y="138312"/>
                </a:cubicBezTo>
                <a:cubicBezTo>
                  <a:pt x="256140" y="131101"/>
                  <a:pt x="253071" y="121790"/>
                  <a:pt x="246541" y="115260"/>
                </a:cubicBezTo>
                <a:cubicBezTo>
                  <a:pt x="240011" y="108730"/>
                  <a:pt x="230584" y="105804"/>
                  <a:pt x="223489" y="99892"/>
                </a:cubicBezTo>
                <a:cubicBezTo>
                  <a:pt x="215141" y="92935"/>
                  <a:pt x="208121" y="84524"/>
                  <a:pt x="200437" y="76840"/>
                </a:cubicBezTo>
                <a:cubicBezTo>
                  <a:pt x="197876" y="69156"/>
                  <a:pt x="192753" y="61888"/>
                  <a:pt x="192753" y="53788"/>
                </a:cubicBezTo>
                <a:cubicBezTo>
                  <a:pt x="192753" y="25685"/>
                  <a:pt x="217021" y="33245"/>
                  <a:pt x="185069" y="7684"/>
                </a:cubicBezTo>
                <a:cubicBezTo>
                  <a:pt x="178744" y="2624"/>
                  <a:pt x="169701" y="2561"/>
                  <a:pt x="162017" y="0"/>
                </a:cubicBezTo>
                <a:cubicBezTo>
                  <a:pt x="161543" y="59"/>
                  <a:pt x="84024" y="7245"/>
                  <a:pt x="69809" y="15368"/>
                </a:cubicBezTo>
                <a:cubicBezTo>
                  <a:pt x="60374" y="20759"/>
                  <a:pt x="54441" y="30736"/>
                  <a:pt x="46757" y="38420"/>
                </a:cubicBezTo>
                <a:lnTo>
                  <a:pt x="31388" y="46104"/>
                </a:ln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p:cNvSpPr/>
          <p:nvPr/>
        </p:nvSpPr>
        <p:spPr>
          <a:xfrm rot="2219360">
            <a:off x="3377983" y="5821451"/>
            <a:ext cx="148924" cy="150884"/>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Shape 90"/>
          <p:cNvSpPr/>
          <p:nvPr/>
        </p:nvSpPr>
        <p:spPr>
          <a:xfrm>
            <a:off x="3742920" y="5290882"/>
            <a:ext cx="124689" cy="146728"/>
          </a:xfrm>
          <a:custGeom>
            <a:avLst/>
            <a:gdLst>
              <a:gd name="connsiteX0" fmla="*/ 4519 w 168694"/>
              <a:gd name="connsiteY0" fmla="*/ 84524 h 199785"/>
              <a:gd name="connsiteX1" fmla="*/ 12203 w 168694"/>
              <a:gd name="connsiteY1" fmla="*/ 122944 h 199785"/>
              <a:gd name="connsiteX2" fmla="*/ 27571 w 168694"/>
              <a:gd name="connsiteY2" fmla="*/ 169049 h 199785"/>
              <a:gd name="connsiteX3" fmla="*/ 35255 w 168694"/>
              <a:gd name="connsiteY3" fmla="*/ 199785 h 199785"/>
              <a:gd name="connsiteX4" fmla="*/ 81360 w 168694"/>
              <a:gd name="connsiteY4" fmla="*/ 192101 h 199785"/>
              <a:gd name="connsiteX5" fmla="*/ 119780 w 168694"/>
              <a:gd name="connsiteY5" fmla="*/ 153681 h 199785"/>
              <a:gd name="connsiteX6" fmla="*/ 142832 w 168694"/>
              <a:gd name="connsiteY6" fmla="*/ 145996 h 199785"/>
              <a:gd name="connsiteX7" fmla="*/ 165884 w 168694"/>
              <a:gd name="connsiteY7" fmla="*/ 122944 h 199785"/>
              <a:gd name="connsiteX8" fmla="*/ 150516 w 168694"/>
              <a:gd name="connsiteY8" fmla="*/ 0 h 199785"/>
              <a:gd name="connsiteX9" fmla="*/ 104412 w 168694"/>
              <a:gd name="connsiteY9" fmla="*/ 7684 h 199785"/>
              <a:gd name="connsiteX10" fmla="*/ 81360 w 168694"/>
              <a:gd name="connsiteY10" fmla="*/ 15368 h 199785"/>
              <a:gd name="connsiteX11" fmla="*/ 4519 w 168694"/>
              <a:gd name="connsiteY11" fmla="*/ 23052 h 199785"/>
              <a:gd name="connsiteX12" fmla="*/ 4519 w 168694"/>
              <a:gd name="connsiteY12" fmla="*/ 84524 h 19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694" h="199785">
                <a:moveTo>
                  <a:pt x="4519" y="84524"/>
                </a:moveTo>
                <a:cubicBezTo>
                  <a:pt x="5800" y="101173"/>
                  <a:pt x="8767" y="110344"/>
                  <a:pt x="12203" y="122944"/>
                </a:cubicBezTo>
                <a:cubicBezTo>
                  <a:pt x="16465" y="138573"/>
                  <a:pt x="23642" y="153333"/>
                  <a:pt x="27571" y="169049"/>
                </a:cubicBezTo>
                <a:lnTo>
                  <a:pt x="35255" y="199785"/>
                </a:lnTo>
                <a:cubicBezTo>
                  <a:pt x="50623" y="197224"/>
                  <a:pt x="66579" y="197028"/>
                  <a:pt x="81360" y="192101"/>
                </a:cubicBezTo>
                <a:cubicBezTo>
                  <a:pt x="120876" y="178929"/>
                  <a:pt x="90510" y="177098"/>
                  <a:pt x="119780" y="153681"/>
                </a:cubicBezTo>
                <a:cubicBezTo>
                  <a:pt x="126105" y="148621"/>
                  <a:pt x="135148" y="148558"/>
                  <a:pt x="142832" y="145996"/>
                </a:cubicBezTo>
                <a:cubicBezTo>
                  <a:pt x="150516" y="138312"/>
                  <a:pt x="164536" y="133727"/>
                  <a:pt x="165884" y="122944"/>
                </a:cubicBezTo>
                <a:cubicBezTo>
                  <a:pt x="173434" y="62542"/>
                  <a:pt x="164915" y="43197"/>
                  <a:pt x="150516" y="0"/>
                </a:cubicBezTo>
                <a:cubicBezTo>
                  <a:pt x="135148" y="2561"/>
                  <a:pt x="119621" y="4304"/>
                  <a:pt x="104412" y="7684"/>
                </a:cubicBezTo>
                <a:cubicBezTo>
                  <a:pt x="96505" y="9441"/>
                  <a:pt x="89365" y="14136"/>
                  <a:pt x="81360" y="15368"/>
                </a:cubicBezTo>
                <a:cubicBezTo>
                  <a:pt x="55918" y="19282"/>
                  <a:pt x="30133" y="20491"/>
                  <a:pt x="4519" y="23052"/>
                </a:cubicBezTo>
                <a:cubicBezTo>
                  <a:pt x="-4976" y="51537"/>
                  <a:pt x="3238" y="67875"/>
                  <a:pt x="4519" y="84524"/>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Shape 91"/>
          <p:cNvSpPr/>
          <p:nvPr/>
        </p:nvSpPr>
        <p:spPr>
          <a:xfrm rot="6060917">
            <a:off x="3326704" y="5427914"/>
            <a:ext cx="124689" cy="146728"/>
          </a:xfrm>
          <a:custGeom>
            <a:avLst/>
            <a:gdLst>
              <a:gd name="connsiteX0" fmla="*/ 4519 w 168694"/>
              <a:gd name="connsiteY0" fmla="*/ 84524 h 199785"/>
              <a:gd name="connsiteX1" fmla="*/ 12203 w 168694"/>
              <a:gd name="connsiteY1" fmla="*/ 122944 h 199785"/>
              <a:gd name="connsiteX2" fmla="*/ 27571 w 168694"/>
              <a:gd name="connsiteY2" fmla="*/ 169049 h 199785"/>
              <a:gd name="connsiteX3" fmla="*/ 35255 w 168694"/>
              <a:gd name="connsiteY3" fmla="*/ 199785 h 199785"/>
              <a:gd name="connsiteX4" fmla="*/ 81360 w 168694"/>
              <a:gd name="connsiteY4" fmla="*/ 192101 h 199785"/>
              <a:gd name="connsiteX5" fmla="*/ 119780 w 168694"/>
              <a:gd name="connsiteY5" fmla="*/ 153681 h 199785"/>
              <a:gd name="connsiteX6" fmla="*/ 142832 w 168694"/>
              <a:gd name="connsiteY6" fmla="*/ 145996 h 199785"/>
              <a:gd name="connsiteX7" fmla="*/ 165884 w 168694"/>
              <a:gd name="connsiteY7" fmla="*/ 122944 h 199785"/>
              <a:gd name="connsiteX8" fmla="*/ 150516 w 168694"/>
              <a:gd name="connsiteY8" fmla="*/ 0 h 199785"/>
              <a:gd name="connsiteX9" fmla="*/ 104412 w 168694"/>
              <a:gd name="connsiteY9" fmla="*/ 7684 h 199785"/>
              <a:gd name="connsiteX10" fmla="*/ 81360 w 168694"/>
              <a:gd name="connsiteY10" fmla="*/ 15368 h 199785"/>
              <a:gd name="connsiteX11" fmla="*/ 4519 w 168694"/>
              <a:gd name="connsiteY11" fmla="*/ 23052 h 199785"/>
              <a:gd name="connsiteX12" fmla="*/ 4519 w 168694"/>
              <a:gd name="connsiteY12" fmla="*/ 84524 h 19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694" h="199785">
                <a:moveTo>
                  <a:pt x="4519" y="84524"/>
                </a:moveTo>
                <a:cubicBezTo>
                  <a:pt x="5800" y="101173"/>
                  <a:pt x="8767" y="110344"/>
                  <a:pt x="12203" y="122944"/>
                </a:cubicBezTo>
                <a:cubicBezTo>
                  <a:pt x="16465" y="138573"/>
                  <a:pt x="23642" y="153333"/>
                  <a:pt x="27571" y="169049"/>
                </a:cubicBezTo>
                <a:lnTo>
                  <a:pt x="35255" y="199785"/>
                </a:lnTo>
                <a:cubicBezTo>
                  <a:pt x="50623" y="197224"/>
                  <a:pt x="66579" y="197028"/>
                  <a:pt x="81360" y="192101"/>
                </a:cubicBezTo>
                <a:cubicBezTo>
                  <a:pt x="120876" y="178929"/>
                  <a:pt x="90510" y="177098"/>
                  <a:pt x="119780" y="153681"/>
                </a:cubicBezTo>
                <a:cubicBezTo>
                  <a:pt x="126105" y="148621"/>
                  <a:pt x="135148" y="148558"/>
                  <a:pt x="142832" y="145996"/>
                </a:cubicBezTo>
                <a:cubicBezTo>
                  <a:pt x="150516" y="138312"/>
                  <a:pt x="164536" y="133727"/>
                  <a:pt x="165884" y="122944"/>
                </a:cubicBezTo>
                <a:cubicBezTo>
                  <a:pt x="173434" y="62542"/>
                  <a:pt x="164915" y="43197"/>
                  <a:pt x="150516" y="0"/>
                </a:cubicBezTo>
                <a:cubicBezTo>
                  <a:pt x="135148" y="2561"/>
                  <a:pt x="119621" y="4304"/>
                  <a:pt x="104412" y="7684"/>
                </a:cubicBezTo>
                <a:cubicBezTo>
                  <a:pt x="96505" y="9441"/>
                  <a:pt x="89365" y="14136"/>
                  <a:pt x="81360" y="15368"/>
                </a:cubicBezTo>
                <a:cubicBezTo>
                  <a:pt x="55918" y="19282"/>
                  <a:pt x="30133" y="20491"/>
                  <a:pt x="4519" y="23052"/>
                </a:cubicBezTo>
                <a:cubicBezTo>
                  <a:pt x="-4976" y="51537"/>
                  <a:pt x="3238" y="67875"/>
                  <a:pt x="4519" y="84524"/>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Shape 92"/>
          <p:cNvSpPr/>
          <p:nvPr/>
        </p:nvSpPr>
        <p:spPr>
          <a:xfrm>
            <a:off x="4072861" y="5753508"/>
            <a:ext cx="302805" cy="220760"/>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Shape 93"/>
          <p:cNvSpPr/>
          <p:nvPr/>
        </p:nvSpPr>
        <p:spPr>
          <a:xfrm>
            <a:off x="4181441" y="6015689"/>
            <a:ext cx="194113" cy="213429"/>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Shape 94"/>
          <p:cNvSpPr/>
          <p:nvPr/>
        </p:nvSpPr>
        <p:spPr>
          <a:xfrm>
            <a:off x="4429388" y="6074113"/>
            <a:ext cx="117840" cy="145435"/>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Shape 95"/>
          <p:cNvSpPr/>
          <p:nvPr/>
        </p:nvSpPr>
        <p:spPr>
          <a:xfrm>
            <a:off x="4400163" y="5840842"/>
            <a:ext cx="143936" cy="150146"/>
          </a:xfrm>
          <a:custGeom>
            <a:avLst/>
            <a:gdLst>
              <a:gd name="connsiteX0" fmla="*/ 4519 w 168694"/>
              <a:gd name="connsiteY0" fmla="*/ 84524 h 199785"/>
              <a:gd name="connsiteX1" fmla="*/ 12203 w 168694"/>
              <a:gd name="connsiteY1" fmla="*/ 122944 h 199785"/>
              <a:gd name="connsiteX2" fmla="*/ 27571 w 168694"/>
              <a:gd name="connsiteY2" fmla="*/ 169049 h 199785"/>
              <a:gd name="connsiteX3" fmla="*/ 35255 w 168694"/>
              <a:gd name="connsiteY3" fmla="*/ 199785 h 199785"/>
              <a:gd name="connsiteX4" fmla="*/ 81360 w 168694"/>
              <a:gd name="connsiteY4" fmla="*/ 192101 h 199785"/>
              <a:gd name="connsiteX5" fmla="*/ 119780 w 168694"/>
              <a:gd name="connsiteY5" fmla="*/ 153681 h 199785"/>
              <a:gd name="connsiteX6" fmla="*/ 142832 w 168694"/>
              <a:gd name="connsiteY6" fmla="*/ 145996 h 199785"/>
              <a:gd name="connsiteX7" fmla="*/ 165884 w 168694"/>
              <a:gd name="connsiteY7" fmla="*/ 122944 h 199785"/>
              <a:gd name="connsiteX8" fmla="*/ 150516 w 168694"/>
              <a:gd name="connsiteY8" fmla="*/ 0 h 199785"/>
              <a:gd name="connsiteX9" fmla="*/ 104412 w 168694"/>
              <a:gd name="connsiteY9" fmla="*/ 7684 h 199785"/>
              <a:gd name="connsiteX10" fmla="*/ 81360 w 168694"/>
              <a:gd name="connsiteY10" fmla="*/ 15368 h 199785"/>
              <a:gd name="connsiteX11" fmla="*/ 4519 w 168694"/>
              <a:gd name="connsiteY11" fmla="*/ 23052 h 199785"/>
              <a:gd name="connsiteX12" fmla="*/ 4519 w 168694"/>
              <a:gd name="connsiteY12" fmla="*/ 84524 h 19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694" h="199785">
                <a:moveTo>
                  <a:pt x="4519" y="84524"/>
                </a:moveTo>
                <a:cubicBezTo>
                  <a:pt x="5800" y="101173"/>
                  <a:pt x="8767" y="110344"/>
                  <a:pt x="12203" y="122944"/>
                </a:cubicBezTo>
                <a:cubicBezTo>
                  <a:pt x="16465" y="138573"/>
                  <a:pt x="23642" y="153333"/>
                  <a:pt x="27571" y="169049"/>
                </a:cubicBezTo>
                <a:lnTo>
                  <a:pt x="35255" y="199785"/>
                </a:lnTo>
                <a:cubicBezTo>
                  <a:pt x="50623" y="197224"/>
                  <a:pt x="66579" y="197028"/>
                  <a:pt x="81360" y="192101"/>
                </a:cubicBezTo>
                <a:cubicBezTo>
                  <a:pt x="120876" y="178929"/>
                  <a:pt x="90510" y="177098"/>
                  <a:pt x="119780" y="153681"/>
                </a:cubicBezTo>
                <a:cubicBezTo>
                  <a:pt x="126105" y="148621"/>
                  <a:pt x="135148" y="148558"/>
                  <a:pt x="142832" y="145996"/>
                </a:cubicBezTo>
                <a:cubicBezTo>
                  <a:pt x="150516" y="138312"/>
                  <a:pt x="164536" y="133727"/>
                  <a:pt x="165884" y="122944"/>
                </a:cubicBezTo>
                <a:cubicBezTo>
                  <a:pt x="173434" y="62542"/>
                  <a:pt x="164915" y="43197"/>
                  <a:pt x="150516" y="0"/>
                </a:cubicBezTo>
                <a:cubicBezTo>
                  <a:pt x="135148" y="2561"/>
                  <a:pt x="119621" y="4304"/>
                  <a:pt x="104412" y="7684"/>
                </a:cubicBezTo>
                <a:cubicBezTo>
                  <a:pt x="96505" y="9441"/>
                  <a:pt x="89365" y="14136"/>
                  <a:pt x="81360" y="15368"/>
                </a:cubicBezTo>
                <a:cubicBezTo>
                  <a:pt x="55918" y="19282"/>
                  <a:pt x="30133" y="20491"/>
                  <a:pt x="4519" y="23052"/>
                </a:cubicBezTo>
                <a:cubicBezTo>
                  <a:pt x="-4976" y="51537"/>
                  <a:pt x="3238" y="67875"/>
                  <a:pt x="4519" y="84524"/>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p:cNvSpPr/>
          <p:nvPr/>
        </p:nvSpPr>
        <p:spPr>
          <a:xfrm>
            <a:off x="3451503" y="5539700"/>
            <a:ext cx="194113" cy="213429"/>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Shape 97"/>
          <p:cNvSpPr/>
          <p:nvPr/>
        </p:nvSpPr>
        <p:spPr>
          <a:xfrm>
            <a:off x="3706477" y="5476089"/>
            <a:ext cx="238885" cy="286937"/>
          </a:xfrm>
          <a:custGeom>
            <a:avLst/>
            <a:gdLst>
              <a:gd name="connsiteX0" fmla="*/ 31388 w 284962"/>
              <a:gd name="connsiteY0" fmla="*/ 46104 h 315045"/>
              <a:gd name="connsiteX1" fmla="*/ 16020 w 284962"/>
              <a:gd name="connsiteY1" fmla="*/ 84524 h 315045"/>
              <a:gd name="connsiteX2" fmla="*/ 652 w 284962"/>
              <a:gd name="connsiteY2" fmla="*/ 107576 h 315045"/>
              <a:gd name="connsiteX3" fmla="*/ 8336 w 284962"/>
              <a:gd name="connsiteY3" fmla="*/ 176733 h 315045"/>
              <a:gd name="connsiteX4" fmla="*/ 54441 w 284962"/>
              <a:gd name="connsiteY4" fmla="*/ 238205 h 315045"/>
              <a:gd name="connsiteX5" fmla="*/ 77493 w 284962"/>
              <a:gd name="connsiteY5" fmla="*/ 253573 h 315045"/>
              <a:gd name="connsiteX6" fmla="*/ 92861 w 284962"/>
              <a:gd name="connsiteY6" fmla="*/ 276625 h 315045"/>
              <a:gd name="connsiteX7" fmla="*/ 169701 w 284962"/>
              <a:gd name="connsiteY7" fmla="*/ 315045 h 315045"/>
              <a:gd name="connsiteX8" fmla="*/ 200437 w 284962"/>
              <a:gd name="connsiteY8" fmla="*/ 307361 h 315045"/>
              <a:gd name="connsiteX9" fmla="*/ 246541 w 284962"/>
              <a:gd name="connsiteY9" fmla="*/ 276625 h 315045"/>
              <a:gd name="connsiteX10" fmla="*/ 261909 w 284962"/>
              <a:gd name="connsiteY10" fmla="*/ 253573 h 315045"/>
              <a:gd name="connsiteX11" fmla="*/ 277278 w 284962"/>
              <a:gd name="connsiteY11" fmla="*/ 238205 h 315045"/>
              <a:gd name="connsiteX12" fmla="*/ 284962 w 284962"/>
              <a:gd name="connsiteY12" fmla="*/ 215153 h 315045"/>
              <a:gd name="connsiteX13" fmla="*/ 277278 w 284962"/>
              <a:gd name="connsiteY13" fmla="*/ 153681 h 315045"/>
              <a:gd name="connsiteX14" fmla="*/ 261909 w 284962"/>
              <a:gd name="connsiteY14" fmla="*/ 138312 h 315045"/>
              <a:gd name="connsiteX15" fmla="*/ 246541 w 284962"/>
              <a:gd name="connsiteY15" fmla="*/ 115260 h 315045"/>
              <a:gd name="connsiteX16" fmla="*/ 223489 w 284962"/>
              <a:gd name="connsiteY16" fmla="*/ 99892 h 315045"/>
              <a:gd name="connsiteX17" fmla="*/ 200437 w 284962"/>
              <a:gd name="connsiteY17" fmla="*/ 76840 h 315045"/>
              <a:gd name="connsiteX18" fmla="*/ 192753 w 284962"/>
              <a:gd name="connsiteY18" fmla="*/ 53788 h 315045"/>
              <a:gd name="connsiteX19" fmla="*/ 185069 w 284962"/>
              <a:gd name="connsiteY19" fmla="*/ 7684 h 315045"/>
              <a:gd name="connsiteX20" fmla="*/ 162017 w 284962"/>
              <a:gd name="connsiteY20" fmla="*/ 0 h 315045"/>
              <a:gd name="connsiteX21" fmla="*/ 69809 w 284962"/>
              <a:gd name="connsiteY21" fmla="*/ 15368 h 315045"/>
              <a:gd name="connsiteX22" fmla="*/ 46757 w 284962"/>
              <a:gd name="connsiteY22" fmla="*/ 38420 h 315045"/>
              <a:gd name="connsiteX23" fmla="*/ 31388 w 284962"/>
              <a:gd name="connsiteY23" fmla="*/ 46104 h 31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4962" h="315045">
                <a:moveTo>
                  <a:pt x="31388" y="46104"/>
                </a:moveTo>
                <a:cubicBezTo>
                  <a:pt x="26265" y="58911"/>
                  <a:pt x="22189" y="72187"/>
                  <a:pt x="16020" y="84524"/>
                </a:cubicBezTo>
                <a:cubicBezTo>
                  <a:pt x="11890" y="92784"/>
                  <a:pt x="1419" y="98373"/>
                  <a:pt x="652" y="107576"/>
                </a:cubicBezTo>
                <a:cubicBezTo>
                  <a:pt x="-1274" y="130690"/>
                  <a:pt x="1001" y="154729"/>
                  <a:pt x="8336" y="176733"/>
                </a:cubicBezTo>
                <a:cubicBezTo>
                  <a:pt x="12807" y="190146"/>
                  <a:pt x="37890" y="224964"/>
                  <a:pt x="54441" y="238205"/>
                </a:cubicBezTo>
                <a:cubicBezTo>
                  <a:pt x="61652" y="243974"/>
                  <a:pt x="69809" y="248450"/>
                  <a:pt x="77493" y="253573"/>
                </a:cubicBezTo>
                <a:cubicBezTo>
                  <a:pt x="82616" y="261257"/>
                  <a:pt x="85911" y="270544"/>
                  <a:pt x="92861" y="276625"/>
                </a:cubicBezTo>
                <a:cubicBezTo>
                  <a:pt x="129455" y="308645"/>
                  <a:pt x="131508" y="305497"/>
                  <a:pt x="169701" y="315045"/>
                </a:cubicBezTo>
                <a:cubicBezTo>
                  <a:pt x="179946" y="312484"/>
                  <a:pt x="190991" y="312084"/>
                  <a:pt x="200437" y="307361"/>
                </a:cubicBezTo>
                <a:cubicBezTo>
                  <a:pt x="216957" y="299101"/>
                  <a:pt x="246541" y="276625"/>
                  <a:pt x="246541" y="276625"/>
                </a:cubicBezTo>
                <a:cubicBezTo>
                  <a:pt x="251664" y="268941"/>
                  <a:pt x="256140" y="260784"/>
                  <a:pt x="261909" y="253573"/>
                </a:cubicBezTo>
                <a:cubicBezTo>
                  <a:pt x="266435" y="247916"/>
                  <a:pt x="273550" y="244417"/>
                  <a:pt x="277278" y="238205"/>
                </a:cubicBezTo>
                <a:cubicBezTo>
                  <a:pt x="281445" y="231260"/>
                  <a:pt x="282401" y="222837"/>
                  <a:pt x="284962" y="215153"/>
                </a:cubicBezTo>
                <a:cubicBezTo>
                  <a:pt x="282401" y="194662"/>
                  <a:pt x="283212" y="173460"/>
                  <a:pt x="277278" y="153681"/>
                </a:cubicBezTo>
                <a:cubicBezTo>
                  <a:pt x="275196" y="146742"/>
                  <a:pt x="266435" y="143969"/>
                  <a:pt x="261909" y="138312"/>
                </a:cubicBezTo>
                <a:cubicBezTo>
                  <a:pt x="256140" y="131101"/>
                  <a:pt x="253071" y="121790"/>
                  <a:pt x="246541" y="115260"/>
                </a:cubicBezTo>
                <a:cubicBezTo>
                  <a:pt x="240011" y="108730"/>
                  <a:pt x="230584" y="105804"/>
                  <a:pt x="223489" y="99892"/>
                </a:cubicBezTo>
                <a:cubicBezTo>
                  <a:pt x="215141" y="92935"/>
                  <a:pt x="208121" y="84524"/>
                  <a:pt x="200437" y="76840"/>
                </a:cubicBezTo>
                <a:cubicBezTo>
                  <a:pt x="197876" y="69156"/>
                  <a:pt x="192753" y="61888"/>
                  <a:pt x="192753" y="53788"/>
                </a:cubicBezTo>
                <a:cubicBezTo>
                  <a:pt x="192753" y="25685"/>
                  <a:pt x="217021" y="33245"/>
                  <a:pt x="185069" y="7684"/>
                </a:cubicBezTo>
                <a:cubicBezTo>
                  <a:pt x="178744" y="2624"/>
                  <a:pt x="169701" y="2561"/>
                  <a:pt x="162017" y="0"/>
                </a:cubicBezTo>
                <a:cubicBezTo>
                  <a:pt x="161543" y="59"/>
                  <a:pt x="84024" y="7245"/>
                  <a:pt x="69809" y="15368"/>
                </a:cubicBezTo>
                <a:cubicBezTo>
                  <a:pt x="60374" y="20759"/>
                  <a:pt x="54441" y="30736"/>
                  <a:pt x="46757" y="38420"/>
                </a:cubicBezTo>
                <a:lnTo>
                  <a:pt x="31388" y="46104"/>
                </a:ln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Freeform: Shape 98"/>
          <p:cNvSpPr/>
          <p:nvPr/>
        </p:nvSpPr>
        <p:spPr>
          <a:xfrm>
            <a:off x="3975494" y="5546524"/>
            <a:ext cx="168694" cy="199785"/>
          </a:xfrm>
          <a:custGeom>
            <a:avLst/>
            <a:gdLst>
              <a:gd name="connsiteX0" fmla="*/ 4519 w 168694"/>
              <a:gd name="connsiteY0" fmla="*/ 84524 h 199785"/>
              <a:gd name="connsiteX1" fmla="*/ 12203 w 168694"/>
              <a:gd name="connsiteY1" fmla="*/ 122944 h 199785"/>
              <a:gd name="connsiteX2" fmla="*/ 27571 w 168694"/>
              <a:gd name="connsiteY2" fmla="*/ 169049 h 199785"/>
              <a:gd name="connsiteX3" fmla="*/ 35255 w 168694"/>
              <a:gd name="connsiteY3" fmla="*/ 199785 h 199785"/>
              <a:gd name="connsiteX4" fmla="*/ 81360 w 168694"/>
              <a:gd name="connsiteY4" fmla="*/ 192101 h 199785"/>
              <a:gd name="connsiteX5" fmla="*/ 119780 w 168694"/>
              <a:gd name="connsiteY5" fmla="*/ 153681 h 199785"/>
              <a:gd name="connsiteX6" fmla="*/ 142832 w 168694"/>
              <a:gd name="connsiteY6" fmla="*/ 145996 h 199785"/>
              <a:gd name="connsiteX7" fmla="*/ 165884 w 168694"/>
              <a:gd name="connsiteY7" fmla="*/ 122944 h 199785"/>
              <a:gd name="connsiteX8" fmla="*/ 150516 w 168694"/>
              <a:gd name="connsiteY8" fmla="*/ 0 h 199785"/>
              <a:gd name="connsiteX9" fmla="*/ 104412 w 168694"/>
              <a:gd name="connsiteY9" fmla="*/ 7684 h 199785"/>
              <a:gd name="connsiteX10" fmla="*/ 81360 w 168694"/>
              <a:gd name="connsiteY10" fmla="*/ 15368 h 199785"/>
              <a:gd name="connsiteX11" fmla="*/ 4519 w 168694"/>
              <a:gd name="connsiteY11" fmla="*/ 23052 h 199785"/>
              <a:gd name="connsiteX12" fmla="*/ 4519 w 168694"/>
              <a:gd name="connsiteY12" fmla="*/ 84524 h 19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694" h="199785">
                <a:moveTo>
                  <a:pt x="4519" y="84524"/>
                </a:moveTo>
                <a:cubicBezTo>
                  <a:pt x="5800" y="101173"/>
                  <a:pt x="8767" y="110344"/>
                  <a:pt x="12203" y="122944"/>
                </a:cubicBezTo>
                <a:cubicBezTo>
                  <a:pt x="16465" y="138573"/>
                  <a:pt x="23642" y="153333"/>
                  <a:pt x="27571" y="169049"/>
                </a:cubicBezTo>
                <a:lnTo>
                  <a:pt x="35255" y="199785"/>
                </a:lnTo>
                <a:cubicBezTo>
                  <a:pt x="50623" y="197224"/>
                  <a:pt x="66579" y="197028"/>
                  <a:pt x="81360" y="192101"/>
                </a:cubicBezTo>
                <a:cubicBezTo>
                  <a:pt x="120876" y="178929"/>
                  <a:pt x="90510" y="177098"/>
                  <a:pt x="119780" y="153681"/>
                </a:cubicBezTo>
                <a:cubicBezTo>
                  <a:pt x="126105" y="148621"/>
                  <a:pt x="135148" y="148558"/>
                  <a:pt x="142832" y="145996"/>
                </a:cubicBezTo>
                <a:cubicBezTo>
                  <a:pt x="150516" y="138312"/>
                  <a:pt x="164536" y="133727"/>
                  <a:pt x="165884" y="122944"/>
                </a:cubicBezTo>
                <a:cubicBezTo>
                  <a:pt x="173434" y="62542"/>
                  <a:pt x="164915" y="43197"/>
                  <a:pt x="150516" y="0"/>
                </a:cubicBezTo>
                <a:cubicBezTo>
                  <a:pt x="135148" y="2561"/>
                  <a:pt x="119621" y="4304"/>
                  <a:pt x="104412" y="7684"/>
                </a:cubicBezTo>
                <a:cubicBezTo>
                  <a:pt x="96505" y="9441"/>
                  <a:pt x="89365" y="14136"/>
                  <a:pt x="81360" y="15368"/>
                </a:cubicBezTo>
                <a:cubicBezTo>
                  <a:pt x="55918" y="19282"/>
                  <a:pt x="30133" y="20491"/>
                  <a:pt x="4519" y="23052"/>
                </a:cubicBezTo>
                <a:cubicBezTo>
                  <a:pt x="-4976" y="51537"/>
                  <a:pt x="3238" y="67875"/>
                  <a:pt x="4519" y="84524"/>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Shape 99"/>
          <p:cNvSpPr/>
          <p:nvPr/>
        </p:nvSpPr>
        <p:spPr>
          <a:xfrm>
            <a:off x="3928146" y="5330092"/>
            <a:ext cx="239208" cy="161365"/>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3312608" y="5248196"/>
            <a:ext cx="1270529" cy="1318313"/>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Shape 101"/>
          <p:cNvSpPr/>
          <p:nvPr/>
        </p:nvSpPr>
        <p:spPr>
          <a:xfrm rot="2325749">
            <a:off x="4314559" y="5333176"/>
            <a:ext cx="189594" cy="156803"/>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Shape 102"/>
          <p:cNvSpPr/>
          <p:nvPr/>
        </p:nvSpPr>
        <p:spPr>
          <a:xfrm rot="3889857">
            <a:off x="4358613" y="5626762"/>
            <a:ext cx="183138" cy="145996"/>
          </a:xfrm>
          <a:custGeom>
            <a:avLst/>
            <a:gdLst>
              <a:gd name="connsiteX0" fmla="*/ 31388 w 284962"/>
              <a:gd name="connsiteY0" fmla="*/ 46104 h 315045"/>
              <a:gd name="connsiteX1" fmla="*/ 16020 w 284962"/>
              <a:gd name="connsiteY1" fmla="*/ 84524 h 315045"/>
              <a:gd name="connsiteX2" fmla="*/ 652 w 284962"/>
              <a:gd name="connsiteY2" fmla="*/ 107576 h 315045"/>
              <a:gd name="connsiteX3" fmla="*/ 8336 w 284962"/>
              <a:gd name="connsiteY3" fmla="*/ 176733 h 315045"/>
              <a:gd name="connsiteX4" fmla="*/ 54441 w 284962"/>
              <a:gd name="connsiteY4" fmla="*/ 238205 h 315045"/>
              <a:gd name="connsiteX5" fmla="*/ 77493 w 284962"/>
              <a:gd name="connsiteY5" fmla="*/ 253573 h 315045"/>
              <a:gd name="connsiteX6" fmla="*/ 92861 w 284962"/>
              <a:gd name="connsiteY6" fmla="*/ 276625 h 315045"/>
              <a:gd name="connsiteX7" fmla="*/ 169701 w 284962"/>
              <a:gd name="connsiteY7" fmla="*/ 315045 h 315045"/>
              <a:gd name="connsiteX8" fmla="*/ 200437 w 284962"/>
              <a:gd name="connsiteY8" fmla="*/ 307361 h 315045"/>
              <a:gd name="connsiteX9" fmla="*/ 246541 w 284962"/>
              <a:gd name="connsiteY9" fmla="*/ 276625 h 315045"/>
              <a:gd name="connsiteX10" fmla="*/ 261909 w 284962"/>
              <a:gd name="connsiteY10" fmla="*/ 253573 h 315045"/>
              <a:gd name="connsiteX11" fmla="*/ 277278 w 284962"/>
              <a:gd name="connsiteY11" fmla="*/ 238205 h 315045"/>
              <a:gd name="connsiteX12" fmla="*/ 284962 w 284962"/>
              <a:gd name="connsiteY12" fmla="*/ 215153 h 315045"/>
              <a:gd name="connsiteX13" fmla="*/ 277278 w 284962"/>
              <a:gd name="connsiteY13" fmla="*/ 153681 h 315045"/>
              <a:gd name="connsiteX14" fmla="*/ 261909 w 284962"/>
              <a:gd name="connsiteY14" fmla="*/ 138312 h 315045"/>
              <a:gd name="connsiteX15" fmla="*/ 246541 w 284962"/>
              <a:gd name="connsiteY15" fmla="*/ 115260 h 315045"/>
              <a:gd name="connsiteX16" fmla="*/ 223489 w 284962"/>
              <a:gd name="connsiteY16" fmla="*/ 99892 h 315045"/>
              <a:gd name="connsiteX17" fmla="*/ 200437 w 284962"/>
              <a:gd name="connsiteY17" fmla="*/ 76840 h 315045"/>
              <a:gd name="connsiteX18" fmla="*/ 192753 w 284962"/>
              <a:gd name="connsiteY18" fmla="*/ 53788 h 315045"/>
              <a:gd name="connsiteX19" fmla="*/ 185069 w 284962"/>
              <a:gd name="connsiteY19" fmla="*/ 7684 h 315045"/>
              <a:gd name="connsiteX20" fmla="*/ 162017 w 284962"/>
              <a:gd name="connsiteY20" fmla="*/ 0 h 315045"/>
              <a:gd name="connsiteX21" fmla="*/ 69809 w 284962"/>
              <a:gd name="connsiteY21" fmla="*/ 15368 h 315045"/>
              <a:gd name="connsiteX22" fmla="*/ 46757 w 284962"/>
              <a:gd name="connsiteY22" fmla="*/ 38420 h 315045"/>
              <a:gd name="connsiteX23" fmla="*/ 31388 w 284962"/>
              <a:gd name="connsiteY23" fmla="*/ 46104 h 31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4962" h="315045">
                <a:moveTo>
                  <a:pt x="31388" y="46104"/>
                </a:moveTo>
                <a:cubicBezTo>
                  <a:pt x="26265" y="58911"/>
                  <a:pt x="22189" y="72187"/>
                  <a:pt x="16020" y="84524"/>
                </a:cubicBezTo>
                <a:cubicBezTo>
                  <a:pt x="11890" y="92784"/>
                  <a:pt x="1419" y="98373"/>
                  <a:pt x="652" y="107576"/>
                </a:cubicBezTo>
                <a:cubicBezTo>
                  <a:pt x="-1274" y="130690"/>
                  <a:pt x="1001" y="154729"/>
                  <a:pt x="8336" y="176733"/>
                </a:cubicBezTo>
                <a:cubicBezTo>
                  <a:pt x="12807" y="190146"/>
                  <a:pt x="37890" y="224964"/>
                  <a:pt x="54441" y="238205"/>
                </a:cubicBezTo>
                <a:cubicBezTo>
                  <a:pt x="61652" y="243974"/>
                  <a:pt x="69809" y="248450"/>
                  <a:pt x="77493" y="253573"/>
                </a:cubicBezTo>
                <a:cubicBezTo>
                  <a:pt x="82616" y="261257"/>
                  <a:pt x="85911" y="270544"/>
                  <a:pt x="92861" y="276625"/>
                </a:cubicBezTo>
                <a:cubicBezTo>
                  <a:pt x="129455" y="308645"/>
                  <a:pt x="131508" y="305497"/>
                  <a:pt x="169701" y="315045"/>
                </a:cubicBezTo>
                <a:cubicBezTo>
                  <a:pt x="179946" y="312484"/>
                  <a:pt x="190991" y="312084"/>
                  <a:pt x="200437" y="307361"/>
                </a:cubicBezTo>
                <a:cubicBezTo>
                  <a:pt x="216957" y="299101"/>
                  <a:pt x="246541" y="276625"/>
                  <a:pt x="246541" y="276625"/>
                </a:cubicBezTo>
                <a:cubicBezTo>
                  <a:pt x="251664" y="268941"/>
                  <a:pt x="256140" y="260784"/>
                  <a:pt x="261909" y="253573"/>
                </a:cubicBezTo>
                <a:cubicBezTo>
                  <a:pt x="266435" y="247916"/>
                  <a:pt x="273550" y="244417"/>
                  <a:pt x="277278" y="238205"/>
                </a:cubicBezTo>
                <a:cubicBezTo>
                  <a:pt x="281445" y="231260"/>
                  <a:pt x="282401" y="222837"/>
                  <a:pt x="284962" y="215153"/>
                </a:cubicBezTo>
                <a:cubicBezTo>
                  <a:pt x="282401" y="194662"/>
                  <a:pt x="283212" y="173460"/>
                  <a:pt x="277278" y="153681"/>
                </a:cubicBezTo>
                <a:cubicBezTo>
                  <a:pt x="275196" y="146742"/>
                  <a:pt x="266435" y="143969"/>
                  <a:pt x="261909" y="138312"/>
                </a:cubicBezTo>
                <a:cubicBezTo>
                  <a:pt x="256140" y="131101"/>
                  <a:pt x="253071" y="121790"/>
                  <a:pt x="246541" y="115260"/>
                </a:cubicBezTo>
                <a:cubicBezTo>
                  <a:pt x="240011" y="108730"/>
                  <a:pt x="230584" y="105804"/>
                  <a:pt x="223489" y="99892"/>
                </a:cubicBezTo>
                <a:cubicBezTo>
                  <a:pt x="215141" y="92935"/>
                  <a:pt x="208121" y="84524"/>
                  <a:pt x="200437" y="76840"/>
                </a:cubicBezTo>
                <a:cubicBezTo>
                  <a:pt x="197876" y="69156"/>
                  <a:pt x="192753" y="61888"/>
                  <a:pt x="192753" y="53788"/>
                </a:cubicBezTo>
                <a:cubicBezTo>
                  <a:pt x="192753" y="25685"/>
                  <a:pt x="217021" y="33245"/>
                  <a:pt x="185069" y="7684"/>
                </a:cubicBezTo>
                <a:cubicBezTo>
                  <a:pt x="178744" y="2624"/>
                  <a:pt x="169701" y="2561"/>
                  <a:pt x="162017" y="0"/>
                </a:cubicBezTo>
                <a:cubicBezTo>
                  <a:pt x="161543" y="59"/>
                  <a:pt x="84024" y="7245"/>
                  <a:pt x="69809" y="15368"/>
                </a:cubicBezTo>
                <a:cubicBezTo>
                  <a:pt x="60374" y="20759"/>
                  <a:pt x="54441" y="30736"/>
                  <a:pt x="46757" y="38420"/>
                </a:cubicBezTo>
                <a:lnTo>
                  <a:pt x="31388" y="46104"/>
                </a:ln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Shape 103"/>
          <p:cNvSpPr/>
          <p:nvPr/>
        </p:nvSpPr>
        <p:spPr>
          <a:xfrm rot="2219360">
            <a:off x="3386556" y="5821449"/>
            <a:ext cx="148924" cy="150884"/>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Shape 104"/>
          <p:cNvSpPr/>
          <p:nvPr/>
        </p:nvSpPr>
        <p:spPr>
          <a:xfrm>
            <a:off x="3751493" y="5290880"/>
            <a:ext cx="124689" cy="146728"/>
          </a:xfrm>
          <a:custGeom>
            <a:avLst/>
            <a:gdLst>
              <a:gd name="connsiteX0" fmla="*/ 4519 w 168694"/>
              <a:gd name="connsiteY0" fmla="*/ 84524 h 199785"/>
              <a:gd name="connsiteX1" fmla="*/ 12203 w 168694"/>
              <a:gd name="connsiteY1" fmla="*/ 122944 h 199785"/>
              <a:gd name="connsiteX2" fmla="*/ 27571 w 168694"/>
              <a:gd name="connsiteY2" fmla="*/ 169049 h 199785"/>
              <a:gd name="connsiteX3" fmla="*/ 35255 w 168694"/>
              <a:gd name="connsiteY3" fmla="*/ 199785 h 199785"/>
              <a:gd name="connsiteX4" fmla="*/ 81360 w 168694"/>
              <a:gd name="connsiteY4" fmla="*/ 192101 h 199785"/>
              <a:gd name="connsiteX5" fmla="*/ 119780 w 168694"/>
              <a:gd name="connsiteY5" fmla="*/ 153681 h 199785"/>
              <a:gd name="connsiteX6" fmla="*/ 142832 w 168694"/>
              <a:gd name="connsiteY6" fmla="*/ 145996 h 199785"/>
              <a:gd name="connsiteX7" fmla="*/ 165884 w 168694"/>
              <a:gd name="connsiteY7" fmla="*/ 122944 h 199785"/>
              <a:gd name="connsiteX8" fmla="*/ 150516 w 168694"/>
              <a:gd name="connsiteY8" fmla="*/ 0 h 199785"/>
              <a:gd name="connsiteX9" fmla="*/ 104412 w 168694"/>
              <a:gd name="connsiteY9" fmla="*/ 7684 h 199785"/>
              <a:gd name="connsiteX10" fmla="*/ 81360 w 168694"/>
              <a:gd name="connsiteY10" fmla="*/ 15368 h 199785"/>
              <a:gd name="connsiteX11" fmla="*/ 4519 w 168694"/>
              <a:gd name="connsiteY11" fmla="*/ 23052 h 199785"/>
              <a:gd name="connsiteX12" fmla="*/ 4519 w 168694"/>
              <a:gd name="connsiteY12" fmla="*/ 84524 h 19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694" h="199785">
                <a:moveTo>
                  <a:pt x="4519" y="84524"/>
                </a:moveTo>
                <a:cubicBezTo>
                  <a:pt x="5800" y="101173"/>
                  <a:pt x="8767" y="110344"/>
                  <a:pt x="12203" y="122944"/>
                </a:cubicBezTo>
                <a:cubicBezTo>
                  <a:pt x="16465" y="138573"/>
                  <a:pt x="23642" y="153333"/>
                  <a:pt x="27571" y="169049"/>
                </a:cubicBezTo>
                <a:lnTo>
                  <a:pt x="35255" y="199785"/>
                </a:lnTo>
                <a:cubicBezTo>
                  <a:pt x="50623" y="197224"/>
                  <a:pt x="66579" y="197028"/>
                  <a:pt x="81360" y="192101"/>
                </a:cubicBezTo>
                <a:cubicBezTo>
                  <a:pt x="120876" y="178929"/>
                  <a:pt x="90510" y="177098"/>
                  <a:pt x="119780" y="153681"/>
                </a:cubicBezTo>
                <a:cubicBezTo>
                  <a:pt x="126105" y="148621"/>
                  <a:pt x="135148" y="148558"/>
                  <a:pt x="142832" y="145996"/>
                </a:cubicBezTo>
                <a:cubicBezTo>
                  <a:pt x="150516" y="138312"/>
                  <a:pt x="164536" y="133727"/>
                  <a:pt x="165884" y="122944"/>
                </a:cubicBezTo>
                <a:cubicBezTo>
                  <a:pt x="173434" y="62542"/>
                  <a:pt x="164915" y="43197"/>
                  <a:pt x="150516" y="0"/>
                </a:cubicBezTo>
                <a:cubicBezTo>
                  <a:pt x="135148" y="2561"/>
                  <a:pt x="119621" y="4304"/>
                  <a:pt x="104412" y="7684"/>
                </a:cubicBezTo>
                <a:cubicBezTo>
                  <a:pt x="96505" y="9441"/>
                  <a:pt x="89365" y="14136"/>
                  <a:pt x="81360" y="15368"/>
                </a:cubicBezTo>
                <a:cubicBezTo>
                  <a:pt x="55918" y="19282"/>
                  <a:pt x="30133" y="20491"/>
                  <a:pt x="4519" y="23052"/>
                </a:cubicBezTo>
                <a:cubicBezTo>
                  <a:pt x="-4976" y="51537"/>
                  <a:pt x="3238" y="67875"/>
                  <a:pt x="4519" y="84524"/>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Shape 105"/>
          <p:cNvSpPr/>
          <p:nvPr/>
        </p:nvSpPr>
        <p:spPr>
          <a:xfrm rot="6060917">
            <a:off x="3335277" y="5427912"/>
            <a:ext cx="124689" cy="146728"/>
          </a:xfrm>
          <a:custGeom>
            <a:avLst/>
            <a:gdLst>
              <a:gd name="connsiteX0" fmla="*/ 4519 w 168694"/>
              <a:gd name="connsiteY0" fmla="*/ 84524 h 199785"/>
              <a:gd name="connsiteX1" fmla="*/ 12203 w 168694"/>
              <a:gd name="connsiteY1" fmla="*/ 122944 h 199785"/>
              <a:gd name="connsiteX2" fmla="*/ 27571 w 168694"/>
              <a:gd name="connsiteY2" fmla="*/ 169049 h 199785"/>
              <a:gd name="connsiteX3" fmla="*/ 35255 w 168694"/>
              <a:gd name="connsiteY3" fmla="*/ 199785 h 199785"/>
              <a:gd name="connsiteX4" fmla="*/ 81360 w 168694"/>
              <a:gd name="connsiteY4" fmla="*/ 192101 h 199785"/>
              <a:gd name="connsiteX5" fmla="*/ 119780 w 168694"/>
              <a:gd name="connsiteY5" fmla="*/ 153681 h 199785"/>
              <a:gd name="connsiteX6" fmla="*/ 142832 w 168694"/>
              <a:gd name="connsiteY6" fmla="*/ 145996 h 199785"/>
              <a:gd name="connsiteX7" fmla="*/ 165884 w 168694"/>
              <a:gd name="connsiteY7" fmla="*/ 122944 h 199785"/>
              <a:gd name="connsiteX8" fmla="*/ 150516 w 168694"/>
              <a:gd name="connsiteY8" fmla="*/ 0 h 199785"/>
              <a:gd name="connsiteX9" fmla="*/ 104412 w 168694"/>
              <a:gd name="connsiteY9" fmla="*/ 7684 h 199785"/>
              <a:gd name="connsiteX10" fmla="*/ 81360 w 168694"/>
              <a:gd name="connsiteY10" fmla="*/ 15368 h 199785"/>
              <a:gd name="connsiteX11" fmla="*/ 4519 w 168694"/>
              <a:gd name="connsiteY11" fmla="*/ 23052 h 199785"/>
              <a:gd name="connsiteX12" fmla="*/ 4519 w 168694"/>
              <a:gd name="connsiteY12" fmla="*/ 84524 h 19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694" h="199785">
                <a:moveTo>
                  <a:pt x="4519" y="84524"/>
                </a:moveTo>
                <a:cubicBezTo>
                  <a:pt x="5800" y="101173"/>
                  <a:pt x="8767" y="110344"/>
                  <a:pt x="12203" y="122944"/>
                </a:cubicBezTo>
                <a:cubicBezTo>
                  <a:pt x="16465" y="138573"/>
                  <a:pt x="23642" y="153333"/>
                  <a:pt x="27571" y="169049"/>
                </a:cubicBezTo>
                <a:lnTo>
                  <a:pt x="35255" y="199785"/>
                </a:lnTo>
                <a:cubicBezTo>
                  <a:pt x="50623" y="197224"/>
                  <a:pt x="66579" y="197028"/>
                  <a:pt x="81360" y="192101"/>
                </a:cubicBezTo>
                <a:cubicBezTo>
                  <a:pt x="120876" y="178929"/>
                  <a:pt x="90510" y="177098"/>
                  <a:pt x="119780" y="153681"/>
                </a:cubicBezTo>
                <a:cubicBezTo>
                  <a:pt x="126105" y="148621"/>
                  <a:pt x="135148" y="148558"/>
                  <a:pt x="142832" y="145996"/>
                </a:cubicBezTo>
                <a:cubicBezTo>
                  <a:pt x="150516" y="138312"/>
                  <a:pt x="164536" y="133727"/>
                  <a:pt x="165884" y="122944"/>
                </a:cubicBezTo>
                <a:cubicBezTo>
                  <a:pt x="173434" y="62542"/>
                  <a:pt x="164915" y="43197"/>
                  <a:pt x="150516" y="0"/>
                </a:cubicBezTo>
                <a:cubicBezTo>
                  <a:pt x="135148" y="2561"/>
                  <a:pt x="119621" y="4304"/>
                  <a:pt x="104412" y="7684"/>
                </a:cubicBezTo>
                <a:cubicBezTo>
                  <a:pt x="96505" y="9441"/>
                  <a:pt x="89365" y="14136"/>
                  <a:pt x="81360" y="15368"/>
                </a:cubicBezTo>
                <a:cubicBezTo>
                  <a:pt x="55918" y="19282"/>
                  <a:pt x="30133" y="20491"/>
                  <a:pt x="4519" y="23052"/>
                </a:cubicBezTo>
                <a:cubicBezTo>
                  <a:pt x="-4976" y="51537"/>
                  <a:pt x="3238" y="67875"/>
                  <a:pt x="4519" y="84524"/>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roup 144"/>
          <p:cNvGrpSpPr/>
          <p:nvPr/>
        </p:nvGrpSpPr>
        <p:grpSpPr>
          <a:xfrm>
            <a:off x="6440885" y="5240547"/>
            <a:ext cx="1270529" cy="1318313"/>
            <a:chOff x="1788608" y="5248196"/>
            <a:chExt cx="1270529" cy="1318313"/>
          </a:xfrm>
        </p:grpSpPr>
        <p:sp>
          <p:nvSpPr>
            <p:cNvPr id="23" name="Freeform: Shape 22"/>
            <p:cNvSpPr/>
            <p:nvPr/>
          </p:nvSpPr>
          <p:spPr>
            <a:xfrm>
              <a:off x="2440119" y="6191142"/>
              <a:ext cx="194113" cy="213429"/>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p:cNvSpPr/>
            <p:nvPr/>
          </p:nvSpPr>
          <p:spPr>
            <a:xfrm rot="2219360">
              <a:off x="2193077" y="6259672"/>
              <a:ext cx="148924" cy="150884"/>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p:cNvSpPr/>
            <p:nvPr/>
          </p:nvSpPr>
          <p:spPr>
            <a:xfrm>
              <a:off x="2515175" y="6399402"/>
              <a:ext cx="117840" cy="145435"/>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rot="10148751">
              <a:off x="2225940" y="6415174"/>
              <a:ext cx="205280" cy="123306"/>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7" name="Freeform: Shape 106"/>
            <p:cNvSpPr/>
            <p:nvPr/>
          </p:nvSpPr>
          <p:spPr>
            <a:xfrm>
              <a:off x="2012731" y="6115081"/>
              <a:ext cx="168694" cy="199785"/>
            </a:xfrm>
            <a:custGeom>
              <a:avLst/>
              <a:gdLst>
                <a:gd name="connsiteX0" fmla="*/ 4519 w 168694"/>
                <a:gd name="connsiteY0" fmla="*/ 84524 h 199785"/>
                <a:gd name="connsiteX1" fmla="*/ 12203 w 168694"/>
                <a:gd name="connsiteY1" fmla="*/ 122944 h 199785"/>
                <a:gd name="connsiteX2" fmla="*/ 27571 w 168694"/>
                <a:gd name="connsiteY2" fmla="*/ 169049 h 199785"/>
                <a:gd name="connsiteX3" fmla="*/ 35255 w 168694"/>
                <a:gd name="connsiteY3" fmla="*/ 199785 h 199785"/>
                <a:gd name="connsiteX4" fmla="*/ 81360 w 168694"/>
                <a:gd name="connsiteY4" fmla="*/ 192101 h 199785"/>
                <a:gd name="connsiteX5" fmla="*/ 119780 w 168694"/>
                <a:gd name="connsiteY5" fmla="*/ 153681 h 199785"/>
                <a:gd name="connsiteX6" fmla="*/ 142832 w 168694"/>
                <a:gd name="connsiteY6" fmla="*/ 145996 h 199785"/>
                <a:gd name="connsiteX7" fmla="*/ 165884 w 168694"/>
                <a:gd name="connsiteY7" fmla="*/ 122944 h 199785"/>
                <a:gd name="connsiteX8" fmla="*/ 150516 w 168694"/>
                <a:gd name="connsiteY8" fmla="*/ 0 h 199785"/>
                <a:gd name="connsiteX9" fmla="*/ 104412 w 168694"/>
                <a:gd name="connsiteY9" fmla="*/ 7684 h 199785"/>
                <a:gd name="connsiteX10" fmla="*/ 81360 w 168694"/>
                <a:gd name="connsiteY10" fmla="*/ 15368 h 199785"/>
                <a:gd name="connsiteX11" fmla="*/ 4519 w 168694"/>
                <a:gd name="connsiteY11" fmla="*/ 23052 h 199785"/>
                <a:gd name="connsiteX12" fmla="*/ 4519 w 168694"/>
                <a:gd name="connsiteY12" fmla="*/ 84524 h 19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694" h="199785">
                  <a:moveTo>
                    <a:pt x="4519" y="84524"/>
                  </a:moveTo>
                  <a:cubicBezTo>
                    <a:pt x="5800" y="101173"/>
                    <a:pt x="8767" y="110344"/>
                    <a:pt x="12203" y="122944"/>
                  </a:cubicBezTo>
                  <a:cubicBezTo>
                    <a:pt x="16465" y="138573"/>
                    <a:pt x="23642" y="153333"/>
                    <a:pt x="27571" y="169049"/>
                  </a:cubicBezTo>
                  <a:lnTo>
                    <a:pt x="35255" y="199785"/>
                  </a:lnTo>
                  <a:cubicBezTo>
                    <a:pt x="50623" y="197224"/>
                    <a:pt x="66579" y="197028"/>
                    <a:pt x="81360" y="192101"/>
                  </a:cubicBezTo>
                  <a:cubicBezTo>
                    <a:pt x="120876" y="178929"/>
                    <a:pt x="90510" y="177098"/>
                    <a:pt x="119780" y="153681"/>
                  </a:cubicBezTo>
                  <a:cubicBezTo>
                    <a:pt x="126105" y="148621"/>
                    <a:pt x="135148" y="148558"/>
                    <a:pt x="142832" y="145996"/>
                  </a:cubicBezTo>
                  <a:cubicBezTo>
                    <a:pt x="150516" y="138312"/>
                    <a:pt x="164536" y="133727"/>
                    <a:pt x="165884" y="122944"/>
                  </a:cubicBezTo>
                  <a:cubicBezTo>
                    <a:pt x="173434" y="62542"/>
                    <a:pt x="164915" y="43197"/>
                    <a:pt x="150516" y="0"/>
                  </a:cubicBezTo>
                  <a:cubicBezTo>
                    <a:pt x="135148" y="2561"/>
                    <a:pt x="119621" y="4304"/>
                    <a:pt x="104412" y="7684"/>
                  </a:cubicBezTo>
                  <a:cubicBezTo>
                    <a:pt x="96505" y="9441"/>
                    <a:pt x="89365" y="14136"/>
                    <a:pt x="81360" y="15368"/>
                  </a:cubicBezTo>
                  <a:cubicBezTo>
                    <a:pt x="55918" y="19282"/>
                    <a:pt x="30133" y="20491"/>
                    <a:pt x="4519" y="23052"/>
                  </a:cubicBezTo>
                  <a:cubicBezTo>
                    <a:pt x="-4976" y="51537"/>
                    <a:pt x="3238" y="67875"/>
                    <a:pt x="4519" y="84524"/>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Shape 107"/>
            <p:cNvSpPr/>
            <p:nvPr/>
          </p:nvSpPr>
          <p:spPr>
            <a:xfrm rot="2219360">
              <a:off x="2023031" y="6382383"/>
              <a:ext cx="148924" cy="150884"/>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Shape 108"/>
            <p:cNvSpPr/>
            <p:nvPr/>
          </p:nvSpPr>
          <p:spPr>
            <a:xfrm rot="4950643">
              <a:off x="1799127" y="6061028"/>
              <a:ext cx="239208" cy="161365"/>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0" name="Freeform: Shape 109"/>
            <p:cNvSpPr/>
            <p:nvPr/>
          </p:nvSpPr>
          <p:spPr>
            <a:xfrm>
              <a:off x="1809940" y="6297858"/>
              <a:ext cx="194113" cy="213429"/>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reeform: Shape 110"/>
            <p:cNvSpPr/>
            <p:nvPr/>
          </p:nvSpPr>
          <p:spPr>
            <a:xfrm>
              <a:off x="2548861" y="5753509"/>
              <a:ext cx="302805" cy="220760"/>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reeform: Shape 111"/>
            <p:cNvSpPr/>
            <p:nvPr/>
          </p:nvSpPr>
          <p:spPr>
            <a:xfrm>
              <a:off x="2657441" y="6015689"/>
              <a:ext cx="194113" cy="213429"/>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Shape 112"/>
            <p:cNvSpPr/>
            <p:nvPr/>
          </p:nvSpPr>
          <p:spPr>
            <a:xfrm>
              <a:off x="2905389" y="6074113"/>
              <a:ext cx="117840" cy="145435"/>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Shape 113"/>
            <p:cNvSpPr/>
            <p:nvPr/>
          </p:nvSpPr>
          <p:spPr>
            <a:xfrm>
              <a:off x="2876164" y="5840843"/>
              <a:ext cx="143936" cy="150146"/>
            </a:xfrm>
            <a:custGeom>
              <a:avLst/>
              <a:gdLst>
                <a:gd name="connsiteX0" fmla="*/ 4519 w 168694"/>
                <a:gd name="connsiteY0" fmla="*/ 84524 h 199785"/>
                <a:gd name="connsiteX1" fmla="*/ 12203 w 168694"/>
                <a:gd name="connsiteY1" fmla="*/ 122944 h 199785"/>
                <a:gd name="connsiteX2" fmla="*/ 27571 w 168694"/>
                <a:gd name="connsiteY2" fmla="*/ 169049 h 199785"/>
                <a:gd name="connsiteX3" fmla="*/ 35255 w 168694"/>
                <a:gd name="connsiteY3" fmla="*/ 199785 h 199785"/>
                <a:gd name="connsiteX4" fmla="*/ 81360 w 168694"/>
                <a:gd name="connsiteY4" fmla="*/ 192101 h 199785"/>
                <a:gd name="connsiteX5" fmla="*/ 119780 w 168694"/>
                <a:gd name="connsiteY5" fmla="*/ 153681 h 199785"/>
                <a:gd name="connsiteX6" fmla="*/ 142832 w 168694"/>
                <a:gd name="connsiteY6" fmla="*/ 145996 h 199785"/>
                <a:gd name="connsiteX7" fmla="*/ 165884 w 168694"/>
                <a:gd name="connsiteY7" fmla="*/ 122944 h 199785"/>
                <a:gd name="connsiteX8" fmla="*/ 150516 w 168694"/>
                <a:gd name="connsiteY8" fmla="*/ 0 h 199785"/>
                <a:gd name="connsiteX9" fmla="*/ 104412 w 168694"/>
                <a:gd name="connsiteY9" fmla="*/ 7684 h 199785"/>
                <a:gd name="connsiteX10" fmla="*/ 81360 w 168694"/>
                <a:gd name="connsiteY10" fmla="*/ 15368 h 199785"/>
                <a:gd name="connsiteX11" fmla="*/ 4519 w 168694"/>
                <a:gd name="connsiteY11" fmla="*/ 23052 h 199785"/>
                <a:gd name="connsiteX12" fmla="*/ 4519 w 168694"/>
                <a:gd name="connsiteY12" fmla="*/ 84524 h 19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694" h="199785">
                  <a:moveTo>
                    <a:pt x="4519" y="84524"/>
                  </a:moveTo>
                  <a:cubicBezTo>
                    <a:pt x="5800" y="101173"/>
                    <a:pt x="8767" y="110344"/>
                    <a:pt x="12203" y="122944"/>
                  </a:cubicBezTo>
                  <a:cubicBezTo>
                    <a:pt x="16465" y="138573"/>
                    <a:pt x="23642" y="153333"/>
                    <a:pt x="27571" y="169049"/>
                  </a:cubicBezTo>
                  <a:lnTo>
                    <a:pt x="35255" y="199785"/>
                  </a:lnTo>
                  <a:cubicBezTo>
                    <a:pt x="50623" y="197224"/>
                    <a:pt x="66579" y="197028"/>
                    <a:pt x="81360" y="192101"/>
                  </a:cubicBezTo>
                  <a:cubicBezTo>
                    <a:pt x="120876" y="178929"/>
                    <a:pt x="90510" y="177098"/>
                    <a:pt x="119780" y="153681"/>
                  </a:cubicBezTo>
                  <a:cubicBezTo>
                    <a:pt x="126105" y="148621"/>
                    <a:pt x="135148" y="148558"/>
                    <a:pt x="142832" y="145996"/>
                  </a:cubicBezTo>
                  <a:cubicBezTo>
                    <a:pt x="150516" y="138312"/>
                    <a:pt x="164536" y="133727"/>
                    <a:pt x="165884" y="122944"/>
                  </a:cubicBezTo>
                  <a:cubicBezTo>
                    <a:pt x="173434" y="62542"/>
                    <a:pt x="164915" y="43197"/>
                    <a:pt x="150516" y="0"/>
                  </a:cubicBezTo>
                  <a:cubicBezTo>
                    <a:pt x="135148" y="2561"/>
                    <a:pt x="119621" y="4304"/>
                    <a:pt x="104412" y="7684"/>
                  </a:cubicBezTo>
                  <a:cubicBezTo>
                    <a:pt x="96505" y="9441"/>
                    <a:pt x="89365" y="14136"/>
                    <a:pt x="81360" y="15368"/>
                  </a:cubicBezTo>
                  <a:cubicBezTo>
                    <a:pt x="55918" y="19282"/>
                    <a:pt x="30133" y="20491"/>
                    <a:pt x="4519" y="23052"/>
                  </a:cubicBezTo>
                  <a:cubicBezTo>
                    <a:pt x="-4976" y="51537"/>
                    <a:pt x="3238" y="67875"/>
                    <a:pt x="4519" y="84524"/>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Shape 114"/>
            <p:cNvSpPr/>
            <p:nvPr/>
          </p:nvSpPr>
          <p:spPr>
            <a:xfrm>
              <a:off x="1927503" y="5539700"/>
              <a:ext cx="194113" cy="213429"/>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Shape 115"/>
            <p:cNvSpPr/>
            <p:nvPr/>
          </p:nvSpPr>
          <p:spPr>
            <a:xfrm>
              <a:off x="2182477" y="5476089"/>
              <a:ext cx="238885" cy="286937"/>
            </a:xfrm>
            <a:custGeom>
              <a:avLst/>
              <a:gdLst>
                <a:gd name="connsiteX0" fmla="*/ 31388 w 284962"/>
                <a:gd name="connsiteY0" fmla="*/ 46104 h 315045"/>
                <a:gd name="connsiteX1" fmla="*/ 16020 w 284962"/>
                <a:gd name="connsiteY1" fmla="*/ 84524 h 315045"/>
                <a:gd name="connsiteX2" fmla="*/ 652 w 284962"/>
                <a:gd name="connsiteY2" fmla="*/ 107576 h 315045"/>
                <a:gd name="connsiteX3" fmla="*/ 8336 w 284962"/>
                <a:gd name="connsiteY3" fmla="*/ 176733 h 315045"/>
                <a:gd name="connsiteX4" fmla="*/ 54441 w 284962"/>
                <a:gd name="connsiteY4" fmla="*/ 238205 h 315045"/>
                <a:gd name="connsiteX5" fmla="*/ 77493 w 284962"/>
                <a:gd name="connsiteY5" fmla="*/ 253573 h 315045"/>
                <a:gd name="connsiteX6" fmla="*/ 92861 w 284962"/>
                <a:gd name="connsiteY6" fmla="*/ 276625 h 315045"/>
                <a:gd name="connsiteX7" fmla="*/ 169701 w 284962"/>
                <a:gd name="connsiteY7" fmla="*/ 315045 h 315045"/>
                <a:gd name="connsiteX8" fmla="*/ 200437 w 284962"/>
                <a:gd name="connsiteY8" fmla="*/ 307361 h 315045"/>
                <a:gd name="connsiteX9" fmla="*/ 246541 w 284962"/>
                <a:gd name="connsiteY9" fmla="*/ 276625 h 315045"/>
                <a:gd name="connsiteX10" fmla="*/ 261909 w 284962"/>
                <a:gd name="connsiteY10" fmla="*/ 253573 h 315045"/>
                <a:gd name="connsiteX11" fmla="*/ 277278 w 284962"/>
                <a:gd name="connsiteY11" fmla="*/ 238205 h 315045"/>
                <a:gd name="connsiteX12" fmla="*/ 284962 w 284962"/>
                <a:gd name="connsiteY12" fmla="*/ 215153 h 315045"/>
                <a:gd name="connsiteX13" fmla="*/ 277278 w 284962"/>
                <a:gd name="connsiteY13" fmla="*/ 153681 h 315045"/>
                <a:gd name="connsiteX14" fmla="*/ 261909 w 284962"/>
                <a:gd name="connsiteY14" fmla="*/ 138312 h 315045"/>
                <a:gd name="connsiteX15" fmla="*/ 246541 w 284962"/>
                <a:gd name="connsiteY15" fmla="*/ 115260 h 315045"/>
                <a:gd name="connsiteX16" fmla="*/ 223489 w 284962"/>
                <a:gd name="connsiteY16" fmla="*/ 99892 h 315045"/>
                <a:gd name="connsiteX17" fmla="*/ 200437 w 284962"/>
                <a:gd name="connsiteY17" fmla="*/ 76840 h 315045"/>
                <a:gd name="connsiteX18" fmla="*/ 192753 w 284962"/>
                <a:gd name="connsiteY18" fmla="*/ 53788 h 315045"/>
                <a:gd name="connsiteX19" fmla="*/ 185069 w 284962"/>
                <a:gd name="connsiteY19" fmla="*/ 7684 h 315045"/>
                <a:gd name="connsiteX20" fmla="*/ 162017 w 284962"/>
                <a:gd name="connsiteY20" fmla="*/ 0 h 315045"/>
                <a:gd name="connsiteX21" fmla="*/ 69809 w 284962"/>
                <a:gd name="connsiteY21" fmla="*/ 15368 h 315045"/>
                <a:gd name="connsiteX22" fmla="*/ 46757 w 284962"/>
                <a:gd name="connsiteY22" fmla="*/ 38420 h 315045"/>
                <a:gd name="connsiteX23" fmla="*/ 31388 w 284962"/>
                <a:gd name="connsiteY23" fmla="*/ 46104 h 31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4962" h="315045">
                  <a:moveTo>
                    <a:pt x="31388" y="46104"/>
                  </a:moveTo>
                  <a:cubicBezTo>
                    <a:pt x="26265" y="58911"/>
                    <a:pt x="22189" y="72187"/>
                    <a:pt x="16020" y="84524"/>
                  </a:cubicBezTo>
                  <a:cubicBezTo>
                    <a:pt x="11890" y="92784"/>
                    <a:pt x="1419" y="98373"/>
                    <a:pt x="652" y="107576"/>
                  </a:cubicBezTo>
                  <a:cubicBezTo>
                    <a:pt x="-1274" y="130690"/>
                    <a:pt x="1001" y="154729"/>
                    <a:pt x="8336" y="176733"/>
                  </a:cubicBezTo>
                  <a:cubicBezTo>
                    <a:pt x="12807" y="190146"/>
                    <a:pt x="37890" y="224964"/>
                    <a:pt x="54441" y="238205"/>
                  </a:cubicBezTo>
                  <a:cubicBezTo>
                    <a:pt x="61652" y="243974"/>
                    <a:pt x="69809" y="248450"/>
                    <a:pt x="77493" y="253573"/>
                  </a:cubicBezTo>
                  <a:cubicBezTo>
                    <a:pt x="82616" y="261257"/>
                    <a:pt x="85911" y="270544"/>
                    <a:pt x="92861" y="276625"/>
                  </a:cubicBezTo>
                  <a:cubicBezTo>
                    <a:pt x="129455" y="308645"/>
                    <a:pt x="131508" y="305497"/>
                    <a:pt x="169701" y="315045"/>
                  </a:cubicBezTo>
                  <a:cubicBezTo>
                    <a:pt x="179946" y="312484"/>
                    <a:pt x="190991" y="312084"/>
                    <a:pt x="200437" y="307361"/>
                  </a:cubicBezTo>
                  <a:cubicBezTo>
                    <a:pt x="216957" y="299101"/>
                    <a:pt x="246541" y="276625"/>
                    <a:pt x="246541" y="276625"/>
                  </a:cubicBezTo>
                  <a:cubicBezTo>
                    <a:pt x="251664" y="268941"/>
                    <a:pt x="256140" y="260784"/>
                    <a:pt x="261909" y="253573"/>
                  </a:cubicBezTo>
                  <a:cubicBezTo>
                    <a:pt x="266435" y="247916"/>
                    <a:pt x="273550" y="244417"/>
                    <a:pt x="277278" y="238205"/>
                  </a:cubicBezTo>
                  <a:cubicBezTo>
                    <a:pt x="281445" y="231260"/>
                    <a:pt x="282401" y="222837"/>
                    <a:pt x="284962" y="215153"/>
                  </a:cubicBezTo>
                  <a:cubicBezTo>
                    <a:pt x="282401" y="194662"/>
                    <a:pt x="283212" y="173460"/>
                    <a:pt x="277278" y="153681"/>
                  </a:cubicBezTo>
                  <a:cubicBezTo>
                    <a:pt x="275196" y="146742"/>
                    <a:pt x="266435" y="143969"/>
                    <a:pt x="261909" y="138312"/>
                  </a:cubicBezTo>
                  <a:cubicBezTo>
                    <a:pt x="256140" y="131101"/>
                    <a:pt x="253071" y="121790"/>
                    <a:pt x="246541" y="115260"/>
                  </a:cubicBezTo>
                  <a:cubicBezTo>
                    <a:pt x="240011" y="108730"/>
                    <a:pt x="230584" y="105804"/>
                    <a:pt x="223489" y="99892"/>
                  </a:cubicBezTo>
                  <a:cubicBezTo>
                    <a:pt x="215141" y="92935"/>
                    <a:pt x="208121" y="84524"/>
                    <a:pt x="200437" y="76840"/>
                  </a:cubicBezTo>
                  <a:cubicBezTo>
                    <a:pt x="197876" y="69156"/>
                    <a:pt x="192753" y="61888"/>
                    <a:pt x="192753" y="53788"/>
                  </a:cubicBezTo>
                  <a:cubicBezTo>
                    <a:pt x="192753" y="25685"/>
                    <a:pt x="217021" y="33245"/>
                    <a:pt x="185069" y="7684"/>
                  </a:cubicBezTo>
                  <a:cubicBezTo>
                    <a:pt x="178744" y="2624"/>
                    <a:pt x="169701" y="2561"/>
                    <a:pt x="162017" y="0"/>
                  </a:cubicBezTo>
                  <a:cubicBezTo>
                    <a:pt x="161543" y="59"/>
                    <a:pt x="84024" y="7245"/>
                    <a:pt x="69809" y="15368"/>
                  </a:cubicBezTo>
                  <a:cubicBezTo>
                    <a:pt x="60374" y="20759"/>
                    <a:pt x="54441" y="30736"/>
                    <a:pt x="46757" y="38420"/>
                  </a:cubicBezTo>
                  <a:lnTo>
                    <a:pt x="31388" y="46104"/>
                  </a:ln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Freeform: Shape 116"/>
            <p:cNvSpPr/>
            <p:nvPr/>
          </p:nvSpPr>
          <p:spPr>
            <a:xfrm>
              <a:off x="2451495" y="5546524"/>
              <a:ext cx="168694" cy="199785"/>
            </a:xfrm>
            <a:custGeom>
              <a:avLst/>
              <a:gdLst>
                <a:gd name="connsiteX0" fmla="*/ 4519 w 168694"/>
                <a:gd name="connsiteY0" fmla="*/ 84524 h 199785"/>
                <a:gd name="connsiteX1" fmla="*/ 12203 w 168694"/>
                <a:gd name="connsiteY1" fmla="*/ 122944 h 199785"/>
                <a:gd name="connsiteX2" fmla="*/ 27571 w 168694"/>
                <a:gd name="connsiteY2" fmla="*/ 169049 h 199785"/>
                <a:gd name="connsiteX3" fmla="*/ 35255 w 168694"/>
                <a:gd name="connsiteY3" fmla="*/ 199785 h 199785"/>
                <a:gd name="connsiteX4" fmla="*/ 81360 w 168694"/>
                <a:gd name="connsiteY4" fmla="*/ 192101 h 199785"/>
                <a:gd name="connsiteX5" fmla="*/ 119780 w 168694"/>
                <a:gd name="connsiteY5" fmla="*/ 153681 h 199785"/>
                <a:gd name="connsiteX6" fmla="*/ 142832 w 168694"/>
                <a:gd name="connsiteY6" fmla="*/ 145996 h 199785"/>
                <a:gd name="connsiteX7" fmla="*/ 165884 w 168694"/>
                <a:gd name="connsiteY7" fmla="*/ 122944 h 199785"/>
                <a:gd name="connsiteX8" fmla="*/ 150516 w 168694"/>
                <a:gd name="connsiteY8" fmla="*/ 0 h 199785"/>
                <a:gd name="connsiteX9" fmla="*/ 104412 w 168694"/>
                <a:gd name="connsiteY9" fmla="*/ 7684 h 199785"/>
                <a:gd name="connsiteX10" fmla="*/ 81360 w 168694"/>
                <a:gd name="connsiteY10" fmla="*/ 15368 h 199785"/>
                <a:gd name="connsiteX11" fmla="*/ 4519 w 168694"/>
                <a:gd name="connsiteY11" fmla="*/ 23052 h 199785"/>
                <a:gd name="connsiteX12" fmla="*/ 4519 w 168694"/>
                <a:gd name="connsiteY12" fmla="*/ 84524 h 19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694" h="199785">
                  <a:moveTo>
                    <a:pt x="4519" y="84524"/>
                  </a:moveTo>
                  <a:cubicBezTo>
                    <a:pt x="5800" y="101173"/>
                    <a:pt x="8767" y="110344"/>
                    <a:pt x="12203" y="122944"/>
                  </a:cubicBezTo>
                  <a:cubicBezTo>
                    <a:pt x="16465" y="138573"/>
                    <a:pt x="23642" y="153333"/>
                    <a:pt x="27571" y="169049"/>
                  </a:cubicBezTo>
                  <a:lnTo>
                    <a:pt x="35255" y="199785"/>
                  </a:lnTo>
                  <a:cubicBezTo>
                    <a:pt x="50623" y="197224"/>
                    <a:pt x="66579" y="197028"/>
                    <a:pt x="81360" y="192101"/>
                  </a:cubicBezTo>
                  <a:cubicBezTo>
                    <a:pt x="120876" y="178929"/>
                    <a:pt x="90510" y="177098"/>
                    <a:pt x="119780" y="153681"/>
                  </a:cubicBezTo>
                  <a:cubicBezTo>
                    <a:pt x="126105" y="148621"/>
                    <a:pt x="135148" y="148558"/>
                    <a:pt x="142832" y="145996"/>
                  </a:cubicBezTo>
                  <a:cubicBezTo>
                    <a:pt x="150516" y="138312"/>
                    <a:pt x="164536" y="133727"/>
                    <a:pt x="165884" y="122944"/>
                  </a:cubicBezTo>
                  <a:cubicBezTo>
                    <a:pt x="173434" y="62542"/>
                    <a:pt x="164915" y="43197"/>
                    <a:pt x="150516" y="0"/>
                  </a:cubicBezTo>
                  <a:cubicBezTo>
                    <a:pt x="135148" y="2561"/>
                    <a:pt x="119621" y="4304"/>
                    <a:pt x="104412" y="7684"/>
                  </a:cubicBezTo>
                  <a:cubicBezTo>
                    <a:pt x="96505" y="9441"/>
                    <a:pt x="89365" y="14136"/>
                    <a:pt x="81360" y="15368"/>
                  </a:cubicBezTo>
                  <a:cubicBezTo>
                    <a:pt x="55918" y="19282"/>
                    <a:pt x="30133" y="20491"/>
                    <a:pt x="4519" y="23052"/>
                  </a:cubicBezTo>
                  <a:cubicBezTo>
                    <a:pt x="-4976" y="51537"/>
                    <a:pt x="3238" y="67875"/>
                    <a:pt x="4519" y="84524"/>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Shape 117"/>
            <p:cNvSpPr/>
            <p:nvPr/>
          </p:nvSpPr>
          <p:spPr>
            <a:xfrm>
              <a:off x="2404147" y="5330092"/>
              <a:ext cx="239208" cy="161365"/>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1788608" y="5248196"/>
              <a:ext cx="1270529" cy="1318313"/>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reeform: Shape 119"/>
            <p:cNvSpPr/>
            <p:nvPr/>
          </p:nvSpPr>
          <p:spPr>
            <a:xfrm rot="2325749">
              <a:off x="2790560" y="5333176"/>
              <a:ext cx="189594" cy="156803"/>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reeform: Shape 120"/>
            <p:cNvSpPr/>
            <p:nvPr/>
          </p:nvSpPr>
          <p:spPr>
            <a:xfrm rot="3889857">
              <a:off x="2834614" y="5626763"/>
              <a:ext cx="183138" cy="145996"/>
            </a:xfrm>
            <a:custGeom>
              <a:avLst/>
              <a:gdLst>
                <a:gd name="connsiteX0" fmla="*/ 31388 w 284962"/>
                <a:gd name="connsiteY0" fmla="*/ 46104 h 315045"/>
                <a:gd name="connsiteX1" fmla="*/ 16020 w 284962"/>
                <a:gd name="connsiteY1" fmla="*/ 84524 h 315045"/>
                <a:gd name="connsiteX2" fmla="*/ 652 w 284962"/>
                <a:gd name="connsiteY2" fmla="*/ 107576 h 315045"/>
                <a:gd name="connsiteX3" fmla="*/ 8336 w 284962"/>
                <a:gd name="connsiteY3" fmla="*/ 176733 h 315045"/>
                <a:gd name="connsiteX4" fmla="*/ 54441 w 284962"/>
                <a:gd name="connsiteY4" fmla="*/ 238205 h 315045"/>
                <a:gd name="connsiteX5" fmla="*/ 77493 w 284962"/>
                <a:gd name="connsiteY5" fmla="*/ 253573 h 315045"/>
                <a:gd name="connsiteX6" fmla="*/ 92861 w 284962"/>
                <a:gd name="connsiteY6" fmla="*/ 276625 h 315045"/>
                <a:gd name="connsiteX7" fmla="*/ 169701 w 284962"/>
                <a:gd name="connsiteY7" fmla="*/ 315045 h 315045"/>
                <a:gd name="connsiteX8" fmla="*/ 200437 w 284962"/>
                <a:gd name="connsiteY8" fmla="*/ 307361 h 315045"/>
                <a:gd name="connsiteX9" fmla="*/ 246541 w 284962"/>
                <a:gd name="connsiteY9" fmla="*/ 276625 h 315045"/>
                <a:gd name="connsiteX10" fmla="*/ 261909 w 284962"/>
                <a:gd name="connsiteY10" fmla="*/ 253573 h 315045"/>
                <a:gd name="connsiteX11" fmla="*/ 277278 w 284962"/>
                <a:gd name="connsiteY11" fmla="*/ 238205 h 315045"/>
                <a:gd name="connsiteX12" fmla="*/ 284962 w 284962"/>
                <a:gd name="connsiteY12" fmla="*/ 215153 h 315045"/>
                <a:gd name="connsiteX13" fmla="*/ 277278 w 284962"/>
                <a:gd name="connsiteY13" fmla="*/ 153681 h 315045"/>
                <a:gd name="connsiteX14" fmla="*/ 261909 w 284962"/>
                <a:gd name="connsiteY14" fmla="*/ 138312 h 315045"/>
                <a:gd name="connsiteX15" fmla="*/ 246541 w 284962"/>
                <a:gd name="connsiteY15" fmla="*/ 115260 h 315045"/>
                <a:gd name="connsiteX16" fmla="*/ 223489 w 284962"/>
                <a:gd name="connsiteY16" fmla="*/ 99892 h 315045"/>
                <a:gd name="connsiteX17" fmla="*/ 200437 w 284962"/>
                <a:gd name="connsiteY17" fmla="*/ 76840 h 315045"/>
                <a:gd name="connsiteX18" fmla="*/ 192753 w 284962"/>
                <a:gd name="connsiteY18" fmla="*/ 53788 h 315045"/>
                <a:gd name="connsiteX19" fmla="*/ 185069 w 284962"/>
                <a:gd name="connsiteY19" fmla="*/ 7684 h 315045"/>
                <a:gd name="connsiteX20" fmla="*/ 162017 w 284962"/>
                <a:gd name="connsiteY20" fmla="*/ 0 h 315045"/>
                <a:gd name="connsiteX21" fmla="*/ 69809 w 284962"/>
                <a:gd name="connsiteY21" fmla="*/ 15368 h 315045"/>
                <a:gd name="connsiteX22" fmla="*/ 46757 w 284962"/>
                <a:gd name="connsiteY22" fmla="*/ 38420 h 315045"/>
                <a:gd name="connsiteX23" fmla="*/ 31388 w 284962"/>
                <a:gd name="connsiteY23" fmla="*/ 46104 h 31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4962" h="315045">
                  <a:moveTo>
                    <a:pt x="31388" y="46104"/>
                  </a:moveTo>
                  <a:cubicBezTo>
                    <a:pt x="26265" y="58911"/>
                    <a:pt x="22189" y="72187"/>
                    <a:pt x="16020" y="84524"/>
                  </a:cubicBezTo>
                  <a:cubicBezTo>
                    <a:pt x="11890" y="92784"/>
                    <a:pt x="1419" y="98373"/>
                    <a:pt x="652" y="107576"/>
                  </a:cubicBezTo>
                  <a:cubicBezTo>
                    <a:pt x="-1274" y="130690"/>
                    <a:pt x="1001" y="154729"/>
                    <a:pt x="8336" y="176733"/>
                  </a:cubicBezTo>
                  <a:cubicBezTo>
                    <a:pt x="12807" y="190146"/>
                    <a:pt x="37890" y="224964"/>
                    <a:pt x="54441" y="238205"/>
                  </a:cubicBezTo>
                  <a:cubicBezTo>
                    <a:pt x="61652" y="243974"/>
                    <a:pt x="69809" y="248450"/>
                    <a:pt x="77493" y="253573"/>
                  </a:cubicBezTo>
                  <a:cubicBezTo>
                    <a:pt x="82616" y="261257"/>
                    <a:pt x="85911" y="270544"/>
                    <a:pt x="92861" y="276625"/>
                  </a:cubicBezTo>
                  <a:cubicBezTo>
                    <a:pt x="129455" y="308645"/>
                    <a:pt x="131508" y="305497"/>
                    <a:pt x="169701" y="315045"/>
                  </a:cubicBezTo>
                  <a:cubicBezTo>
                    <a:pt x="179946" y="312484"/>
                    <a:pt x="190991" y="312084"/>
                    <a:pt x="200437" y="307361"/>
                  </a:cubicBezTo>
                  <a:cubicBezTo>
                    <a:pt x="216957" y="299101"/>
                    <a:pt x="246541" y="276625"/>
                    <a:pt x="246541" y="276625"/>
                  </a:cubicBezTo>
                  <a:cubicBezTo>
                    <a:pt x="251664" y="268941"/>
                    <a:pt x="256140" y="260784"/>
                    <a:pt x="261909" y="253573"/>
                  </a:cubicBezTo>
                  <a:cubicBezTo>
                    <a:pt x="266435" y="247916"/>
                    <a:pt x="273550" y="244417"/>
                    <a:pt x="277278" y="238205"/>
                  </a:cubicBezTo>
                  <a:cubicBezTo>
                    <a:pt x="281445" y="231260"/>
                    <a:pt x="282401" y="222837"/>
                    <a:pt x="284962" y="215153"/>
                  </a:cubicBezTo>
                  <a:cubicBezTo>
                    <a:pt x="282401" y="194662"/>
                    <a:pt x="283212" y="173460"/>
                    <a:pt x="277278" y="153681"/>
                  </a:cubicBezTo>
                  <a:cubicBezTo>
                    <a:pt x="275196" y="146742"/>
                    <a:pt x="266435" y="143969"/>
                    <a:pt x="261909" y="138312"/>
                  </a:cubicBezTo>
                  <a:cubicBezTo>
                    <a:pt x="256140" y="131101"/>
                    <a:pt x="253071" y="121790"/>
                    <a:pt x="246541" y="115260"/>
                  </a:cubicBezTo>
                  <a:cubicBezTo>
                    <a:pt x="240011" y="108730"/>
                    <a:pt x="230584" y="105804"/>
                    <a:pt x="223489" y="99892"/>
                  </a:cubicBezTo>
                  <a:cubicBezTo>
                    <a:pt x="215141" y="92935"/>
                    <a:pt x="208121" y="84524"/>
                    <a:pt x="200437" y="76840"/>
                  </a:cubicBezTo>
                  <a:cubicBezTo>
                    <a:pt x="197876" y="69156"/>
                    <a:pt x="192753" y="61888"/>
                    <a:pt x="192753" y="53788"/>
                  </a:cubicBezTo>
                  <a:cubicBezTo>
                    <a:pt x="192753" y="25685"/>
                    <a:pt x="217021" y="33245"/>
                    <a:pt x="185069" y="7684"/>
                  </a:cubicBezTo>
                  <a:cubicBezTo>
                    <a:pt x="178744" y="2624"/>
                    <a:pt x="169701" y="2561"/>
                    <a:pt x="162017" y="0"/>
                  </a:cubicBezTo>
                  <a:cubicBezTo>
                    <a:pt x="161543" y="59"/>
                    <a:pt x="84024" y="7245"/>
                    <a:pt x="69809" y="15368"/>
                  </a:cubicBezTo>
                  <a:cubicBezTo>
                    <a:pt x="60374" y="20759"/>
                    <a:pt x="54441" y="30736"/>
                    <a:pt x="46757" y="38420"/>
                  </a:cubicBezTo>
                  <a:lnTo>
                    <a:pt x="31388" y="46104"/>
                  </a:ln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reeform: Shape 121"/>
            <p:cNvSpPr/>
            <p:nvPr/>
          </p:nvSpPr>
          <p:spPr>
            <a:xfrm rot="2219360">
              <a:off x="1862557" y="5821450"/>
              <a:ext cx="148924" cy="150884"/>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reeform: Shape 122"/>
            <p:cNvSpPr/>
            <p:nvPr/>
          </p:nvSpPr>
          <p:spPr>
            <a:xfrm>
              <a:off x="2227493" y="5290881"/>
              <a:ext cx="124689" cy="146728"/>
            </a:xfrm>
            <a:custGeom>
              <a:avLst/>
              <a:gdLst>
                <a:gd name="connsiteX0" fmla="*/ 4519 w 168694"/>
                <a:gd name="connsiteY0" fmla="*/ 84524 h 199785"/>
                <a:gd name="connsiteX1" fmla="*/ 12203 w 168694"/>
                <a:gd name="connsiteY1" fmla="*/ 122944 h 199785"/>
                <a:gd name="connsiteX2" fmla="*/ 27571 w 168694"/>
                <a:gd name="connsiteY2" fmla="*/ 169049 h 199785"/>
                <a:gd name="connsiteX3" fmla="*/ 35255 w 168694"/>
                <a:gd name="connsiteY3" fmla="*/ 199785 h 199785"/>
                <a:gd name="connsiteX4" fmla="*/ 81360 w 168694"/>
                <a:gd name="connsiteY4" fmla="*/ 192101 h 199785"/>
                <a:gd name="connsiteX5" fmla="*/ 119780 w 168694"/>
                <a:gd name="connsiteY5" fmla="*/ 153681 h 199785"/>
                <a:gd name="connsiteX6" fmla="*/ 142832 w 168694"/>
                <a:gd name="connsiteY6" fmla="*/ 145996 h 199785"/>
                <a:gd name="connsiteX7" fmla="*/ 165884 w 168694"/>
                <a:gd name="connsiteY7" fmla="*/ 122944 h 199785"/>
                <a:gd name="connsiteX8" fmla="*/ 150516 w 168694"/>
                <a:gd name="connsiteY8" fmla="*/ 0 h 199785"/>
                <a:gd name="connsiteX9" fmla="*/ 104412 w 168694"/>
                <a:gd name="connsiteY9" fmla="*/ 7684 h 199785"/>
                <a:gd name="connsiteX10" fmla="*/ 81360 w 168694"/>
                <a:gd name="connsiteY10" fmla="*/ 15368 h 199785"/>
                <a:gd name="connsiteX11" fmla="*/ 4519 w 168694"/>
                <a:gd name="connsiteY11" fmla="*/ 23052 h 199785"/>
                <a:gd name="connsiteX12" fmla="*/ 4519 w 168694"/>
                <a:gd name="connsiteY12" fmla="*/ 84524 h 19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694" h="199785">
                  <a:moveTo>
                    <a:pt x="4519" y="84524"/>
                  </a:moveTo>
                  <a:cubicBezTo>
                    <a:pt x="5800" y="101173"/>
                    <a:pt x="8767" y="110344"/>
                    <a:pt x="12203" y="122944"/>
                  </a:cubicBezTo>
                  <a:cubicBezTo>
                    <a:pt x="16465" y="138573"/>
                    <a:pt x="23642" y="153333"/>
                    <a:pt x="27571" y="169049"/>
                  </a:cubicBezTo>
                  <a:lnTo>
                    <a:pt x="35255" y="199785"/>
                  </a:lnTo>
                  <a:cubicBezTo>
                    <a:pt x="50623" y="197224"/>
                    <a:pt x="66579" y="197028"/>
                    <a:pt x="81360" y="192101"/>
                  </a:cubicBezTo>
                  <a:cubicBezTo>
                    <a:pt x="120876" y="178929"/>
                    <a:pt x="90510" y="177098"/>
                    <a:pt x="119780" y="153681"/>
                  </a:cubicBezTo>
                  <a:cubicBezTo>
                    <a:pt x="126105" y="148621"/>
                    <a:pt x="135148" y="148558"/>
                    <a:pt x="142832" y="145996"/>
                  </a:cubicBezTo>
                  <a:cubicBezTo>
                    <a:pt x="150516" y="138312"/>
                    <a:pt x="164536" y="133727"/>
                    <a:pt x="165884" y="122944"/>
                  </a:cubicBezTo>
                  <a:cubicBezTo>
                    <a:pt x="173434" y="62542"/>
                    <a:pt x="164915" y="43197"/>
                    <a:pt x="150516" y="0"/>
                  </a:cubicBezTo>
                  <a:cubicBezTo>
                    <a:pt x="135148" y="2561"/>
                    <a:pt x="119621" y="4304"/>
                    <a:pt x="104412" y="7684"/>
                  </a:cubicBezTo>
                  <a:cubicBezTo>
                    <a:pt x="96505" y="9441"/>
                    <a:pt x="89365" y="14136"/>
                    <a:pt x="81360" y="15368"/>
                  </a:cubicBezTo>
                  <a:cubicBezTo>
                    <a:pt x="55918" y="19282"/>
                    <a:pt x="30133" y="20491"/>
                    <a:pt x="4519" y="23052"/>
                  </a:cubicBezTo>
                  <a:cubicBezTo>
                    <a:pt x="-4976" y="51537"/>
                    <a:pt x="3238" y="67875"/>
                    <a:pt x="4519" y="84524"/>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reeform: Shape 123"/>
            <p:cNvSpPr/>
            <p:nvPr/>
          </p:nvSpPr>
          <p:spPr>
            <a:xfrm rot="6060917">
              <a:off x="1811277" y="5427913"/>
              <a:ext cx="124689" cy="146728"/>
            </a:xfrm>
            <a:custGeom>
              <a:avLst/>
              <a:gdLst>
                <a:gd name="connsiteX0" fmla="*/ 4519 w 168694"/>
                <a:gd name="connsiteY0" fmla="*/ 84524 h 199785"/>
                <a:gd name="connsiteX1" fmla="*/ 12203 w 168694"/>
                <a:gd name="connsiteY1" fmla="*/ 122944 h 199785"/>
                <a:gd name="connsiteX2" fmla="*/ 27571 w 168694"/>
                <a:gd name="connsiteY2" fmla="*/ 169049 h 199785"/>
                <a:gd name="connsiteX3" fmla="*/ 35255 w 168694"/>
                <a:gd name="connsiteY3" fmla="*/ 199785 h 199785"/>
                <a:gd name="connsiteX4" fmla="*/ 81360 w 168694"/>
                <a:gd name="connsiteY4" fmla="*/ 192101 h 199785"/>
                <a:gd name="connsiteX5" fmla="*/ 119780 w 168694"/>
                <a:gd name="connsiteY5" fmla="*/ 153681 h 199785"/>
                <a:gd name="connsiteX6" fmla="*/ 142832 w 168694"/>
                <a:gd name="connsiteY6" fmla="*/ 145996 h 199785"/>
                <a:gd name="connsiteX7" fmla="*/ 165884 w 168694"/>
                <a:gd name="connsiteY7" fmla="*/ 122944 h 199785"/>
                <a:gd name="connsiteX8" fmla="*/ 150516 w 168694"/>
                <a:gd name="connsiteY8" fmla="*/ 0 h 199785"/>
                <a:gd name="connsiteX9" fmla="*/ 104412 w 168694"/>
                <a:gd name="connsiteY9" fmla="*/ 7684 h 199785"/>
                <a:gd name="connsiteX10" fmla="*/ 81360 w 168694"/>
                <a:gd name="connsiteY10" fmla="*/ 15368 h 199785"/>
                <a:gd name="connsiteX11" fmla="*/ 4519 w 168694"/>
                <a:gd name="connsiteY11" fmla="*/ 23052 h 199785"/>
                <a:gd name="connsiteX12" fmla="*/ 4519 w 168694"/>
                <a:gd name="connsiteY12" fmla="*/ 84524 h 19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694" h="199785">
                  <a:moveTo>
                    <a:pt x="4519" y="84524"/>
                  </a:moveTo>
                  <a:cubicBezTo>
                    <a:pt x="5800" y="101173"/>
                    <a:pt x="8767" y="110344"/>
                    <a:pt x="12203" y="122944"/>
                  </a:cubicBezTo>
                  <a:cubicBezTo>
                    <a:pt x="16465" y="138573"/>
                    <a:pt x="23642" y="153333"/>
                    <a:pt x="27571" y="169049"/>
                  </a:cubicBezTo>
                  <a:lnTo>
                    <a:pt x="35255" y="199785"/>
                  </a:lnTo>
                  <a:cubicBezTo>
                    <a:pt x="50623" y="197224"/>
                    <a:pt x="66579" y="197028"/>
                    <a:pt x="81360" y="192101"/>
                  </a:cubicBezTo>
                  <a:cubicBezTo>
                    <a:pt x="120876" y="178929"/>
                    <a:pt x="90510" y="177098"/>
                    <a:pt x="119780" y="153681"/>
                  </a:cubicBezTo>
                  <a:cubicBezTo>
                    <a:pt x="126105" y="148621"/>
                    <a:pt x="135148" y="148558"/>
                    <a:pt x="142832" y="145996"/>
                  </a:cubicBezTo>
                  <a:cubicBezTo>
                    <a:pt x="150516" y="138312"/>
                    <a:pt x="164536" y="133727"/>
                    <a:pt x="165884" y="122944"/>
                  </a:cubicBezTo>
                  <a:cubicBezTo>
                    <a:pt x="173434" y="62542"/>
                    <a:pt x="164915" y="43197"/>
                    <a:pt x="150516" y="0"/>
                  </a:cubicBezTo>
                  <a:cubicBezTo>
                    <a:pt x="135148" y="2561"/>
                    <a:pt x="119621" y="4304"/>
                    <a:pt x="104412" y="7684"/>
                  </a:cubicBezTo>
                  <a:cubicBezTo>
                    <a:pt x="96505" y="9441"/>
                    <a:pt x="89365" y="14136"/>
                    <a:pt x="81360" y="15368"/>
                  </a:cubicBezTo>
                  <a:cubicBezTo>
                    <a:pt x="55918" y="19282"/>
                    <a:pt x="30133" y="20491"/>
                    <a:pt x="4519" y="23052"/>
                  </a:cubicBezTo>
                  <a:cubicBezTo>
                    <a:pt x="-4976" y="51537"/>
                    <a:pt x="3238" y="67875"/>
                    <a:pt x="4519" y="84524"/>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145"/>
          <p:cNvGrpSpPr/>
          <p:nvPr/>
        </p:nvGrpSpPr>
        <p:grpSpPr>
          <a:xfrm>
            <a:off x="4902376" y="5256269"/>
            <a:ext cx="1270529" cy="1318313"/>
            <a:chOff x="1788608" y="5248196"/>
            <a:chExt cx="1270529" cy="1318313"/>
          </a:xfrm>
        </p:grpSpPr>
        <p:sp>
          <p:nvSpPr>
            <p:cNvPr id="147" name="Freeform: Shape 146"/>
            <p:cNvSpPr/>
            <p:nvPr/>
          </p:nvSpPr>
          <p:spPr>
            <a:xfrm>
              <a:off x="2440119" y="6191142"/>
              <a:ext cx="194113" cy="213429"/>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reeform: Shape 147"/>
            <p:cNvSpPr/>
            <p:nvPr/>
          </p:nvSpPr>
          <p:spPr>
            <a:xfrm rot="2219360">
              <a:off x="2193077" y="6259672"/>
              <a:ext cx="148924" cy="150884"/>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reeform: Shape 148"/>
            <p:cNvSpPr/>
            <p:nvPr/>
          </p:nvSpPr>
          <p:spPr>
            <a:xfrm>
              <a:off x="2515175" y="6399402"/>
              <a:ext cx="117840" cy="145435"/>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reeform: Shape 149"/>
            <p:cNvSpPr/>
            <p:nvPr/>
          </p:nvSpPr>
          <p:spPr>
            <a:xfrm rot="10148751">
              <a:off x="2225940" y="6415174"/>
              <a:ext cx="205280" cy="123306"/>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1" name="Freeform: Shape 150"/>
            <p:cNvSpPr/>
            <p:nvPr/>
          </p:nvSpPr>
          <p:spPr>
            <a:xfrm>
              <a:off x="2012731" y="6115081"/>
              <a:ext cx="168694" cy="199785"/>
            </a:xfrm>
            <a:custGeom>
              <a:avLst/>
              <a:gdLst>
                <a:gd name="connsiteX0" fmla="*/ 4519 w 168694"/>
                <a:gd name="connsiteY0" fmla="*/ 84524 h 199785"/>
                <a:gd name="connsiteX1" fmla="*/ 12203 w 168694"/>
                <a:gd name="connsiteY1" fmla="*/ 122944 h 199785"/>
                <a:gd name="connsiteX2" fmla="*/ 27571 w 168694"/>
                <a:gd name="connsiteY2" fmla="*/ 169049 h 199785"/>
                <a:gd name="connsiteX3" fmla="*/ 35255 w 168694"/>
                <a:gd name="connsiteY3" fmla="*/ 199785 h 199785"/>
                <a:gd name="connsiteX4" fmla="*/ 81360 w 168694"/>
                <a:gd name="connsiteY4" fmla="*/ 192101 h 199785"/>
                <a:gd name="connsiteX5" fmla="*/ 119780 w 168694"/>
                <a:gd name="connsiteY5" fmla="*/ 153681 h 199785"/>
                <a:gd name="connsiteX6" fmla="*/ 142832 w 168694"/>
                <a:gd name="connsiteY6" fmla="*/ 145996 h 199785"/>
                <a:gd name="connsiteX7" fmla="*/ 165884 w 168694"/>
                <a:gd name="connsiteY7" fmla="*/ 122944 h 199785"/>
                <a:gd name="connsiteX8" fmla="*/ 150516 w 168694"/>
                <a:gd name="connsiteY8" fmla="*/ 0 h 199785"/>
                <a:gd name="connsiteX9" fmla="*/ 104412 w 168694"/>
                <a:gd name="connsiteY9" fmla="*/ 7684 h 199785"/>
                <a:gd name="connsiteX10" fmla="*/ 81360 w 168694"/>
                <a:gd name="connsiteY10" fmla="*/ 15368 h 199785"/>
                <a:gd name="connsiteX11" fmla="*/ 4519 w 168694"/>
                <a:gd name="connsiteY11" fmla="*/ 23052 h 199785"/>
                <a:gd name="connsiteX12" fmla="*/ 4519 w 168694"/>
                <a:gd name="connsiteY12" fmla="*/ 84524 h 19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694" h="199785">
                  <a:moveTo>
                    <a:pt x="4519" y="84524"/>
                  </a:moveTo>
                  <a:cubicBezTo>
                    <a:pt x="5800" y="101173"/>
                    <a:pt x="8767" y="110344"/>
                    <a:pt x="12203" y="122944"/>
                  </a:cubicBezTo>
                  <a:cubicBezTo>
                    <a:pt x="16465" y="138573"/>
                    <a:pt x="23642" y="153333"/>
                    <a:pt x="27571" y="169049"/>
                  </a:cubicBezTo>
                  <a:lnTo>
                    <a:pt x="35255" y="199785"/>
                  </a:lnTo>
                  <a:cubicBezTo>
                    <a:pt x="50623" y="197224"/>
                    <a:pt x="66579" y="197028"/>
                    <a:pt x="81360" y="192101"/>
                  </a:cubicBezTo>
                  <a:cubicBezTo>
                    <a:pt x="120876" y="178929"/>
                    <a:pt x="90510" y="177098"/>
                    <a:pt x="119780" y="153681"/>
                  </a:cubicBezTo>
                  <a:cubicBezTo>
                    <a:pt x="126105" y="148621"/>
                    <a:pt x="135148" y="148558"/>
                    <a:pt x="142832" y="145996"/>
                  </a:cubicBezTo>
                  <a:cubicBezTo>
                    <a:pt x="150516" y="138312"/>
                    <a:pt x="164536" y="133727"/>
                    <a:pt x="165884" y="122944"/>
                  </a:cubicBezTo>
                  <a:cubicBezTo>
                    <a:pt x="173434" y="62542"/>
                    <a:pt x="164915" y="43197"/>
                    <a:pt x="150516" y="0"/>
                  </a:cubicBezTo>
                  <a:cubicBezTo>
                    <a:pt x="135148" y="2561"/>
                    <a:pt x="119621" y="4304"/>
                    <a:pt x="104412" y="7684"/>
                  </a:cubicBezTo>
                  <a:cubicBezTo>
                    <a:pt x="96505" y="9441"/>
                    <a:pt x="89365" y="14136"/>
                    <a:pt x="81360" y="15368"/>
                  </a:cubicBezTo>
                  <a:cubicBezTo>
                    <a:pt x="55918" y="19282"/>
                    <a:pt x="30133" y="20491"/>
                    <a:pt x="4519" y="23052"/>
                  </a:cubicBezTo>
                  <a:cubicBezTo>
                    <a:pt x="-4976" y="51537"/>
                    <a:pt x="3238" y="67875"/>
                    <a:pt x="4519" y="84524"/>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Freeform: Shape 151"/>
            <p:cNvSpPr/>
            <p:nvPr/>
          </p:nvSpPr>
          <p:spPr>
            <a:xfrm rot="2219360">
              <a:off x="2023031" y="6382383"/>
              <a:ext cx="148924" cy="150884"/>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Freeform: Shape 152"/>
            <p:cNvSpPr/>
            <p:nvPr/>
          </p:nvSpPr>
          <p:spPr>
            <a:xfrm rot="4950643">
              <a:off x="1799127" y="6061028"/>
              <a:ext cx="239208" cy="161365"/>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4" name="Freeform: Shape 153"/>
            <p:cNvSpPr/>
            <p:nvPr/>
          </p:nvSpPr>
          <p:spPr>
            <a:xfrm>
              <a:off x="1809940" y="6297858"/>
              <a:ext cx="194113" cy="213429"/>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Freeform: Shape 154"/>
            <p:cNvSpPr/>
            <p:nvPr/>
          </p:nvSpPr>
          <p:spPr>
            <a:xfrm>
              <a:off x="2548861" y="5753509"/>
              <a:ext cx="302805" cy="220760"/>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Freeform: Shape 155"/>
            <p:cNvSpPr/>
            <p:nvPr/>
          </p:nvSpPr>
          <p:spPr>
            <a:xfrm>
              <a:off x="2657441" y="6015689"/>
              <a:ext cx="194113" cy="213429"/>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Freeform: Shape 156"/>
            <p:cNvSpPr/>
            <p:nvPr/>
          </p:nvSpPr>
          <p:spPr>
            <a:xfrm>
              <a:off x="2905389" y="6074113"/>
              <a:ext cx="117840" cy="145435"/>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Freeform: Shape 157"/>
            <p:cNvSpPr/>
            <p:nvPr/>
          </p:nvSpPr>
          <p:spPr>
            <a:xfrm>
              <a:off x="2876164" y="5840843"/>
              <a:ext cx="143936" cy="150146"/>
            </a:xfrm>
            <a:custGeom>
              <a:avLst/>
              <a:gdLst>
                <a:gd name="connsiteX0" fmla="*/ 4519 w 168694"/>
                <a:gd name="connsiteY0" fmla="*/ 84524 h 199785"/>
                <a:gd name="connsiteX1" fmla="*/ 12203 w 168694"/>
                <a:gd name="connsiteY1" fmla="*/ 122944 h 199785"/>
                <a:gd name="connsiteX2" fmla="*/ 27571 w 168694"/>
                <a:gd name="connsiteY2" fmla="*/ 169049 h 199785"/>
                <a:gd name="connsiteX3" fmla="*/ 35255 w 168694"/>
                <a:gd name="connsiteY3" fmla="*/ 199785 h 199785"/>
                <a:gd name="connsiteX4" fmla="*/ 81360 w 168694"/>
                <a:gd name="connsiteY4" fmla="*/ 192101 h 199785"/>
                <a:gd name="connsiteX5" fmla="*/ 119780 w 168694"/>
                <a:gd name="connsiteY5" fmla="*/ 153681 h 199785"/>
                <a:gd name="connsiteX6" fmla="*/ 142832 w 168694"/>
                <a:gd name="connsiteY6" fmla="*/ 145996 h 199785"/>
                <a:gd name="connsiteX7" fmla="*/ 165884 w 168694"/>
                <a:gd name="connsiteY7" fmla="*/ 122944 h 199785"/>
                <a:gd name="connsiteX8" fmla="*/ 150516 w 168694"/>
                <a:gd name="connsiteY8" fmla="*/ 0 h 199785"/>
                <a:gd name="connsiteX9" fmla="*/ 104412 w 168694"/>
                <a:gd name="connsiteY9" fmla="*/ 7684 h 199785"/>
                <a:gd name="connsiteX10" fmla="*/ 81360 w 168694"/>
                <a:gd name="connsiteY10" fmla="*/ 15368 h 199785"/>
                <a:gd name="connsiteX11" fmla="*/ 4519 w 168694"/>
                <a:gd name="connsiteY11" fmla="*/ 23052 h 199785"/>
                <a:gd name="connsiteX12" fmla="*/ 4519 w 168694"/>
                <a:gd name="connsiteY12" fmla="*/ 84524 h 19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694" h="199785">
                  <a:moveTo>
                    <a:pt x="4519" y="84524"/>
                  </a:moveTo>
                  <a:cubicBezTo>
                    <a:pt x="5800" y="101173"/>
                    <a:pt x="8767" y="110344"/>
                    <a:pt x="12203" y="122944"/>
                  </a:cubicBezTo>
                  <a:cubicBezTo>
                    <a:pt x="16465" y="138573"/>
                    <a:pt x="23642" y="153333"/>
                    <a:pt x="27571" y="169049"/>
                  </a:cubicBezTo>
                  <a:lnTo>
                    <a:pt x="35255" y="199785"/>
                  </a:lnTo>
                  <a:cubicBezTo>
                    <a:pt x="50623" y="197224"/>
                    <a:pt x="66579" y="197028"/>
                    <a:pt x="81360" y="192101"/>
                  </a:cubicBezTo>
                  <a:cubicBezTo>
                    <a:pt x="120876" y="178929"/>
                    <a:pt x="90510" y="177098"/>
                    <a:pt x="119780" y="153681"/>
                  </a:cubicBezTo>
                  <a:cubicBezTo>
                    <a:pt x="126105" y="148621"/>
                    <a:pt x="135148" y="148558"/>
                    <a:pt x="142832" y="145996"/>
                  </a:cubicBezTo>
                  <a:cubicBezTo>
                    <a:pt x="150516" y="138312"/>
                    <a:pt x="164536" y="133727"/>
                    <a:pt x="165884" y="122944"/>
                  </a:cubicBezTo>
                  <a:cubicBezTo>
                    <a:pt x="173434" y="62542"/>
                    <a:pt x="164915" y="43197"/>
                    <a:pt x="150516" y="0"/>
                  </a:cubicBezTo>
                  <a:cubicBezTo>
                    <a:pt x="135148" y="2561"/>
                    <a:pt x="119621" y="4304"/>
                    <a:pt x="104412" y="7684"/>
                  </a:cubicBezTo>
                  <a:cubicBezTo>
                    <a:pt x="96505" y="9441"/>
                    <a:pt x="89365" y="14136"/>
                    <a:pt x="81360" y="15368"/>
                  </a:cubicBezTo>
                  <a:cubicBezTo>
                    <a:pt x="55918" y="19282"/>
                    <a:pt x="30133" y="20491"/>
                    <a:pt x="4519" y="23052"/>
                  </a:cubicBezTo>
                  <a:cubicBezTo>
                    <a:pt x="-4976" y="51537"/>
                    <a:pt x="3238" y="67875"/>
                    <a:pt x="4519" y="84524"/>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reeform: Shape 158"/>
            <p:cNvSpPr/>
            <p:nvPr/>
          </p:nvSpPr>
          <p:spPr>
            <a:xfrm>
              <a:off x="1927503" y="5539700"/>
              <a:ext cx="194113" cy="213429"/>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Freeform: Shape 159"/>
            <p:cNvSpPr/>
            <p:nvPr/>
          </p:nvSpPr>
          <p:spPr>
            <a:xfrm>
              <a:off x="2182477" y="5476089"/>
              <a:ext cx="238885" cy="286937"/>
            </a:xfrm>
            <a:custGeom>
              <a:avLst/>
              <a:gdLst>
                <a:gd name="connsiteX0" fmla="*/ 31388 w 284962"/>
                <a:gd name="connsiteY0" fmla="*/ 46104 h 315045"/>
                <a:gd name="connsiteX1" fmla="*/ 16020 w 284962"/>
                <a:gd name="connsiteY1" fmla="*/ 84524 h 315045"/>
                <a:gd name="connsiteX2" fmla="*/ 652 w 284962"/>
                <a:gd name="connsiteY2" fmla="*/ 107576 h 315045"/>
                <a:gd name="connsiteX3" fmla="*/ 8336 w 284962"/>
                <a:gd name="connsiteY3" fmla="*/ 176733 h 315045"/>
                <a:gd name="connsiteX4" fmla="*/ 54441 w 284962"/>
                <a:gd name="connsiteY4" fmla="*/ 238205 h 315045"/>
                <a:gd name="connsiteX5" fmla="*/ 77493 w 284962"/>
                <a:gd name="connsiteY5" fmla="*/ 253573 h 315045"/>
                <a:gd name="connsiteX6" fmla="*/ 92861 w 284962"/>
                <a:gd name="connsiteY6" fmla="*/ 276625 h 315045"/>
                <a:gd name="connsiteX7" fmla="*/ 169701 w 284962"/>
                <a:gd name="connsiteY7" fmla="*/ 315045 h 315045"/>
                <a:gd name="connsiteX8" fmla="*/ 200437 w 284962"/>
                <a:gd name="connsiteY8" fmla="*/ 307361 h 315045"/>
                <a:gd name="connsiteX9" fmla="*/ 246541 w 284962"/>
                <a:gd name="connsiteY9" fmla="*/ 276625 h 315045"/>
                <a:gd name="connsiteX10" fmla="*/ 261909 w 284962"/>
                <a:gd name="connsiteY10" fmla="*/ 253573 h 315045"/>
                <a:gd name="connsiteX11" fmla="*/ 277278 w 284962"/>
                <a:gd name="connsiteY11" fmla="*/ 238205 h 315045"/>
                <a:gd name="connsiteX12" fmla="*/ 284962 w 284962"/>
                <a:gd name="connsiteY12" fmla="*/ 215153 h 315045"/>
                <a:gd name="connsiteX13" fmla="*/ 277278 w 284962"/>
                <a:gd name="connsiteY13" fmla="*/ 153681 h 315045"/>
                <a:gd name="connsiteX14" fmla="*/ 261909 w 284962"/>
                <a:gd name="connsiteY14" fmla="*/ 138312 h 315045"/>
                <a:gd name="connsiteX15" fmla="*/ 246541 w 284962"/>
                <a:gd name="connsiteY15" fmla="*/ 115260 h 315045"/>
                <a:gd name="connsiteX16" fmla="*/ 223489 w 284962"/>
                <a:gd name="connsiteY16" fmla="*/ 99892 h 315045"/>
                <a:gd name="connsiteX17" fmla="*/ 200437 w 284962"/>
                <a:gd name="connsiteY17" fmla="*/ 76840 h 315045"/>
                <a:gd name="connsiteX18" fmla="*/ 192753 w 284962"/>
                <a:gd name="connsiteY18" fmla="*/ 53788 h 315045"/>
                <a:gd name="connsiteX19" fmla="*/ 185069 w 284962"/>
                <a:gd name="connsiteY19" fmla="*/ 7684 h 315045"/>
                <a:gd name="connsiteX20" fmla="*/ 162017 w 284962"/>
                <a:gd name="connsiteY20" fmla="*/ 0 h 315045"/>
                <a:gd name="connsiteX21" fmla="*/ 69809 w 284962"/>
                <a:gd name="connsiteY21" fmla="*/ 15368 h 315045"/>
                <a:gd name="connsiteX22" fmla="*/ 46757 w 284962"/>
                <a:gd name="connsiteY22" fmla="*/ 38420 h 315045"/>
                <a:gd name="connsiteX23" fmla="*/ 31388 w 284962"/>
                <a:gd name="connsiteY23" fmla="*/ 46104 h 31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4962" h="315045">
                  <a:moveTo>
                    <a:pt x="31388" y="46104"/>
                  </a:moveTo>
                  <a:cubicBezTo>
                    <a:pt x="26265" y="58911"/>
                    <a:pt x="22189" y="72187"/>
                    <a:pt x="16020" y="84524"/>
                  </a:cubicBezTo>
                  <a:cubicBezTo>
                    <a:pt x="11890" y="92784"/>
                    <a:pt x="1419" y="98373"/>
                    <a:pt x="652" y="107576"/>
                  </a:cubicBezTo>
                  <a:cubicBezTo>
                    <a:pt x="-1274" y="130690"/>
                    <a:pt x="1001" y="154729"/>
                    <a:pt x="8336" y="176733"/>
                  </a:cubicBezTo>
                  <a:cubicBezTo>
                    <a:pt x="12807" y="190146"/>
                    <a:pt x="37890" y="224964"/>
                    <a:pt x="54441" y="238205"/>
                  </a:cubicBezTo>
                  <a:cubicBezTo>
                    <a:pt x="61652" y="243974"/>
                    <a:pt x="69809" y="248450"/>
                    <a:pt x="77493" y="253573"/>
                  </a:cubicBezTo>
                  <a:cubicBezTo>
                    <a:pt x="82616" y="261257"/>
                    <a:pt x="85911" y="270544"/>
                    <a:pt x="92861" y="276625"/>
                  </a:cubicBezTo>
                  <a:cubicBezTo>
                    <a:pt x="129455" y="308645"/>
                    <a:pt x="131508" y="305497"/>
                    <a:pt x="169701" y="315045"/>
                  </a:cubicBezTo>
                  <a:cubicBezTo>
                    <a:pt x="179946" y="312484"/>
                    <a:pt x="190991" y="312084"/>
                    <a:pt x="200437" y="307361"/>
                  </a:cubicBezTo>
                  <a:cubicBezTo>
                    <a:pt x="216957" y="299101"/>
                    <a:pt x="246541" y="276625"/>
                    <a:pt x="246541" y="276625"/>
                  </a:cubicBezTo>
                  <a:cubicBezTo>
                    <a:pt x="251664" y="268941"/>
                    <a:pt x="256140" y="260784"/>
                    <a:pt x="261909" y="253573"/>
                  </a:cubicBezTo>
                  <a:cubicBezTo>
                    <a:pt x="266435" y="247916"/>
                    <a:pt x="273550" y="244417"/>
                    <a:pt x="277278" y="238205"/>
                  </a:cubicBezTo>
                  <a:cubicBezTo>
                    <a:pt x="281445" y="231260"/>
                    <a:pt x="282401" y="222837"/>
                    <a:pt x="284962" y="215153"/>
                  </a:cubicBezTo>
                  <a:cubicBezTo>
                    <a:pt x="282401" y="194662"/>
                    <a:pt x="283212" y="173460"/>
                    <a:pt x="277278" y="153681"/>
                  </a:cubicBezTo>
                  <a:cubicBezTo>
                    <a:pt x="275196" y="146742"/>
                    <a:pt x="266435" y="143969"/>
                    <a:pt x="261909" y="138312"/>
                  </a:cubicBezTo>
                  <a:cubicBezTo>
                    <a:pt x="256140" y="131101"/>
                    <a:pt x="253071" y="121790"/>
                    <a:pt x="246541" y="115260"/>
                  </a:cubicBezTo>
                  <a:cubicBezTo>
                    <a:pt x="240011" y="108730"/>
                    <a:pt x="230584" y="105804"/>
                    <a:pt x="223489" y="99892"/>
                  </a:cubicBezTo>
                  <a:cubicBezTo>
                    <a:pt x="215141" y="92935"/>
                    <a:pt x="208121" y="84524"/>
                    <a:pt x="200437" y="76840"/>
                  </a:cubicBezTo>
                  <a:cubicBezTo>
                    <a:pt x="197876" y="69156"/>
                    <a:pt x="192753" y="61888"/>
                    <a:pt x="192753" y="53788"/>
                  </a:cubicBezTo>
                  <a:cubicBezTo>
                    <a:pt x="192753" y="25685"/>
                    <a:pt x="217021" y="33245"/>
                    <a:pt x="185069" y="7684"/>
                  </a:cubicBezTo>
                  <a:cubicBezTo>
                    <a:pt x="178744" y="2624"/>
                    <a:pt x="169701" y="2561"/>
                    <a:pt x="162017" y="0"/>
                  </a:cubicBezTo>
                  <a:cubicBezTo>
                    <a:pt x="161543" y="59"/>
                    <a:pt x="84024" y="7245"/>
                    <a:pt x="69809" y="15368"/>
                  </a:cubicBezTo>
                  <a:cubicBezTo>
                    <a:pt x="60374" y="20759"/>
                    <a:pt x="54441" y="30736"/>
                    <a:pt x="46757" y="38420"/>
                  </a:cubicBezTo>
                  <a:lnTo>
                    <a:pt x="31388" y="46104"/>
                  </a:ln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Freeform: Shape 160"/>
            <p:cNvSpPr/>
            <p:nvPr/>
          </p:nvSpPr>
          <p:spPr>
            <a:xfrm>
              <a:off x="2451495" y="5546524"/>
              <a:ext cx="168694" cy="199785"/>
            </a:xfrm>
            <a:custGeom>
              <a:avLst/>
              <a:gdLst>
                <a:gd name="connsiteX0" fmla="*/ 4519 w 168694"/>
                <a:gd name="connsiteY0" fmla="*/ 84524 h 199785"/>
                <a:gd name="connsiteX1" fmla="*/ 12203 w 168694"/>
                <a:gd name="connsiteY1" fmla="*/ 122944 h 199785"/>
                <a:gd name="connsiteX2" fmla="*/ 27571 w 168694"/>
                <a:gd name="connsiteY2" fmla="*/ 169049 h 199785"/>
                <a:gd name="connsiteX3" fmla="*/ 35255 w 168694"/>
                <a:gd name="connsiteY3" fmla="*/ 199785 h 199785"/>
                <a:gd name="connsiteX4" fmla="*/ 81360 w 168694"/>
                <a:gd name="connsiteY4" fmla="*/ 192101 h 199785"/>
                <a:gd name="connsiteX5" fmla="*/ 119780 w 168694"/>
                <a:gd name="connsiteY5" fmla="*/ 153681 h 199785"/>
                <a:gd name="connsiteX6" fmla="*/ 142832 w 168694"/>
                <a:gd name="connsiteY6" fmla="*/ 145996 h 199785"/>
                <a:gd name="connsiteX7" fmla="*/ 165884 w 168694"/>
                <a:gd name="connsiteY7" fmla="*/ 122944 h 199785"/>
                <a:gd name="connsiteX8" fmla="*/ 150516 w 168694"/>
                <a:gd name="connsiteY8" fmla="*/ 0 h 199785"/>
                <a:gd name="connsiteX9" fmla="*/ 104412 w 168694"/>
                <a:gd name="connsiteY9" fmla="*/ 7684 h 199785"/>
                <a:gd name="connsiteX10" fmla="*/ 81360 w 168694"/>
                <a:gd name="connsiteY10" fmla="*/ 15368 h 199785"/>
                <a:gd name="connsiteX11" fmla="*/ 4519 w 168694"/>
                <a:gd name="connsiteY11" fmla="*/ 23052 h 199785"/>
                <a:gd name="connsiteX12" fmla="*/ 4519 w 168694"/>
                <a:gd name="connsiteY12" fmla="*/ 84524 h 19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694" h="199785">
                  <a:moveTo>
                    <a:pt x="4519" y="84524"/>
                  </a:moveTo>
                  <a:cubicBezTo>
                    <a:pt x="5800" y="101173"/>
                    <a:pt x="8767" y="110344"/>
                    <a:pt x="12203" y="122944"/>
                  </a:cubicBezTo>
                  <a:cubicBezTo>
                    <a:pt x="16465" y="138573"/>
                    <a:pt x="23642" y="153333"/>
                    <a:pt x="27571" y="169049"/>
                  </a:cubicBezTo>
                  <a:lnTo>
                    <a:pt x="35255" y="199785"/>
                  </a:lnTo>
                  <a:cubicBezTo>
                    <a:pt x="50623" y="197224"/>
                    <a:pt x="66579" y="197028"/>
                    <a:pt x="81360" y="192101"/>
                  </a:cubicBezTo>
                  <a:cubicBezTo>
                    <a:pt x="120876" y="178929"/>
                    <a:pt x="90510" y="177098"/>
                    <a:pt x="119780" y="153681"/>
                  </a:cubicBezTo>
                  <a:cubicBezTo>
                    <a:pt x="126105" y="148621"/>
                    <a:pt x="135148" y="148558"/>
                    <a:pt x="142832" y="145996"/>
                  </a:cubicBezTo>
                  <a:cubicBezTo>
                    <a:pt x="150516" y="138312"/>
                    <a:pt x="164536" y="133727"/>
                    <a:pt x="165884" y="122944"/>
                  </a:cubicBezTo>
                  <a:cubicBezTo>
                    <a:pt x="173434" y="62542"/>
                    <a:pt x="164915" y="43197"/>
                    <a:pt x="150516" y="0"/>
                  </a:cubicBezTo>
                  <a:cubicBezTo>
                    <a:pt x="135148" y="2561"/>
                    <a:pt x="119621" y="4304"/>
                    <a:pt x="104412" y="7684"/>
                  </a:cubicBezTo>
                  <a:cubicBezTo>
                    <a:pt x="96505" y="9441"/>
                    <a:pt x="89365" y="14136"/>
                    <a:pt x="81360" y="15368"/>
                  </a:cubicBezTo>
                  <a:cubicBezTo>
                    <a:pt x="55918" y="19282"/>
                    <a:pt x="30133" y="20491"/>
                    <a:pt x="4519" y="23052"/>
                  </a:cubicBezTo>
                  <a:cubicBezTo>
                    <a:pt x="-4976" y="51537"/>
                    <a:pt x="3238" y="67875"/>
                    <a:pt x="4519" y="84524"/>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Freeform: Shape 161"/>
            <p:cNvSpPr/>
            <p:nvPr/>
          </p:nvSpPr>
          <p:spPr>
            <a:xfrm>
              <a:off x="2404147" y="5330092"/>
              <a:ext cx="239208" cy="161365"/>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p:nvPr/>
          </p:nvSpPr>
          <p:spPr>
            <a:xfrm>
              <a:off x="1788608" y="5248196"/>
              <a:ext cx="1270529" cy="1318313"/>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Freeform: Shape 163"/>
            <p:cNvSpPr/>
            <p:nvPr/>
          </p:nvSpPr>
          <p:spPr>
            <a:xfrm rot="2325749">
              <a:off x="2790560" y="5333176"/>
              <a:ext cx="189594" cy="156803"/>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Freeform: Shape 164"/>
            <p:cNvSpPr/>
            <p:nvPr/>
          </p:nvSpPr>
          <p:spPr>
            <a:xfrm rot="3889857">
              <a:off x="2834614" y="5626763"/>
              <a:ext cx="183138" cy="145996"/>
            </a:xfrm>
            <a:custGeom>
              <a:avLst/>
              <a:gdLst>
                <a:gd name="connsiteX0" fmla="*/ 31388 w 284962"/>
                <a:gd name="connsiteY0" fmla="*/ 46104 h 315045"/>
                <a:gd name="connsiteX1" fmla="*/ 16020 w 284962"/>
                <a:gd name="connsiteY1" fmla="*/ 84524 h 315045"/>
                <a:gd name="connsiteX2" fmla="*/ 652 w 284962"/>
                <a:gd name="connsiteY2" fmla="*/ 107576 h 315045"/>
                <a:gd name="connsiteX3" fmla="*/ 8336 w 284962"/>
                <a:gd name="connsiteY3" fmla="*/ 176733 h 315045"/>
                <a:gd name="connsiteX4" fmla="*/ 54441 w 284962"/>
                <a:gd name="connsiteY4" fmla="*/ 238205 h 315045"/>
                <a:gd name="connsiteX5" fmla="*/ 77493 w 284962"/>
                <a:gd name="connsiteY5" fmla="*/ 253573 h 315045"/>
                <a:gd name="connsiteX6" fmla="*/ 92861 w 284962"/>
                <a:gd name="connsiteY6" fmla="*/ 276625 h 315045"/>
                <a:gd name="connsiteX7" fmla="*/ 169701 w 284962"/>
                <a:gd name="connsiteY7" fmla="*/ 315045 h 315045"/>
                <a:gd name="connsiteX8" fmla="*/ 200437 w 284962"/>
                <a:gd name="connsiteY8" fmla="*/ 307361 h 315045"/>
                <a:gd name="connsiteX9" fmla="*/ 246541 w 284962"/>
                <a:gd name="connsiteY9" fmla="*/ 276625 h 315045"/>
                <a:gd name="connsiteX10" fmla="*/ 261909 w 284962"/>
                <a:gd name="connsiteY10" fmla="*/ 253573 h 315045"/>
                <a:gd name="connsiteX11" fmla="*/ 277278 w 284962"/>
                <a:gd name="connsiteY11" fmla="*/ 238205 h 315045"/>
                <a:gd name="connsiteX12" fmla="*/ 284962 w 284962"/>
                <a:gd name="connsiteY12" fmla="*/ 215153 h 315045"/>
                <a:gd name="connsiteX13" fmla="*/ 277278 w 284962"/>
                <a:gd name="connsiteY13" fmla="*/ 153681 h 315045"/>
                <a:gd name="connsiteX14" fmla="*/ 261909 w 284962"/>
                <a:gd name="connsiteY14" fmla="*/ 138312 h 315045"/>
                <a:gd name="connsiteX15" fmla="*/ 246541 w 284962"/>
                <a:gd name="connsiteY15" fmla="*/ 115260 h 315045"/>
                <a:gd name="connsiteX16" fmla="*/ 223489 w 284962"/>
                <a:gd name="connsiteY16" fmla="*/ 99892 h 315045"/>
                <a:gd name="connsiteX17" fmla="*/ 200437 w 284962"/>
                <a:gd name="connsiteY17" fmla="*/ 76840 h 315045"/>
                <a:gd name="connsiteX18" fmla="*/ 192753 w 284962"/>
                <a:gd name="connsiteY18" fmla="*/ 53788 h 315045"/>
                <a:gd name="connsiteX19" fmla="*/ 185069 w 284962"/>
                <a:gd name="connsiteY19" fmla="*/ 7684 h 315045"/>
                <a:gd name="connsiteX20" fmla="*/ 162017 w 284962"/>
                <a:gd name="connsiteY20" fmla="*/ 0 h 315045"/>
                <a:gd name="connsiteX21" fmla="*/ 69809 w 284962"/>
                <a:gd name="connsiteY21" fmla="*/ 15368 h 315045"/>
                <a:gd name="connsiteX22" fmla="*/ 46757 w 284962"/>
                <a:gd name="connsiteY22" fmla="*/ 38420 h 315045"/>
                <a:gd name="connsiteX23" fmla="*/ 31388 w 284962"/>
                <a:gd name="connsiteY23" fmla="*/ 46104 h 31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4962" h="315045">
                  <a:moveTo>
                    <a:pt x="31388" y="46104"/>
                  </a:moveTo>
                  <a:cubicBezTo>
                    <a:pt x="26265" y="58911"/>
                    <a:pt x="22189" y="72187"/>
                    <a:pt x="16020" y="84524"/>
                  </a:cubicBezTo>
                  <a:cubicBezTo>
                    <a:pt x="11890" y="92784"/>
                    <a:pt x="1419" y="98373"/>
                    <a:pt x="652" y="107576"/>
                  </a:cubicBezTo>
                  <a:cubicBezTo>
                    <a:pt x="-1274" y="130690"/>
                    <a:pt x="1001" y="154729"/>
                    <a:pt x="8336" y="176733"/>
                  </a:cubicBezTo>
                  <a:cubicBezTo>
                    <a:pt x="12807" y="190146"/>
                    <a:pt x="37890" y="224964"/>
                    <a:pt x="54441" y="238205"/>
                  </a:cubicBezTo>
                  <a:cubicBezTo>
                    <a:pt x="61652" y="243974"/>
                    <a:pt x="69809" y="248450"/>
                    <a:pt x="77493" y="253573"/>
                  </a:cubicBezTo>
                  <a:cubicBezTo>
                    <a:pt x="82616" y="261257"/>
                    <a:pt x="85911" y="270544"/>
                    <a:pt x="92861" y="276625"/>
                  </a:cubicBezTo>
                  <a:cubicBezTo>
                    <a:pt x="129455" y="308645"/>
                    <a:pt x="131508" y="305497"/>
                    <a:pt x="169701" y="315045"/>
                  </a:cubicBezTo>
                  <a:cubicBezTo>
                    <a:pt x="179946" y="312484"/>
                    <a:pt x="190991" y="312084"/>
                    <a:pt x="200437" y="307361"/>
                  </a:cubicBezTo>
                  <a:cubicBezTo>
                    <a:pt x="216957" y="299101"/>
                    <a:pt x="246541" y="276625"/>
                    <a:pt x="246541" y="276625"/>
                  </a:cubicBezTo>
                  <a:cubicBezTo>
                    <a:pt x="251664" y="268941"/>
                    <a:pt x="256140" y="260784"/>
                    <a:pt x="261909" y="253573"/>
                  </a:cubicBezTo>
                  <a:cubicBezTo>
                    <a:pt x="266435" y="247916"/>
                    <a:pt x="273550" y="244417"/>
                    <a:pt x="277278" y="238205"/>
                  </a:cubicBezTo>
                  <a:cubicBezTo>
                    <a:pt x="281445" y="231260"/>
                    <a:pt x="282401" y="222837"/>
                    <a:pt x="284962" y="215153"/>
                  </a:cubicBezTo>
                  <a:cubicBezTo>
                    <a:pt x="282401" y="194662"/>
                    <a:pt x="283212" y="173460"/>
                    <a:pt x="277278" y="153681"/>
                  </a:cubicBezTo>
                  <a:cubicBezTo>
                    <a:pt x="275196" y="146742"/>
                    <a:pt x="266435" y="143969"/>
                    <a:pt x="261909" y="138312"/>
                  </a:cubicBezTo>
                  <a:cubicBezTo>
                    <a:pt x="256140" y="131101"/>
                    <a:pt x="253071" y="121790"/>
                    <a:pt x="246541" y="115260"/>
                  </a:cubicBezTo>
                  <a:cubicBezTo>
                    <a:pt x="240011" y="108730"/>
                    <a:pt x="230584" y="105804"/>
                    <a:pt x="223489" y="99892"/>
                  </a:cubicBezTo>
                  <a:cubicBezTo>
                    <a:pt x="215141" y="92935"/>
                    <a:pt x="208121" y="84524"/>
                    <a:pt x="200437" y="76840"/>
                  </a:cubicBezTo>
                  <a:cubicBezTo>
                    <a:pt x="197876" y="69156"/>
                    <a:pt x="192753" y="61888"/>
                    <a:pt x="192753" y="53788"/>
                  </a:cubicBezTo>
                  <a:cubicBezTo>
                    <a:pt x="192753" y="25685"/>
                    <a:pt x="217021" y="33245"/>
                    <a:pt x="185069" y="7684"/>
                  </a:cubicBezTo>
                  <a:cubicBezTo>
                    <a:pt x="178744" y="2624"/>
                    <a:pt x="169701" y="2561"/>
                    <a:pt x="162017" y="0"/>
                  </a:cubicBezTo>
                  <a:cubicBezTo>
                    <a:pt x="161543" y="59"/>
                    <a:pt x="84024" y="7245"/>
                    <a:pt x="69809" y="15368"/>
                  </a:cubicBezTo>
                  <a:cubicBezTo>
                    <a:pt x="60374" y="20759"/>
                    <a:pt x="54441" y="30736"/>
                    <a:pt x="46757" y="38420"/>
                  </a:cubicBezTo>
                  <a:lnTo>
                    <a:pt x="31388" y="46104"/>
                  </a:ln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reeform: Shape 165"/>
            <p:cNvSpPr/>
            <p:nvPr/>
          </p:nvSpPr>
          <p:spPr>
            <a:xfrm rot="2219360">
              <a:off x="1862557" y="5821450"/>
              <a:ext cx="148924" cy="150884"/>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Freeform: Shape 166"/>
            <p:cNvSpPr/>
            <p:nvPr/>
          </p:nvSpPr>
          <p:spPr>
            <a:xfrm>
              <a:off x="2227493" y="5290881"/>
              <a:ext cx="124689" cy="146728"/>
            </a:xfrm>
            <a:custGeom>
              <a:avLst/>
              <a:gdLst>
                <a:gd name="connsiteX0" fmla="*/ 4519 w 168694"/>
                <a:gd name="connsiteY0" fmla="*/ 84524 h 199785"/>
                <a:gd name="connsiteX1" fmla="*/ 12203 w 168694"/>
                <a:gd name="connsiteY1" fmla="*/ 122944 h 199785"/>
                <a:gd name="connsiteX2" fmla="*/ 27571 w 168694"/>
                <a:gd name="connsiteY2" fmla="*/ 169049 h 199785"/>
                <a:gd name="connsiteX3" fmla="*/ 35255 w 168694"/>
                <a:gd name="connsiteY3" fmla="*/ 199785 h 199785"/>
                <a:gd name="connsiteX4" fmla="*/ 81360 w 168694"/>
                <a:gd name="connsiteY4" fmla="*/ 192101 h 199785"/>
                <a:gd name="connsiteX5" fmla="*/ 119780 w 168694"/>
                <a:gd name="connsiteY5" fmla="*/ 153681 h 199785"/>
                <a:gd name="connsiteX6" fmla="*/ 142832 w 168694"/>
                <a:gd name="connsiteY6" fmla="*/ 145996 h 199785"/>
                <a:gd name="connsiteX7" fmla="*/ 165884 w 168694"/>
                <a:gd name="connsiteY7" fmla="*/ 122944 h 199785"/>
                <a:gd name="connsiteX8" fmla="*/ 150516 w 168694"/>
                <a:gd name="connsiteY8" fmla="*/ 0 h 199785"/>
                <a:gd name="connsiteX9" fmla="*/ 104412 w 168694"/>
                <a:gd name="connsiteY9" fmla="*/ 7684 h 199785"/>
                <a:gd name="connsiteX10" fmla="*/ 81360 w 168694"/>
                <a:gd name="connsiteY10" fmla="*/ 15368 h 199785"/>
                <a:gd name="connsiteX11" fmla="*/ 4519 w 168694"/>
                <a:gd name="connsiteY11" fmla="*/ 23052 h 199785"/>
                <a:gd name="connsiteX12" fmla="*/ 4519 w 168694"/>
                <a:gd name="connsiteY12" fmla="*/ 84524 h 19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694" h="199785">
                  <a:moveTo>
                    <a:pt x="4519" y="84524"/>
                  </a:moveTo>
                  <a:cubicBezTo>
                    <a:pt x="5800" y="101173"/>
                    <a:pt x="8767" y="110344"/>
                    <a:pt x="12203" y="122944"/>
                  </a:cubicBezTo>
                  <a:cubicBezTo>
                    <a:pt x="16465" y="138573"/>
                    <a:pt x="23642" y="153333"/>
                    <a:pt x="27571" y="169049"/>
                  </a:cubicBezTo>
                  <a:lnTo>
                    <a:pt x="35255" y="199785"/>
                  </a:lnTo>
                  <a:cubicBezTo>
                    <a:pt x="50623" y="197224"/>
                    <a:pt x="66579" y="197028"/>
                    <a:pt x="81360" y="192101"/>
                  </a:cubicBezTo>
                  <a:cubicBezTo>
                    <a:pt x="120876" y="178929"/>
                    <a:pt x="90510" y="177098"/>
                    <a:pt x="119780" y="153681"/>
                  </a:cubicBezTo>
                  <a:cubicBezTo>
                    <a:pt x="126105" y="148621"/>
                    <a:pt x="135148" y="148558"/>
                    <a:pt x="142832" y="145996"/>
                  </a:cubicBezTo>
                  <a:cubicBezTo>
                    <a:pt x="150516" y="138312"/>
                    <a:pt x="164536" y="133727"/>
                    <a:pt x="165884" y="122944"/>
                  </a:cubicBezTo>
                  <a:cubicBezTo>
                    <a:pt x="173434" y="62542"/>
                    <a:pt x="164915" y="43197"/>
                    <a:pt x="150516" y="0"/>
                  </a:cubicBezTo>
                  <a:cubicBezTo>
                    <a:pt x="135148" y="2561"/>
                    <a:pt x="119621" y="4304"/>
                    <a:pt x="104412" y="7684"/>
                  </a:cubicBezTo>
                  <a:cubicBezTo>
                    <a:pt x="96505" y="9441"/>
                    <a:pt x="89365" y="14136"/>
                    <a:pt x="81360" y="15368"/>
                  </a:cubicBezTo>
                  <a:cubicBezTo>
                    <a:pt x="55918" y="19282"/>
                    <a:pt x="30133" y="20491"/>
                    <a:pt x="4519" y="23052"/>
                  </a:cubicBezTo>
                  <a:cubicBezTo>
                    <a:pt x="-4976" y="51537"/>
                    <a:pt x="3238" y="67875"/>
                    <a:pt x="4519" y="84524"/>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reeform: Shape 167"/>
            <p:cNvSpPr/>
            <p:nvPr/>
          </p:nvSpPr>
          <p:spPr>
            <a:xfrm rot="6060917">
              <a:off x="1811277" y="5427913"/>
              <a:ext cx="124689" cy="146728"/>
            </a:xfrm>
            <a:custGeom>
              <a:avLst/>
              <a:gdLst>
                <a:gd name="connsiteX0" fmla="*/ 4519 w 168694"/>
                <a:gd name="connsiteY0" fmla="*/ 84524 h 199785"/>
                <a:gd name="connsiteX1" fmla="*/ 12203 w 168694"/>
                <a:gd name="connsiteY1" fmla="*/ 122944 h 199785"/>
                <a:gd name="connsiteX2" fmla="*/ 27571 w 168694"/>
                <a:gd name="connsiteY2" fmla="*/ 169049 h 199785"/>
                <a:gd name="connsiteX3" fmla="*/ 35255 w 168694"/>
                <a:gd name="connsiteY3" fmla="*/ 199785 h 199785"/>
                <a:gd name="connsiteX4" fmla="*/ 81360 w 168694"/>
                <a:gd name="connsiteY4" fmla="*/ 192101 h 199785"/>
                <a:gd name="connsiteX5" fmla="*/ 119780 w 168694"/>
                <a:gd name="connsiteY5" fmla="*/ 153681 h 199785"/>
                <a:gd name="connsiteX6" fmla="*/ 142832 w 168694"/>
                <a:gd name="connsiteY6" fmla="*/ 145996 h 199785"/>
                <a:gd name="connsiteX7" fmla="*/ 165884 w 168694"/>
                <a:gd name="connsiteY7" fmla="*/ 122944 h 199785"/>
                <a:gd name="connsiteX8" fmla="*/ 150516 w 168694"/>
                <a:gd name="connsiteY8" fmla="*/ 0 h 199785"/>
                <a:gd name="connsiteX9" fmla="*/ 104412 w 168694"/>
                <a:gd name="connsiteY9" fmla="*/ 7684 h 199785"/>
                <a:gd name="connsiteX10" fmla="*/ 81360 w 168694"/>
                <a:gd name="connsiteY10" fmla="*/ 15368 h 199785"/>
                <a:gd name="connsiteX11" fmla="*/ 4519 w 168694"/>
                <a:gd name="connsiteY11" fmla="*/ 23052 h 199785"/>
                <a:gd name="connsiteX12" fmla="*/ 4519 w 168694"/>
                <a:gd name="connsiteY12" fmla="*/ 84524 h 19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694" h="199785">
                  <a:moveTo>
                    <a:pt x="4519" y="84524"/>
                  </a:moveTo>
                  <a:cubicBezTo>
                    <a:pt x="5800" y="101173"/>
                    <a:pt x="8767" y="110344"/>
                    <a:pt x="12203" y="122944"/>
                  </a:cubicBezTo>
                  <a:cubicBezTo>
                    <a:pt x="16465" y="138573"/>
                    <a:pt x="23642" y="153333"/>
                    <a:pt x="27571" y="169049"/>
                  </a:cubicBezTo>
                  <a:lnTo>
                    <a:pt x="35255" y="199785"/>
                  </a:lnTo>
                  <a:cubicBezTo>
                    <a:pt x="50623" y="197224"/>
                    <a:pt x="66579" y="197028"/>
                    <a:pt x="81360" y="192101"/>
                  </a:cubicBezTo>
                  <a:cubicBezTo>
                    <a:pt x="120876" y="178929"/>
                    <a:pt x="90510" y="177098"/>
                    <a:pt x="119780" y="153681"/>
                  </a:cubicBezTo>
                  <a:cubicBezTo>
                    <a:pt x="126105" y="148621"/>
                    <a:pt x="135148" y="148558"/>
                    <a:pt x="142832" y="145996"/>
                  </a:cubicBezTo>
                  <a:cubicBezTo>
                    <a:pt x="150516" y="138312"/>
                    <a:pt x="164536" y="133727"/>
                    <a:pt x="165884" y="122944"/>
                  </a:cubicBezTo>
                  <a:cubicBezTo>
                    <a:pt x="173434" y="62542"/>
                    <a:pt x="164915" y="43197"/>
                    <a:pt x="150516" y="0"/>
                  </a:cubicBezTo>
                  <a:cubicBezTo>
                    <a:pt x="135148" y="2561"/>
                    <a:pt x="119621" y="4304"/>
                    <a:pt x="104412" y="7684"/>
                  </a:cubicBezTo>
                  <a:cubicBezTo>
                    <a:pt x="96505" y="9441"/>
                    <a:pt x="89365" y="14136"/>
                    <a:pt x="81360" y="15368"/>
                  </a:cubicBezTo>
                  <a:cubicBezTo>
                    <a:pt x="55918" y="19282"/>
                    <a:pt x="30133" y="20491"/>
                    <a:pt x="4519" y="23052"/>
                  </a:cubicBezTo>
                  <a:cubicBezTo>
                    <a:pt x="-4976" y="51537"/>
                    <a:pt x="3238" y="67875"/>
                    <a:pt x="4519" y="84524"/>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9" name="Freeform: Shape 168"/>
          <p:cNvSpPr/>
          <p:nvPr/>
        </p:nvSpPr>
        <p:spPr>
          <a:xfrm rot="8096720">
            <a:off x="5803962" y="6262505"/>
            <a:ext cx="239208" cy="161365"/>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0" name="Freeform: Shape 169"/>
          <p:cNvSpPr/>
          <p:nvPr/>
        </p:nvSpPr>
        <p:spPr>
          <a:xfrm rot="1386589">
            <a:off x="6002800" y="6396134"/>
            <a:ext cx="117840" cy="145435"/>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reeform: Shape 170"/>
          <p:cNvSpPr/>
          <p:nvPr/>
        </p:nvSpPr>
        <p:spPr>
          <a:xfrm>
            <a:off x="5048089" y="5321008"/>
            <a:ext cx="239208" cy="161365"/>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reeform: Shape 171"/>
          <p:cNvSpPr/>
          <p:nvPr/>
        </p:nvSpPr>
        <p:spPr>
          <a:xfrm>
            <a:off x="5771209" y="5500401"/>
            <a:ext cx="194113" cy="213429"/>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Freeform: Shape 172"/>
          <p:cNvSpPr/>
          <p:nvPr/>
        </p:nvSpPr>
        <p:spPr>
          <a:xfrm rot="5794056">
            <a:off x="5396096" y="5805575"/>
            <a:ext cx="237379" cy="198779"/>
          </a:xfrm>
          <a:custGeom>
            <a:avLst/>
            <a:gdLst>
              <a:gd name="connsiteX0" fmla="*/ 31388 w 284962"/>
              <a:gd name="connsiteY0" fmla="*/ 46104 h 315045"/>
              <a:gd name="connsiteX1" fmla="*/ 16020 w 284962"/>
              <a:gd name="connsiteY1" fmla="*/ 84524 h 315045"/>
              <a:gd name="connsiteX2" fmla="*/ 652 w 284962"/>
              <a:gd name="connsiteY2" fmla="*/ 107576 h 315045"/>
              <a:gd name="connsiteX3" fmla="*/ 8336 w 284962"/>
              <a:gd name="connsiteY3" fmla="*/ 176733 h 315045"/>
              <a:gd name="connsiteX4" fmla="*/ 54441 w 284962"/>
              <a:gd name="connsiteY4" fmla="*/ 238205 h 315045"/>
              <a:gd name="connsiteX5" fmla="*/ 77493 w 284962"/>
              <a:gd name="connsiteY5" fmla="*/ 253573 h 315045"/>
              <a:gd name="connsiteX6" fmla="*/ 92861 w 284962"/>
              <a:gd name="connsiteY6" fmla="*/ 276625 h 315045"/>
              <a:gd name="connsiteX7" fmla="*/ 169701 w 284962"/>
              <a:gd name="connsiteY7" fmla="*/ 315045 h 315045"/>
              <a:gd name="connsiteX8" fmla="*/ 200437 w 284962"/>
              <a:gd name="connsiteY8" fmla="*/ 307361 h 315045"/>
              <a:gd name="connsiteX9" fmla="*/ 246541 w 284962"/>
              <a:gd name="connsiteY9" fmla="*/ 276625 h 315045"/>
              <a:gd name="connsiteX10" fmla="*/ 261909 w 284962"/>
              <a:gd name="connsiteY10" fmla="*/ 253573 h 315045"/>
              <a:gd name="connsiteX11" fmla="*/ 277278 w 284962"/>
              <a:gd name="connsiteY11" fmla="*/ 238205 h 315045"/>
              <a:gd name="connsiteX12" fmla="*/ 284962 w 284962"/>
              <a:gd name="connsiteY12" fmla="*/ 215153 h 315045"/>
              <a:gd name="connsiteX13" fmla="*/ 277278 w 284962"/>
              <a:gd name="connsiteY13" fmla="*/ 153681 h 315045"/>
              <a:gd name="connsiteX14" fmla="*/ 261909 w 284962"/>
              <a:gd name="connsiteY14" fmla="*/ 138312 h 315045"/>
              <a:gd name="connsiteX15" fmla="*/ 246541 w 284962"/>
              <a:gd name="connsiteY15" fmla="*/ 115260 h 315045"/>
              <a:gd name="connsiteX16" fmla="*/ 223489 w 284962"/>
              <a:gd name="connsiteY16" fmla="*/ 99892 h 315045"/>
              <a:gd name="connsiteX17" fmla="*/ 200437 w 284962"/>
              <a:gd name="connsiteY17" fmla="*/ 76840 h 315045"/>
              <a:gd name="connsiteX18" fmla="*/ 192753 w 284962"/>
              <a:gd name="connsiteY18" fmla="*/ 53788 h 315045"/>
              <a:gd name="connsiteX19" fmla="*/ 185069 w 284962"/>
              <a:gd name="connsiteY19" fmla="*/ 7684 h 315045"/>
              <a:gd name="connsiteX20" fmla="*/ 162017 w 284962"/>
              <a:gd name="connsiteY20" fmla="*/ 0 h 315045"/>
              <a:gd name="connsiteX21" fmla="*/ 69809 w 284962"/>
              <a:gd name="connsiteY21" fmla="*/ 15368 h 315045"/>
              <a:gd name="connsiteX22" fmla="*/ 46757 w 284962"/>
              <a:gd name="connsiteY22" fmla="*/ 38420 h 315045"/>
              <a:gd name="connsiteX23" fmla="*/ 31388 w 284962"/>
              <a:gd name="connsiteY23" fmla="*/ 46104 h 31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4962" h="315045">
                <a:moveTo>
                  <a:pt x="31388" y="46104"/>
                </a:moveTo>
                <a:cubicBezTo>
                  <a:pt x="26265" y="58911"/>
                  <a:pt x="22189" y="72187"/>
                  <a:pt x="16020" y="84524"/>
                </a:cubicBezTo>
                <a:cubicBezTo>
                  <a:pt x="11890" y="92784"/>
                  <a:pt x="1419" y="98373"/>
                  <a:pt x="652" y="107576"/>
                </a:cubicBezTo>
                <a:cubicBezTo>
                  <a:pt x="-1274" y="130690"/>
                  <a:pt x="1001" y="154729"/>
                  <a:pt x="8336" y="176733"/>
                </a:cubicBezTo>
                <a:cubicBezTo>
                  <a:pt x="12807" y="190146"/>
                  <a:pt x="37890" y="224964"/>
                  <a:pt x="54441" y="238205"/>
                </a:cubicBezTo>
                <a:cubicBezTo>
                  <a:pt x="61652" y="243974"/>
                  <a:pt x="69809" y="248450"/>
                  <a:pt x="77493" y="253573"/>
                </a:cubicBezTo>
                <a:cubicBezTo>
                  <a:pt x="82616" y="261257"/>
                  <a:pt x="85911" y="270544"/>
                  <a:pt x="92861" y="276625"/>
                </a:cubicBezTo>
                <a:cubicBezTo>
                  <a:pt x="129455" y="308645"/>
                  <a:pt x="131508" y="305497"/>
                  <a:pt x="169701" y="315045"/>
                </a:cubicBezTo>
                <a:cubicBezTo>
                  <a:pt x="179946" y="312484"/>
                  <a:pt x="190991" y="312084"/>
                  <a:pt x="200437" y="307361"/>
                </a:cubicBezTo>
                <a:cubicBezTo>
                  <a:pt x="216957" y="299101"/>
                  <a:pt x="246541" y="276625"/>
                  <a:pt x="246541" y="276625"/>
                </a:cubicBezTo>
                <a:cubicBezTo>
                  <a:pt x="251664" y="268941"/>
                  <a:pt x="256140" y="260784"/>
                  <a:pt x="261909" y="253573"/>
                </a:cubicBezTo>
                <a:cubicBezTo>
                  <a:pt x="266435" y="247916"/>
                  <a:pt x="273550" y="244417"/>
                  <a:pt x="277278" y="238205"/>
                </a:cubicBezTo>
                <a:cubicBezTo>
                  <a:pt x="281445" y="231260"/>
                  <a:pt x="282401" y="222837"/>
                  <a:pt x="284962" y="215153"/>
                </a:cubicBezTo>
                <a:cubicBezTo>
                  <a:pt x="282401" y="194662"/>
                  <a:pt x="283212" y="173460"/>
                  <a:pt x="277278" y="153681"/>
                </a:cubicBezTo>
                <a:cubicBezTo>
                  <a:pt x="275196" y="146742"/>
                  <a:pt x="266435" y="143969"/>
                  <a:pt x="261909" y="138312"/>
                </a:cubicBezTo>
                <a:cubicBezTo>
                  <a:pt x="256140" y="131101"/>
                  <a:pt x="253071" y="121790"/>
                  <a:pt x="246541" y="115260"/>
                </a:cubicBezTo>
                <a:cubicBezTo>
                  <a:pt x="240011" y="108730"/>
                  <a:pt x="230584" y="105804"/>
                  <a:pt x="223489" y="99892"/>
                </a:cubicBezTo>
                <a:cubicBezTo>
                  <a:pt x="215141" y="92935"/>
                  <a:pt x="208121" y="84524"/>
                  <a:pt x="200437" y="76840"/>
                </a:cubicBezTo>
                <a:cubicBezTo>
                  <a:pt x="197876" y="69156"/>
                  <a:pt x="192753" y="61888"/>
                  <a:pt x="192753" y="53788"/>
                </a:cubicBezTo>
                <a:cubicBezTo>
                  <a:pt x="192753" y="25685"/>
                  <a:pt x="217021" y="33245"/>
                  <a:pt x="185069" y="7684"/>
                </a:cubicBezTo>
                <a:cubicBezTo>
                  <a:pt x="178744" y="2624"/>
                  <a:pt x="169701" y="2561"/>
                  <a:pt x="162017" y="0"/>
                </a:cubicBezTo>
                <a:cubicBezTo>
                  <a:pt x="161543" y="59"/>
                  <a:pt x="84024" y="7245"/>
                  <a:pt x="69809" y="15368"/>
                </a:cubicBezTo>
                <a:cubicBezTo>
                  <a:pt x="60374" y="20759"/>
                  <a:pt x="54441" y="30736"/>
                  <a:pt x="46757" y="38420"/>
                </a:cubicBezTo>
                <a:lnTo>
                  <a:pt x="31388" y="46104"/>
                </a:ln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reeform: Shape 173"/>
          <p:cNvSpPr/>
          <p:nvPr/>
        </p:nvSpPr>
        <p:spPr>
          <a:xfrm>
            <a:off x="5162147" y="5743687"/>
            <a:ext cx="239208" cy="161365"/>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Freeform: Shape 174"/>
          <p:cNvSpPr/>
          <p:nvPr/>
        </p:nvSpPr>
        <p:spPr>
          <a:xfrm>
            <a:off x="5157261" y="5921829"/>
            <a:ext cx="183138" cy="145996"/>
          </a:xfrm>
          <a:custGeom>
            <a:avLst/>
            <a:gdLst>
              <a:gd name="connsiteX0" fmla="*/ 31388 w 284962"/>
              <a:gd name="connsiteY0" fmla="*/ 46104 h 315045"/>
              <a:gd name="connsiteX1" fmla="*/ 16020 w 284962"/>
              <a:gd name="connsiteY1" fmla="*/ 84524 h 315045"/>
              <a:gd name="connsiteX2" fmla="*/ 652 w 284962"/>
              <a:gd name="connsiteY2" fmla="*/ 107576 h 315045"/>
              <a:gd name="connsiteX3" fmla="*/ 8336 w 284962"/>
              <a:gd name="connsiteY3" fmla="*/ 176733 h 315045"/>
              <a:gd name="connsiteX4" fmla="*/ 54441 w 284962"/>
              <a:gd name="connsiteY4" fmla="*/ 238205 h 315045"/>
              <a:gd name="connsiteX5" fmla="*/ 77493 w 284962"/>
              <a:gd name="connsiteY5" fmla="*/ 253573 h 315045"/>
              <a:gd name="connsiteX6" fmla="*/ 92861 w 284962"/>
              <a:gd name="connsiteY6" fmla="*/ 276625 h 315045"/>
              <a:gd name="connsiteX7" fmla="*/ 169701 w 284962"/>
              <a:gd name="connsiteY7" fmla="*/ 315045 h 315045"/>
              <a:gd name="connsiteX8" fmla="*/ 200437 w 284962"/>
              <a:gd name="connsiteY8" fmla="*/ 307361 h 315045"/>
              <a:gd name="connsiteX9" fmla="*/ 246541 w 284962"/>
              <a:gd name="connsiteY9" fmla="*/ 276625 h 315045"/>
              <a:gd name="connsiteX10" fmla="*/ 261909 w 284962"/>
              <a:gd name="connsiteY10" fmla="*/ 253573 h 315045"/>
              <a:gd name="connsiteX11" fmla="*/ 277278 w 284962"/>
              <a:gd name="connsiteY11" fmla="*/ 238205 h 315045"/>
              <a:gd name="connsiteX12" fmla="*/ 284962 w 284962"/>
              <a:gd name="connsiteY12" fmla="*/ 215153 h 315045"/>
              <a:gd name="connsiteX13" fmla="*/ 277278 w 284962"/>
              <a:gd name="connsiteY13" fmla="*/ 153681 h 315045"/>
              <a:gd name="connsiteX14" fmla="*/ 261909 w 284962"/>
              <a:gd name="connsiteY14" fmla="*/ 138312 h 315045"/>
              <a:gd name="connsiteX15" fmla="*/ 246541 w 284962"/>
              <a:gd name="connsiteY15" fmla="*/ 115260 h 315045"/>
              <a:gd name="connsiteX16" fmla="*/ 223489 w 284962"/>
              <a:gd name="connsiteY16" fmla="*/ 99892 h 315045"/>
              <a:gd name="connsiteX17" fmla="*/ 200437 w 284962"/>
              <a:gd name="connsiteY17" fmla="*/ 76840 h 315045"/>
              <a:gd name="connsiteX18" fmla="*/ 192753 w 284962"/>
              <a:gd name="connsiteY18" fmla="*/ 53788 h 315045"/>
              <a:gd name="connsiteX19" fmla="*/ 185069 w 284962"/>
              <a:gd name="connsiteY19" fmla="*/ 7684 h 315045"/>
              <a:gd name="connsiteX20" fmla="*/ 162017 w 284962"/>
              <a:gd name="connsiteY20" fmla="*/ 0 h 315045"/>
              <a:gd name="connsiteX21" fmla="*/ 69809 w 284962"/>
              <a:gd name="connsiteY21" fmla="*/ 15368 h 315045"/>
              <a:gd name="connsiteX22" fmla="*/ 46757 w 284962"/>
              <a:gd name="connsiteY22" fmla="*/ 38420 h 315045"/>
              <a:gd name="connsiteX23" fmla="*/ 31388 w 284962"/>
              <a:gd name="connsiteY23" fmla="*/ 46104 h 31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4962" h="315045">
                <a:moveTo>
                  <a:pt x="31388" y="46104"/>
                </a:moveTo>
                <a:cubicBezTo>
                  <a:pt x="26265" y="58911"/>
                  <a:pt x="22189" y="72187"/>
                  <a:pt x="16020" y="84524"/>
                </a:cubicBezTo>
                <a:cubicBezTo>
                  <a:pt x="11890" y="92784"/>
                  <a:pt x="1419" y="98373"/>
                  <a:pt x="652" y="107576"/>
                </a:cubicBezTo>
                <a:cubicBezTo>
                  <a:pt x="-1274" y="130690"/>
                  <a:pt x="1001" y="154729"/>
                  <a:pt x="8336" y="176733"/>
                </a:cubicBezTo>
                <a:cubicBezTo>
                  <a:pt x="12807" y="190146"/>
                  <a:pt x="37890" y="224964"/>
                  <a:pt x="54441" y="238205"/>
                </a:cubicBezTo>
                <a:cubicBezTo>
                  <a:pt x="61652" y="243974"/>
                  <a:pt x="69809" y="248450"/>
                  <a:pt x="77493" y="253573"/>
                </a:cubicBezTo>
                <a:cubicBezTo>
                  <a:pt x="82616" y="261257"/>
                  <a:pt x="85911" y="270544"/>
                  <a:pt x="92861" y="276625"/>
                </a:cubicBezTo>
                <a:cubicBezTo>
                  <a:pt x="129455" y="308645"/>
                  <a:pt x="131508" y="305497"/>
                  <a:pt x="169701" y="315045"/>
                </a:cubicBezTo>
                <a:cubicBezTo>
                  <a:pt x="179946" y="312484"/>
                  <a:pt x="190991" y="312084"/>
                  <a:pt x="200437" y="307361"/>
                </a:cubicBezTo>
                <a:cubicBezTo>
                  <a:pt x="216957" y="299101"/>
                  <a:pt x="246541" y="276625"/>
                  <a:pt x="246541" y="276625"/>
                </a:cubicBezTo>
                <a:cubicBezTo>
                  <a:pt x="251664" y="268941"/>
                  <a:pt x="256140" y="260784"/>
                  <a:pt x="261909" y="253573"/>
                </a:cubicBezTo>
                <a:cubicBezTo>
                  <a:pt x="266435" y="247916"/>
                  <a:pt x="273550" y="244417"/>
                  <a:pt x="277278" y="238205"/>
                </a:cubicBezTo>
                <a:cubicBezTo>
                  <a:pt x="281445" y="231260"/>
                  <a:pt x="282401" y="222837"/>
                  <a:pt x="284962" y="215153"/>
                </a:cubicBezTo>
                <a:cubicBezTo>
                  <a:pt x="282401" y="194662"/>
                  <a:pt x="283212" y="173460"/>
                  <a:pt x="277278" y="153681"/>
                </a:cubicBezTo>
                <a:cubicBezTo>
                  <a:pt x="275196" y="146742"/>
                  <a:pt x="266435" y="143969"/>
                  <a:pt x="261909" y="138312"/>
                </a:cubicBezTo>
                <a:cubicBezTo>
                  <a:pt x="256140" y="131101"/>
                  <a:pt x="253071" y="121790"/>
                  <a:pt x="246541" y="115260"/>
                </a:cubicBezTo>
                <a:cubicBezTo>
                  <a:pt x="240011" y="108730"/>
                  <a:pt x="230584" y="105804"/>
                  <a:pt x="223489" y="99892"/>
                </a:cubicBezTo>
                <a:cubicBezTo>
                  <a:pt x="215141" y="92935"/>
                  <a:pt x="208121" y="84524"/>
                  <a:pt x="200437" y="76840"/>
                </a:cubicBezTo>
                <a:cubicBezTo>
                  <a:pt x="197876" y="69156"/>
                  <a:pt x="192753" y="61888"/>
                  <a:pt x="192753" y="53788"/>
                </a:cubicBezTo>
                <a:cubicBezTo>
                  <a:pt x="192753" y="25685"/>
                  <a:pt x="217021" y="33245"/>
                  <a:pt x="185069" y="7684"/>
                </a:cubicBezTo>
                <a:cubicBezTo>
                  <a:pt x="178744" y="2624"/>
                  <a:pt x="169701" y="2561"/>
                  <a:pt x="162017" y="0"/>
                </a:cubicBezTo>
                <a:cubicBezTo>
                  <a:pt x="161543" y="59"/>
                  <a:pt x="84024" y="7245"/>
                  <a:pt x="69809" y="15368"/>
                </a:cubicBezTo>
                <a:cubicBezTo>
                  <a:pt x="60374" y="20759"/>
                  <a:pt x="54441" y="30736"/>
                  <a:pt x="46757" y="38420"/>
                </a:cubicBezTo>
                <a:lnTo>
                  <a:pt x="31388" y="46104"/>
                </a:ln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reeform: Shape 175"/>
          <p:cNvSpPr/>
          <p:nvPr/>
        </p:nvSpPr>
        <p:spPr>
          <a:xfrm rot="9687044">
            <a:off x="5369628" y="6017952"/>
            <a:ext cx="166809" cy="229837"/>
          </a:xfrm>
          <a:custGeom>
            <a:avLst/>
            <a:gdLst>
              <a:gd name="connsiteX0" fmla="*/ 31388 w 284962"/>
              <a:gd name="connsiteY0" fmla="*/ 46104 h 315045"/>
              <a:gd name="connsiteX1" fmla="*/ 16020 w 284962"/>
              <a:gd name="connsiteY1" fmla="*/ 84524 h 315045"/>
              <a:gd name="connsiteX2" fmla="*/ 652 w 284962"/>
              <a:gd name="connsiteY2" fmla="*/ 107576 h 315045"/>
              <a:gd name="connsiteX3" fmla="*/ 8336 w 284962"/>
              <a:gd name="connsiteY3" fmla="*/ 176733 h 315045"/>
              <a:gd name="connsiteX4" fmla="*/ 54441 w 284962"/>
              <a:gd name="connsiteY4" fmla="*/ 238205 h 315045"/>
              <a:gd name="connsiteX5" fmla="*/ 77493 w 284962"/>
              <a:gd name="connsiteY5" fmla="*/ 253573 h 315045"/>
              <a:gd name="connsiteX6" fmla="*/ 92861 w 284962"/>
              <a:gd name="connsiteY6" fmla="*/ 276625 h 315045"/>
              <a:gd name="connsiteX7" fmla="*/ 169701 w 284962"/>
              <a:gd name="connsiteY7" fmla="*/ 315045 h 315045"/>
              <a:gd name="connsiteX8" fmla="*/ 200437 w 284962"/>
              <a:gd name="connsiteY8" fmla="*/ 307361 h 315045"/>
              <a:gd name="connsiteX9" fmla="*/ 246541 w 284962"/>
              <a:gd name="connsiteY9" fmla="*/ 276625 h 315045"/>
              <a:gd name="connsiteX10" fmla="*/ 261909 w 284962"/>
              <a:gd name="connsiteY10" fmla="*/ 253573 h 315045"/>
              <a:gd name="connsiteX11" fmla="*/ 277278 w 284962"/>
              <a:gd name="connsiteY11" fmla="*/ 238205 h 315045"/>
              <a:gd name="connsiteX12" fmla="*/ 284962 w 284962"/>
              <a:gd name="connsiteY12" fmla="*/ 215153 h 315045"/>
              <a:gd name="connsiteX13" fmla="*/ 277278 w 284962"/>
              <a:gd name="connsiteY13" fmla="*/ 153681 h 315045"/>
              <a:gd name="connsiteX14" fmla="*/ 261909 w 284962"/>
              <a:gd name="connsiteY14" fmla="*/ 138312 h 315045"/>
              <a:gd name="connsiteX15" fmla="*/ 246541 w 284962"/>
              <a:gd name="connsiteY15" fmla="*/ 115260 h 315045"/>
              <a:gd name="connsiteX16" fmla="*/ 223489 w 284962"/>
              <a:gd name="connsiteY16" fmla="*/ 99892 h 315045"/>
              <a:gd name="connsiteX17" fmla="*/ 200437 w 284962"/>
              <a:gd name="connsiteY17" fmla="*/ 76840 h 315045"/>
              <a:gd name="connsiteX18" fmla="*/ 192753 w 284962"/>
              <a:gd name="connsiteY18" fmla="*/ 53788 h 315045"/>
              <a:gd name="connsiteX19" fmla="*/ 185069 w 284962"/>
              <a:gd name="connsiteY19" fmla="*/ 7684 h 315045"/>
              <a:gd name="connsiteX20" fmla="*/ 162017 w 284962"/>
              <a:gd name="connsiteY20" fmla="*/ 0 h 315045"/>
              <a:gd name="connsiteX21" fmla="*/ 69809 w 284962"/>
              <a:gd name="connsiteY21" fmla="*/ 15368 h 315045"/>
              <a:gd name="connsiteX22" fmla="*/ 46757 w 284962"/>
              <a:gd name="connsiteY22" fmla="*/ 38420 h 315045"/>
              <a:gd name="connsiteX23" fmla="*/ 31388 w 284962"/>
              <a:gd name="connsiteY23" fmla="*/ 46104 h 31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4962" h="315045">
                <a:moveTo>
                  <a:pt x="31388" y="46104"/>
                </a:moveTo>
                <a:cubicBezTo>
                  <a:pt x="26265" y="58911"/>
                  <a:pt x="22189" y="72187"/>
                  <a:pt x="16020" y="84524"/>
                </a:cubicBezTo>
                <a:cubicBezTo>
                  <a:pt x="11890" y="92784"/>
                  <a:pt x="1419" y="98373"/>
                  <a:pt x="652" y="107576"/>
                </a:cubicBezTo>
                <a:cubicBezTo>
                  <a:pt x="-1274" y="130690"/>
                  <a:pt x="1001" y="154729"/>
                  <a:pt x="8336" y="176733"/>
                </a:cubicBezTo>
                <a:cubicBezTo>
                  <a:pt x="12807" y="190146"/>
                  <a:pt x="37890" y="224964"/>
                  <a:pt x="54441" y="238205"/>
                </a:cubicBezTo>
                <a:cubicBezTo>
                  <a:pt x="61652" y="243974"/>
                  <a:pt x="69809" y="248450"/>
                  <a:pt x="77493" y="253573"/>
                </a:cubicBezTo>
                <a:cubicBezTo>
                  <a:pt x="82616" y="261257"/>
                  <a:pt x="85911" y="270544"/>
                  <a:pt x="92861" y="276625"/>
                </a:cubicBezTo>
                <a:cubicBezTo>
                  <a:pt x="129455" y="308645"/>
                  <a:pt x="131508" y="305497"/>
                  <a:pt x="169701" y="315045"/>
                </a:cubicBezTo>
                <a:cubicBezTo>
                  <a:pt x="179946" y="312484"/>
                  <a:pt x="190991" y="312084"/>
                  <a:pt x="200437" y="307361"/>
                </a:cubicBezTo>
                <a:cubicBezTo>
                  <a:pt x="216957" y="299101"/>
                  <a:pt x="246541" y="276625"/>
                  <a:pt x="246541" y="276625"/>
                </a:cubicBezTo>
                <a:cubicBezTo>
                  <a:pt x="251664" y="268941"/>
                  <a:pt x="256140" y="260784"/>
                  <a:pt x="261909" y="253573"/>
                </a:cubicBezTo>
                <a:cubicBezTo>
                  <a:pt x="266435" y="247916"/>
                  <a:pt x="273550" y="244417"/>
                  <a:pt x="277278" y="238205"/>
                </a:cubicBezTo>
                <a:cubicBezTo>
                  <a:pt x="281445" y="231260"/>
                  <a:pt x="282401" y="222837"/>
                  <a:pt x="284962" y="215153"/>
                </a:cubicBezTo>
                <a:cubicBezTo>
                  <a:pt x="282401" y="194662"/>
                  <a:pt x="283212" y="173460"/>
                  <a:pt x="277278" y="153681"/>
                </a:cubicBezTo>
                <a:cubicBezTo>
                  <a:pt x="275196" y="146742"/>
                  <a:pt x="266435" y="143969"/>
                  <a:pt x="261909" y="138312"/>
                </a:cubicBezTo>
                <a:cubicBezTo>
                  <a:pt x="256140" y="131101"/>
                  <a:pt x="253071" y="121790"/>
                  <a:pt x="246541" y="115260"/>
                </a:cubicBezTo>
                <a:cubicBezTo>
                  <a:pt x="240011" y="108730"/>
                  <a:pt x="230584" y="105804"/>
                  <a:pt x="223489" y="99892"/>
                </a:cubicBezTo>
                <a:cubicBezTo>
                  <a:pt x="215141" y="92935"/>
                  <a:pt x="208121" y="84524"/>
                  <a:pt x="200437" y="76840"/>
                </a:cubicBezTo>
                <a:cubicBezTo>
                  <a:pt x="197876" y="69156"/>
                  <a:pt x="192753" y="61888"/>
                  <a:pt x="192753" y="53788"/>
                </a:cubicBezTo>
                <a:cubicBezTo>
                  <a:pt x="192753" y="25685"/>
                  <a:pt x="217021" y="33245"/>
                  <a:pt x="185069" y="7684"/>
                </a:cubicBezTo>
                <a:cubicBezTo>
                  <a:pt x="178744" y="2624"/>
                  <a:pt x="169701" y="2561"/>
                  <a:pt x="162017" y="0"/>
                </a:cubicBezTo>
                <a:cubicBezTo>
                  <a:pt x="161543" y="59"/>
                  <a:pt x="84024" y="7245"/>
                  <a:pt x="69809" y="15368"/>
                </a:cubicBezTo>
                <a:cubicBezTo>
                  <a:pt x="60374" y="20759"/>
                  <a:pt x="54441" y="30736"/>
                  <a:pt x="46757" y="38420"/>
                </a:cubicBezTo>
                <a:lnTo>
                  <a:pt x="31388" y="46104"/>
                </a:ln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Freeform: Shape 176"/>
          <p:cNvSpPr/>
          <p:nvPr/>
        </p:nvSpPr>
        <p:spPr>
          <a:xfrm>
            <a:off x="5555549" y="6005073"/>
            <a:ext cx="183138" cy="145996"/>
          </a:xfrm>
          <a:custGeom>
            <a:avLst/>
            <a:gdLst>
              <a:gd name="connsiteX0" fmla="*/ 31388 w 284962"/>
              <a:gd name="connsiteY0" fmla="*/ 46104 h 315045"/>
              <a:gd name="connsiteX1" fmla="*/ 16020 w 284962"/>
              <a:gd name="connsiteY1" fmla="*/ 84524 h 315045"/>
              <a:gd name="connsiteX2" fmla="*/ 652 w 284962"/>
              <a:gd name="connsiteY2" fmla="*/ 107576 h 315045"/>
              <a:gd name="connsiteX3" fmla="*/ 8336 w 284962"/>
              <a:gd name="connsiteY3" fmla="*/ 176733 h 315045"/>
              <a:gd name="connsiteX4" fmla="*/ 54441 w 284962"/>
              <a:gd name="connsiteY4" fmla="*/ 238205 h 315045"/>
              <a:gd name="connsiteX5" fmla="*/ 77493 w 284962"/>
              <a:gd name="connsiteY5" fmla="*/ 253573 h 315045"/>
              <a:gd name="connsiteX6" fmla="*/ 92861 w 284962"/>
              <a:gd name="connsiteY6" fmla="*/ 276625 h 315045"/>
              <a:gd name="connsiteX7" fmla="*/ 169701 w 284962"/>
              <a:gd name="connsiteY7" fmla="*/ 315045 h 315045"/>
              <a:gd name="connsiteX8" fmla="*/ 200437 w 284962"/>
              <a:gd name="connsiteY8" fmla="*/ 307361 h 315045"/>
              <a:gd name="connsiteX9" fmla="*/ 246541 w 284962"/>
              <a:gd name="connsiteY9" fmla="*/ 276625 h 315045"/>
              <a:gd name="connsiteX10" fmla="*/ 261909 w 284962"/>
              <a:gd name="connsiteY10" fmla="*/ 253573 h 315045"/>
              <a:gd name="connsiteX11" fmla="*/ 277278 w 284962"/>
              <a:gd name="connsiteY11" fmla="*/ 238205 h 315045"/>
              <a:gd name="connsiteX12" fmla="*/ 284962 w 284962"/>
              <a:gd name="connsiteY12" fmla="*/ 215153 h 315045"/>
              <a:gd name="connsiteX13" fmla="*/ 277278 w 284962"/>
              <a:gd name="connsiteY13" fmla="*/ 153681 h 315045"/>
              <a:gd name="connsiteX14" fmla="*/ 261909 w 284962"/>
              <a:gd name="connsiteY14" fmla="*/ 138312 h 315045"/>
              <a:gd name="connsiteX15" fmla="*/ 246541 w 284962"/>
              <a:gd name="connsiteY15" fmla="*/ 115260 h 315045"/>
              <a:gd name="connsiteX16" fmla="*/ 223489 w 284962"/>
              <a:gd name="connsiteY16" fmla="*/ 99892 h 315045"/>
              <a:gd name="connsiteX17" fmla="*/ 200437 w 284962"/>
              <a:gd name="connsiteY17" fmla="*/ 76840 h 315045"/>
              <a:gd name="connsiteX18" fmla="*/ 192753 w 284962"/>
              <a:gd name="connsiteY18" fmla="*/ 53788 h 315045"/>
              <a:gd name="connsiteX19" fmla="*/ 185069 w 284962"/>
              <a:gd name="connsiteY19" fmla="*/ 7684 h 315045"/>
              <a:gd name="connsiteX20" fmla="*/ 162017 w 284962"/>
              <a:gd name="connsiteY20" fmla="*/ 0 h 315045"/>
              <a:gd name="connsiteX21" fmla="*/ 69809 w 284962"/>
              <a:gd name="connsiteY21" fmla="*/ 15368 h 315045"/>
              <a:gd name="connsiteX22" fmla="*/ 46757 w 284962"/>
              <a:gd name="connsiteY22" fmla="*/ 38420 h 315045"/>
              <a:gd name="connsiteX23" fmla="*/ 31388 w 284962"/>
              <a:gd name="connsiteY23" fmla="*/ 46104 h 31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4962" h="315045">
                <a:moveTo>
                  <a:pt x="31388" y="46104"/>
                </a:moveTo>
                <a:cubicBezTo>
                  <a:pt x="26265" y="58911"/>
                  <a:pt x="22189" y="72187"/>
                  <a:pt x="16020" y="84524"/>
                </a:cubicBezTo>
                <a:cubicBezTo>
                  <a:pt x="11890" y="92784"/>
                  <a:pt x="1419" y="98373"/>
                  <a:pt x="652" y="107576"/>
                </a:cubicBezTo>
                <a:cubicBezTo>
                  <a:pt x="-1274" y="130690"/>
                  <a:pt x="1001" y="154729"/>
                  <a:pt x="8336" y="176733"/>
                </a:cubicBezTo>
                <a:cubicBezTo>
                  <a:pt x="12807" y="190146"/>
                  <a:pt x="37890" y="224964"/>
                  <a:pt x="54441" y="238205"/>
                </a:cubicBezTo>
                <a:cubicBezTo>
                  <a:pt x="61652" y="243974"/>
                  <a:pt x="69809" y="248450"/>
                  <a:pt x="77493" y="253573"/>
                </a:cubicBezTo>
                <a:cubicBezTo>
                  <a:pt x="82616" y="261257"/>
                  <a:pt x="85911" y="270544"/>
                  <a:pt x="92861" y="276625"/>
                </a:cubicBezTo>
                <a:cubicBezTo>
                  <a:pt x="129455" y="308645"/>
                  <a:pt x="131508" y="305497"/>
                  <a:pt x="169701" y="315045"/>
                </a:cubicBezTo>
                <a:cubicBezTo>
                  <a:pt x="179946" y="312484"/>
                  <a:pt x="190991" y="312084"/>
                  <a:pt x="200437" y="307361"/>
                </a:cubicBezTo>
                <a:cubicBezTo>
                  <a:pt x="216957" y="299101"/>
                  <a:pt x="246541" y="276625"/>
                  <a:pt x="246541" y="276625"/>
                </a:cubicBezTo>
                <a:cubicBezTo>
                  <a:pt x="251664" y="268941"/>
                  <a:pt x="256140" y="260784"/>
                  <a:pt x="261909" y="253573"/>
                </a:cubicBezTo>
                <a:cubicBezTo>
                  <a:pt x="266435" y="247916"/>
                  <a:pt x="273550" y="244417"/>
                  <a:pt x="277278" y="238205"/>
                </a:cubicBezTo>
                <a:cubicBezTo>
                  <a:pt x="281445" y="231260"/>
                  <a:pt x="282401" y="222837"/>
                  <a:pt x="284962" y="215153"/>
                </a:cubicBezTo>
                <a:cubicBezTo>
                  <a:pt x="282401" y="194662"/>
                  <a:pt x="283212" y="173460"/>
                  <a:pt x="277278" y="153681"/>
                </a:cubicBezTo>
                <a:cubicBezTo>
                  <a:pt x="275196" y="146742"/>
                  <a:pt x="266435" y="143969"/>
                  <a:pt x="261909" y="138312"/>
                </a:cubicBezTo>
                <a:cubicBezTo>
                  <a:pt x="256140" y="131101"/>
                  <a:pt x="253071" y="121790"/>
                  <a:pt x="246541" y="115260"/>
                </a:cubicBezTo>
                <a:cubicBezTo>
                  <a:pt x="240011" y="108730"/>
                  <a:pt x="230584" y="105804"/>
                  <a:pt x="223489" y="99892"/>
                </a:cubicBezTo>
                <a:cubicBezTo>
                  <a:pt x="215141" y="92935"/>
                  <a:pt x="208121" y="84524"/>
                  <a:pt x="200437" y="76840"/>
                </a:cubicBezTo>
                <a:cubicBezTo>
                  <a:pt x="197876" y="69156"/>
                  <a:pt x="192753" y="61888"/>
                  <a:pt x="192753" y="53788"/>
                </a:cubicBezTo>
                <a:cubicBezTo>
                  <a:pt x="192753" y="25685"/>
                  <a:pt x="217021" y="33245"/>
                  <a:pt x="185069" y="7684"/>
                </a:cubicBezTo>
                <a:cubicBezTo>
                  <a:pt x="178744" y="2624"/>
                  <a:pt x="169701" y="2561"/>
                  <a:pt x="162017" y="0"/>
                </a:cubicBezTo>
                <a:cubicBezTo>
                  <a:pt x="161543" y="59"/>
                  <a:pt x="84024" y="7245"/>
                  <a:pt x="69809" y="15368"/>
                </a:cubicBezTo>
                <a:cubicBezTo>
                  <a:pt x="60374" y="20759"/>
                  <a:pt x="54441" y="30736"/>
                  <a:pt x="46757" y="38420"/>
                </a:cubicBezTo>
                <a:lnTo>
                  <a:pt x="31388" y="46104"/>
                </a:ln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Freeform: Shape 181"/>
          <p:cNvSpPr/>
          <p:nvPr/>
        </p:nvSpPr>
        <p:spPr>
          <a:xfrm>
            <a:off x="6591293" y="5304360"/>
            <a:ext cx="239208" cy="161365"/>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Freeform: Shape 193"/>
          <p:cNvSpPr/>
          <p:nvPr/>
        </p:nvSpPr>
        <p:spPr>
          <a:xfrm>
            <a:off x="6714106" y="5766750"/>
            <a:ext cx="239208" cy="161365"/>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reeform: Shape 194"/>
          <p:cNvSpPr/>
          <p:nvPr/>
        </p:nvSpPr>
        <p:spPr>
          <a:xfrm rot="5794056">
            <a:off x="6938239" y="5832724"/>
            <a:ext cx="237379" cy="198779"/>
          </a:xfrm>
          <a:custGeom>
            <a:avLst/>
            <a:gdLst>
              <a:gd name="connsiteX0" fmla="*/ 31388 w 284962"/>
              <a:gd name="connsiteY0" fmla="*/ 46104 h 315045"/>
              <a:gd name="connsiteX1" fmla="*/ 16020 w 284962"/>
              <a:gd name="connsiteY1" fmla="*/ 84524 h 315045"/>
              <a:gd name="connsiteX2" fmla="*/ 652 w 284962"/>
              <a:gd name="connsiteY2" fmla="*/ 107576 h 315045"/>
              <a:gd name="connsiteX3" fmla="*/ 8336 w 284962"/>
              <a:gd name="connsiteY3" fmla="*/ 176733 h 315045"/>
              <a:gd name="connsiteX4" fmla="*/ 54441 w 284962"/>
              <a:gd name="connsiteY4" fmla="*/ 238205 h 315045"/>
              <a:gd name="connsiteX5" fmla="*/ 77493 w 284962"/>
              <a:gd name="connsiteY5" fmla="*/ 253573 h 315045"/>
              <a:gd name="connsiteX6" fmla="*/ 92861 w 284962"/>
              <a:gd name="connsiteY6" fmla="*/ 276625 h 315045"/>
              <a:gd name="connsiteX7" fmla="*/ 169701 w 284962"/>
              <a:gd name="connsiteY7" fmla="*/ 315045 h 315045"/>
              <a:gd name="connsiteX8" fmla="*/ 200437 w 284962"/>
              <a:gd name="connsiteY8" fmla="*/ 307361 h 315045"/>
              <a:gd name="connsiteX9" fmla="*/ 246541 w 284962"/>
              <a:gd name="connsiteY9" fmla="*/ 276625 h 315045"/>
              <a:gd name="connsiteX10" fmla="*/ 261909 w 284962"/>
              <a:gd name="connsiteY10" fmla="*/ 253573 h 315045"/>
              <a:gd name="connsiteX11" fmla="*/ 277278 w 284962"/>
              <a:gd name="connsiteY11" fmla="*/ 238205 h 315045"/>
              <a:gd name="connsiteX12" fmla="*/ 284962 w 284962"/>
              <a:gd name="connsiteY12" fmla="*/ 215153 h 315045"/>
              <a:gd name="connsiteX13" fmla="*/ 277278 w 284962"/>
              <a:gd name="connsiteY13" fmla="*/ 153681 h 315045"/>
              <a:gd name="connsiteX14" fmla="*/ 261909 w 284962"/>
              <a:gd name="connsiteY14" fmla="*/ 138312 h 315045"/>
              <a:gd name="connsiteX15" fmla="*/ 246541 w 284962"/>
              <a:gd name="connsiteY15" fmla="*/ 115260 h 315045"/>
              <a:gd name="connsiteX16" fmla="*/ 223489 w 284962"/>
              <a:gd name="connsiteY16" fmla="*/ 99892 h 315045"/>
              <a:gd name="connsiteX17" fmla="*/ 200437 w 284962"/>
              <a:gd name="connsiteY17" fmla="*/ 76840 h 315045"/>
              <a:gd name="connsiteX18" fmla="*/ 192753 w 284962"/>
              <a:gd name="connsiteY18" fmla="*/ 53788 h 315045"/>
              <a:gd name="connsiteX19" fmla="*/ 185069 w 284962"/>
              <a:gd name="connsiteY19" fmla="*/ 7684 h 315045"/>
              <a:gd name="connsiteX20" fmla="*/ 162017 w 284962"/>
              <a:gd name="connsiteY20" fmla="*/ 0 h 315045"/>
              <a:gd name="connsiteX21" fmla="*/ 69809 w 284962"/>
              <a:gd name="connsiteY21" fmla="*/ 15368 h 315045"/>
              <a:gd name="connsiteX22" fmla="*/ 46757 w 284962"/>
              <a:gd name="connsiteY22" fmla="*/ 38420 h 315045"/>
              <a:gd name="connsiteX23" fmla="*/ 31388 w 284962"/>
              <a:gd name="connsiteY23" fmla="*/ 46104 h 31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4962" h="315045">
                <a:moveTo>
                  <a:pt x="31388" y="46104"/>
                </a:moveTo>
                <a:cubicBezTo>
                  <a:pt x="26265" y="58911"/>
                  <a:pt x="22189" y="72187"/>
                  <a:pt x="16020" y="84524"/>
                </a:cubicBezTo>
                <a:cubicBezTo>
                  <a:pt x="11890" y="92784"/>
                  <a:pt x="1419" y="98373"/>
                  <a:pt x="652" y="107576"/>
                </a:cubicBezTo>
                <a:cubicBezTo>
                  <a:pt x="-1274" y="130690"/>
                  <a:pt x="1001" y="154729"/>
                  <a:pt x="8336" y="176733"/>
                </a:cubicBezTo>
                <a:cubicBezTo>
                  <a:pt x="12807" y="190146"/>
                  <a:pt x="37890" y="224964"/>
                  <a:pt x="54441" y="238205"/>
                </a:cubicBezTo>
                <a:cubicBezTo>
                  <a:pt x="61652" y="243974"/>
                  <a:pt x="69809" y="248450"/>
                  <a:pt x="77493" y="253573"/>
                </a:cubicBezTo>
                <a:cubicBezTo>
                  <a:pt x="82616" y="261257"/>
                  <a:pt x="85911" y="270544"/>
                  <a:pt x="92861" y="276625"/>
                </a:cubicBezTo>
                <a:cubicBezTo>
                  <a:pt x="129455" y="308645"/>
                  <a:pt x="131508" y="305497"/>
                  <a:pt x="169701" y="315045"/>
                </a:cubicBezTo>
                <a:cubicBezTo>
                  <a:pt x="179946" y="312484"/>
                  <a:pt x="190991" y="312084"/>
                  <a:pt x="200437" y="307361"/>
                </a:cubicBezTo>
                <a:cubicBezTo>
                  <a:pt x="216957" y="299101"/>
                  <a:pt x="246541" y="276625"/>
                  <a:pt x="246541" y="276625"/>
                </a:cubicBezTo>
                <a:cubicBezTo>
                  <a:pt x="251664" y="268941"/>
                  <a:pt x="256140" y="260784"/>
                  <a:pt x="261909" y="253573"/>
                </a:cubicBezTo>
                <a:cubicBezTo>
                  <a:pt x="266435" y="247916"/>
                  <a:pt x="273550" y="244417"/>
                  <a:pt x="277278" y="238205"/>
                </a:cubicBezTo>
                <a:cubicBezTo>
                  <a:pt x="281445" y="231260"/>
                  <a:pt x="282401" y="222837"/>
                  <a:pt x="284962" y="215153"/>
                </a:cubicBezTo>
                <a:cubicBezTo>
                  <a:pt x="282401" y="194662"/>
                  <a:pt x="283212" y="173460"/>
                  <a:pt x="277278" y="153681"/>
                </a:cubicBezTo>
                <a:cubicBezTo>
                  <a:pt x="275196" y="146742"/>
                  <a:pt x="266435" y="143969"/>
                  <a:pt x="261909" y="138312"/>
                </a:cubicBezTo>
                <a:cubicBezTo>
                  <a:pt x="256140" y="131101"/>
                  <a:pt x="253071" y="121790"/>
                  <a:pt x="246541" y="115260"/>
                </a:cubicBezTo>
                <a:cubicBezTo>
                  <a:pt x="240011" y="108730"/>
                  <a:pt x="230584" y="105804"/>
                  <a:pt x="223489" y="99892"/>
                </a:cubicBezTo>
                <a:cubicBezTo>
                  <a:pt x="215141" y="92935"/>
                  <a:pt x="208121" y="84524"/>
                  <a:pt x="200437" y="76840"/>
                </a:cubicBezTo>
                <a:cubicBezTo>
                  <a:pt x="197876" y="69156"/>
                  <a:pt x="192753" y="61888"/>
                  <a:pt x="192753" y="53788"/>
                </a:cubicBezTo>
                <a:cubicBezTo>
                  <a:pt x="192753" y="25685"/>
                  <a:pt x="217021" y="33245"/>
                  <a:pt x="185069" y="7684"/>
                </a:cubicBezTo>
                <a:cubicBezTo>
                  <a:pt x="178744" y="2624"/>
                  <a:pt x="169701" y="2561"/>
                  <a:pt x="162017" y="0"/>
                </a:cubicBezTo>
                <a:cubicBezTo>
                  <a:pt x="161543" y="59"/>
                  <a:pt x="84024" y="7245"/>
                  <a:pt x="69809" y="15368"/>
                </a:cubicBezTo>
                <a:cubicBezTo>
                  <a:pt x="60374" y="20759"/>
                  <a:pt x="54441" y="30736"/>
                  <a:pt x="46757" y="38420"/>
                </a:cubicBezTo>
                <a:lnTo>
                  <a:pt x="31388" y="46104"/>
                </a:ln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Freeform: Shape 195"/>
          <p:cNvSpPr/>
          <p:nvPr/>
        </p:nvSpPr>
        <p:spPr>
          <a:xfrm>
            <a:off x="6678033" y="5959325"/>
            <a:ext cx="183138" cy="145996"/>
          </a:xfrm>
          <a:custGeom>
            <a:avLst/>
            <a:gdLst>
              <a:gd name="connsiteX0" fmla="*/ 31388 w 284962"/>
              <a:gd name="connsiteY0" fmla="*/ 46104 h 315045"/>
              <a:gd name="connsiteX1" fmla="*/ 16020 w 284962"/>
              <a:gd name="connsiteY1" fmla="*/ 84524 h 315045"/>
              <a:gd name="connsiteX2" fmla="*/ 652 w 284962"/>
              <a:gd name="connsiteY2" fmla="*/ 107576 h 315045"/>
              <a:gd name="connsiteX3" fmla="*/ 8336 w 284962"/>
              <a:gd name="connsiteY3" fmla="*/ 176733 h 315045"/>
              <a:gd name="connsiteX4" fmla="*/ 54441 w 284962"/>
              <a:gd name="connsiteY4" fmla="*/ 238205 h 315045"/>
              <a:gd name="connsiteX5" fmla="*/ 77493 w 284962"/>
              <a:gd name="connsiteY5" fmla="*/ 253573 h 315045"/>
              <a:gd name="connsiteX6" fmla="*/ 92861 w 284962"/>
              <a:gd name="connsiteY6" fmla="*/ 276625 h 315045"/>
              <a:gd name="connsiteX7" fmla="*/ 169701 w 284962"/>
              <a:gd name="connsiteY7" fmla="*/ 315045 h 315045"/>
              <a:gd name="connsiteX8" fmla="*/ 200437 w 284962"/>
              <a:gd name="connsiteY8" fmla="*/ 307361 h 315045"/>
              <a:gd name="connsiteX9" fmla="*/ 246541 w 284962"/>
              <a:gd name="connsiteY9" fmla="*/ 276625 h 315045"/>
              <a:gd name="connsiteX10" fmla="*/ 261909 w 284962"/>
              <a:gd name="connsiteY10" fmla="*/ 253573 h 315045"/>
              <a:gd name="connsiteX11" fmla="*/ 277278 w 284962"/>
              <a:gd name="connsiteY11" fmla="*/ 238205 h 315045"/>
              <a:gd name="connsiteX12" fmla="*/ 284962 w 284962"/>
              <a:gd name="connsiteY12" fmla="*/ 215153 h 315045"/>
              <a:gd name="connsiteX13" fmla="*/ 277278 w 284962"/>
              <a:gd name="connsiteY13" fmla="*/ 153681 h 315045"/>
              <a:gd name="connsiteX14" fmla="*/ 261909 w 284962"/>
              <a:gd name="connsiteY14" fmla="*/ 138312 h 315045"/>
              <a:gd name="connsiteX15" fmla="*/ 246541 w 284962"/>
              <a:gd name="connsiteY15" fmla="*/ 115260 h 315045"/>
              <a:gd name="connsiteX16" fmla="*/ 223489 w 284962"/>
              <a:gd name="connsiteY16" fmla="*/ 99892 h 315045"/>
              <a:gd name="connsiteX17" fmla="*/ 200437 w 284962"/>
              <a:gd name="connsiteY17" fmla="*/ 76840 h 315045"/>
              <a:gd name="connsiteX18" fmla="*/ 192753 w 284962"/>
              <a:gd name="connsiteY18" fmla="*/ 53788 h 315045"/>
              <a:gd name="connsiteX19" fmla="*/ 185069 w 284962"/>
              <a:gd name="connsiteY19" fmla="*/ 7684 h 315045"/>
              <a:gd name="connsiteX20" fmla="*/ 162017 w 284962"/>
              <a:gd name="connsiteY20" fmla="*/ 0 h 315045"/>
              <a:gd name="connsiteX21" fmla="*/ 69809 w 284962"/>
              <a:gd name="connsiteY21" fmla="*/ 15368 h 315045"/>
              <a:gd name="connsiteX22" fmla="*/ 46757 w 284962"/>
              <a:gd name="connsiteY22" fmla="*/ 38420 h 315045"/>
              <a:gd name="connsiteX23" fmla="*/ 31388 w 284962"/>
              <a:gd name="connsiteY23" fmla="*/ 46104 h 31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4962" h="315045">
                <a:moveTo>
                  <a:pt x="31388" y="46104"/>
                </a:moveTo>
                <a:cubicBezTo>
                  <a:pt x="26265" y="58911"/>
                  <a:pt x="22189" y="72187"/>
                  <a:pt x="16020" y="84524"/>
                </a:cubicBezTo>
                <a:cubicBezTo>
                  <a:pt x="11890" y="92784"/>
                  <a:pt x="1419" y="98373"/>
                  <a:pt x="652" y="107576"/>
                </a:cubicBezTo>
                <a:cubicBezTo>
                  <a:pt x="-1274" y="130690"/>
                  <a:pt x="1001" y="154729"/>
                  <a:pt x="8336" y="176733"/>
                </a:cubicBezTo>
                <a:cubicBezTo>
                  <a:pt x="12807" y="190146"/>
                  <a:pt x="37890" y="224964"/>
                  <a:pt x="54441" y="238205"/>
                </a:cubicBezTo>
                <a:cubicBezTo>
                  <a:pt x="61652" y="243974"/>
                  <a:pt x="69809" y="248450"/>
                  <a:pt x="77493" y="253573"/>
                </a:cubicBezTo>
                <a:cubicBezTo>
                  <a:pt x="82616" y="261257"/>
                  <a:pt x="85911" y="270544"/>
                  <a:pt x="92861" y="276625"/>
                </a:cubicBezTo>
                <a:cubicBezTo>
                  <a:pt x="129455" y="308645"/>
                  <a:pt x="131508" y="305497"/>
                  <a:pt x="169701" y="315045"/>
                </a:cubicBezTo>
                <a:cubicBezTo>
                  <a:pt x="179946" y="312484"/>
                  <a:pt x="190991" y="312084"/>
                  <a:pt x="200437" y="307361"/>
                </a:cubicBezTo>
                <a:cubicBezTo>
                  <a:pt x="216957" y="299101"/>
                  <a:pt x="246541" y="276625"/>
                  <a:pt x="246541" y="276625"/>
                </a:cubicBezTo>
                <a:cubicBezTo>
                  <a:pt x="251664" y="268941"/>
                  <a:pt x="256140" y="260784"/>
                  <a:pt x="261909" y="253573"/>
                </a:cubicBezTo>
                <a:cubicBezTo>
                  <a:pt x="266435" y="247916"/>
                  <a:pt x="273550" y="244417"/>
                  <a:pt x="277278" y="238205"/>
                </a:cubicBezTo>
                <a:cubicBezTo>
                  <a:pt x="281445" y="231260"/>
                  <a:pt x="282401" y="222837"/>
                  <a:pt x="284962" y="215153"/>
                </a:cubicBezTo>
                <a:cubicBezTo>
                  <a:pt x="282401" y="194662"/>
                  <a:pt x="283212" y="173460"/>
                  <a:pt x="277278" y="153681"/>
                </a:cubicBezTo>
                <a:cubicBezTo>
                  <a:pt x="275196" y="146742"/>
                  <a:pt x="266435" y="143969"/>
                  <a:pt x="261909" y="138312"/>
                </a:cubicBezTo>
                <a:cubicBezTo>
                  <a:pt x="256140" y="131101"/>
                  <a:pt x="253071" y="121790"/>
                  <a:pt x="246541" y="115260"/>
                </a:cubicBezTo>
                <a:cubicBezTo>
                  <a:pt x="240011" y="108730"/>
                  <a:pt x="230584" y="105804"/>
                  <a:pt x="223489" y="99892"/>
                </a:cubicBezTo>
                <a:cubicBezTo>
                  <a:pt x="215141" y="92935"/>
                  <a:pt x="208121" y="84524"/>
                  <a:pt x="200437" y="76840"/>
                </a:cubicBezTo>
                <a:cubicBezTo>
                  <a:pt x="197876" y="69156"/>
                  <a:pt x="192753" y="61888"/>
                  <a:pt x="192753" y="53788"/>
                </a:cubicBezTo>
                <a:cubicBezTo>
                  <a:pt x="192753" y="25685"/>
                  <a:pt x="217021" y="33245"/>
                  <a:pt x="185069" y="7684"/>
                </a:cubicBezTo>
                <a:cubicBezTo>
                  <a:pt x="178744" y="2624"/>
                  <a:pt x="169701" y="2561"/>
                  <a:pt x="162017" y="0"/>
                </a:cubicBezTo>
                <a:cubicBezTo>
                  <a:pt x="161543" y="59"/>
                  <a:pt x="84024" y="7245"/>
                  <a:pt x="69809" y="15368"/>
                </a:cubicBezTo>
                <a:cubicBezTo>
                  <a:pt x="60374" y="20759"/>
                  <a:pt x="54441" y="30736"/>
                  <a:pt x="46757" y="38420"/>
                </a:cubicBezTo>
                <a:lnTo>
                  <a:pt x="31388" y="46104"/>
                </a:ln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Freeform: Shape 196"/>
          <p:cNvSpPr/>
          <p:nvPr/>
        </p:nvSpPr>
        <p:spPr>
          <a:xfrm rot="9687044">
            <a:off x="6906150" y="6039640"/>
            <a:ext cx="166809" cy="229837"/>
          </a:xfrm>
          <a:custGeom>
            <a:avLst/>
            <a:gdLst>
              <a:gd name="connsiteX0" fmla="*/ 31388 w 284962"/>
              <a:gd name="connsiteY0" fmla="*/ 46104 h 315045"/>
              <a:gd name="connsiteX1" fmla="*/ 16020 w 284962"/>
              <a:gd name="connsiteY1" fmla="*/ 84524 h 315045"/>
              <a:gd name="connsiteX2" fmla="*/ 652 w 284962"/>
              <a:gd name="connsiteY2" fmla="*/ 107576 h 315045"/>
              <a:gd name="connsiteX3" fmla="*/ 8336 w 284962"/>
              <a:gd name="connsiteY3" fmla="*/ 176733 h 315045"/>
              <a:gd name="connsiteX4" fmla="*/ 54441 w 284962"/>
              <a:gd name="connsiteY4" fmla="*/ 238205 h 315045"/>
              <a:gd name="connsiteX5" fmla="*/ 77493 w 284962"/>
              <a:gd name="connsiteY5" fmla="*/ 253573 h 315045"/>
              <a:gd name="connsiteX6" fmla="*/ 92861 w 284962"/>
              <a:gd name="connsiteY6" fmla="*/ 276625 h 315045"/>
              <a:gd name="connsiteX7" fmla="*/ 169701 w 284962"/>
              <a:gd name="connsiteY7" fmla="*/ 315045 h 315045"/>
              <a:gd name="connsiteX8" fmla="*/ 200437 w 284962"/>
              <a:gd name="connsiteY8" fmla="*/ 307361 h 315045"/>
              <a:gd name="connsiteX9" fmla="*/ 246541 w 284962"/>
              <a:gd name="connsiteY9" fmla="*/ 276625 h 315045"/>
              <a:gd name="connsiteX10" fmla="*/ 261909 w 284962"/>
              <a:gd name="connsiteY10" fmla="*/ 253573 h 315045"/>
              <a:gd name="connsiteX11" fmla="*/ 277278 w 284962"/>
              <a:gd name="connsiteY11" fmla="*/ 238205 h 315045"/>
              <a:gd name="connsiteX12" fmla="*/ 284962 w 284962"/>
              <a:gd name="connsiteY12" fmla="*/ 215153 h 315045"/>
              <a:gd name="connsiteX13" fmla="*/ 277278 w 284962"/>
              <a:gd name="connsiteY13" fmla="*/ 153681 h 315045"/>
              <a:gd name="connsiteX14" fmla="*/ 261909 w 284962"/>
              <a:gd name="connsiteY14" fmla="*/ 138312 h 315045"/>
              <a:gd name="connsiteX15" fmla="*/ 246541 w 284962"/>
              <a:gd name="connsiteY15" fmla="*/ 115260 h 315045"/>
              <a:gd name="connsiteX16" fmla="*/ 223489 w 284962"/>
              <a:gd name="connsiteY16" fmla="*/ 99892 h 315045"/>
              <a:gd name="connsiteX17" fmla="*/ 200437 w 284962"/>
              <a:gd name="connsiteY17" fmla="*/ 76840 h 315045"/>
              <a:gd name="connsiteX18" fmla="*/ 192753 w 284962"/>
              <a:gd name="connsiteY18" fmla="*/ 53788 h 315045"/>
              <a:gd name="connsiteX19" fmla="*/ 185069 w 284962"/>
              <a:gd name="connsiteY19" fmla="*/ 7684 h 315045"/>
              <a:gd name="connsiteX20" fmla="*/ 162017 w 284962"/>
              <a:gd name="connsiteY20" fmla="*/ 0 h 315045"/>
              <a:gd name="connsiteX21" fmla="*/ 69809 w 284962"/>
              <a:gd name="connsiteY21" fmla="*/ 15368 h 315045"/>
              <a:gd name="connsiteX22" fmla="*/ 46757 w 284962"/>
              <a:gd name="connsiteY22" fmla="*/ 38420 h 315045"/>
              <a:gd name="connsiteX23" fmla="*/ 31388 w 284962"/>
              <a:gd name="connsiteY23" fmla="*/ 46104 h 31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4962" h="315045">
                <a:moveTo>
                  <a:pt x="31388" y="46104"/>
                </a:moveTo>
                <a:cubicBezTo>
                  <a:pt x="26265" y="58911"/>
                  <a:pt x="22189" y="72187"/>
                  <a:pt x="16020" y="84524"/>
                </a:cubicBezTo>
                <a:cubicBezTo>
                  <a:pt x="11890" y="92784"/>
                  <a:pt x="1419" y="98373"/>
                  <a:pt x="652" y="107576"/>
                </a:cubicBezTo>
                <a:cubicBezTo>
                  <a:pt x="-1274" y="130690"/>
                  <a:pt x="1001" y="154729"/>
                  <a:pt x="8336" y="176733"/>
                </a:cubicBezTo>
                <a:cubicBezTo>
                  <a:pt x="12807" y="190146"/>
                  <a:pt x="37890" y="224964"/>
                  <a:pt x="54441" y="238205"/>
                </a:cubicBezTo>
                <a:cubicBezTo>
                  <a:pt x="61652" y="243974"/>
                  <a:pt x="69809" y="248450"/>
                  <a:pt x="77493" y="253573"/>
                </a:cubicBezTo>
                <a:cubicBezTo>
                  <a:pt x="82616" y="261257"/>
                  <a:pt x="85911" y="270544"/>
                  <a:pt x="92861" y="276625"/>
                </a:cubicBezTo>
                <a:cubicBezTo>
                  <a:pt x="129455" y="308645"/>
                  <a:pt x="131508" y="305497"/>
                  <a:pt x="169701" y="315045"/>
                </a:cubicBezTo>
                <a:cubicBezTo>
                  <a:pt x="179946" y="312484"/>
                  <a:pt x="190991" y="312084"/>
                  <a:pt x="200437" y="307361"/>
                </a:cubicBezTo>
                <a:cubicBezTo>
                  <a:pt x="216957" y="299101"/>
                  <a:pt x="246541" y="276625"/>
                  <a:pt x="246541" y="276625"/>
                </a:cubicBezTo>
                <a:cubicBezTo>
                  <a:pt x="251664" y="268941"/>
                  <a:pt x="256140" y="260784"/>
                  <a:pt x="261909" y="253573"/>
                </a:cubicBezTo>
                <a:cubicBezTo>
                  <a:pt x="266435" y="247916"/>
                  <a:pt x="273550" y="244417"/>
                  <a:pt x="277278" y="238205"/>
                </a:cubicBezTo>
                <a:cubicBezTo>
                  <a:pt x="281445" y="231260"/>
                  <a:pt x="282401" y="222837"/>
                  <a:pt x="284962" y="215153"/>
                </a:cubicBezTo>
                <a:cubicBezTo>
                  <a:pt x="282401" y="194662"/>
                  <a:pt x="283212" y="173460"/>
                  <a:pt x="277278" y="153681"/>
                </a:cubicBezTo>
                <a:cubicBezTo>
                  <a:pt x="275196" y="146742"/>
                  <a:pt x="266435" y="143969"/>
                  <a:pt x="261909" y="138312"/>
                </a:cubicBezTo>
                <a:cubicBezTo>
                  <a:pt x="256140" y="131101"/>
                  <a:pt x="253071" y="121790"/>
                  <a:pt x="246541" y="115260"/>
                </a:cubicBezTo>
                <a:cubicBezTo>
                  <a:pt x="240011" y="108730"/>
                  <a:pt x="230584" y="105804"/>
                  <a:pt x="223489" y="99892"/>
                </a:cubicBezTo>
                <a:cubicBezTo>
                  <a:pt x="215141" y="92935"/>
                  <a:pt x="208121" y="84524"/>
                  <a:pt x="200437" y="76840"/>
                </a:cubicBezTo>
                <a:cubicBezTo>
                  <a:pt x="197876" y="69156"/>
                  <a:pt x="192753" y="61888"/>
                  <a:pt x="192753" y="53788"/>
                </a:cubicBezTo>
                <a:cubicBezTo>
                  <a:pt x="192753" y="25685"/>
                  <a:pt x="217021" y="33245"/>
                  <a:pt x="185069" y="7684"/>
                </a:cubicBezTo>
                <a:cubicBezTo>
                  <a:pt x="178744" y="2624"/>
                  <a:pt x="169701" y="2561"/>
                  <a:pt x="162017" y="0"/>
                </a:cubicBezTo>
                <a:cubicBezTo>
                  <a:pt x="161543" y="59"/>
                  <a:pt x="84024" y="7245"/>
                  <a:pt x="69809" y="15368"/>
                </a:cubicBezTo>
                <a:cubicBezTo>
                  <a:pt x="60374" y="20759"/>
                  <a:pt x="54441" y="30736"/>
                  <a:pt x="46757" y="38420"/>
                </a:cubicBezTo>
                <a:lnTo>
                  <a:pt x="31388" y="46104"/>
                </a:ln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Freeform: Shape 197"/>
          <p:cNvSpPr/>
          <p:nvPr/>
        </p:nvSpPr>
        <p:spPr>
          <a:xfrm>
            <a:off x="7106205" y="6011574"/>
            <a:ext cx="183138" cy="145996"/>
          </a:xfrm>
          <a:custGeom>
            <a:avLst/>
            <a:gdLst>
              <a:gd name="connsiteX0" fmla="*/ 31388 w 284962"/>
              <a:gd name="connsiteY0" fmla="*/ 46104 h 315045"/>
              <a:gd name="connsiteX1" fmla="*/ 16020 w 284962"/>
              <a:gd name="connsiteY1" fmla="*/ 84524 h 315045"/>
              <a:gd name="connsiteX2" fmla="*/ 652 w 284962"/>
              <a:gd name="connsiteY2" fmla="*/ 107576 h 315045"/>
              <a:gd name="connsiteX3" fmla="*/ 8336 w 284962"/>
              <a:gd name="connsiteY3" fmla="*/ 176733 h 315045"/>
              <a:gd name="connsiteX4" fmla="*/ 54441 w 284962"/>
              <a:gd name="connsiteY4" fmla="*/ 238205 h 315045"/>
              <a:gd name="connsiteX5" fmla="*/ 77493 w 284962"/>
              <a:gd name="connsiteY5" fmla="*/ 253573 h 315045"/>
              <a:gd name="connsiteX6" fmla="*/ 92861 w 284962"/>
              <a:gd name="connsiteY6" fmla="*/ 276625 h 315045"/>
              <a:gd name="connsiteX7" fmla="*/ 169701 w 284962"/>
              <a:gd name="connsiteY7" fmla="*/ 315045 h 315045"/>
              <a:gd name="connsiteX8" fmla="*/ 200437 w 284962"/>
              <a:gd name="connsiteY8" fmla="*/ 307361 h 315045"/>
              <a:gd name="connsiteX9" fmla="*/ 246541 w 284962"/>
              <a:gd name="connsiteY9" fmla="*/ 276625 h 315045"/>
              <a:gd name="connsiteX10" fmla="*/ 261909 w 284962"/>
              <a:gd name="connsiteY10" fmla="*/ 253573 h 315045"/>
              <a:gd name="connsiteX11" fmla="*/ 277278 w 284962"/>
              <a:gd name="connsiteY11" fmla="*/ 238205 h 315045"/>
              <a:gd name="connsiteX12" fmla="*/ 284962 w 284962"/>
              <a:gd name="connsiteY12" fmla="*/ 215153 h 315045"/>
              <a:gd name="connsiteX13" fmla="*/ 277278 w 284962"/>
              <a:gd name="connsiteY13" fmla="*/ 153681 h 315045"/>
              <a:gd name="connsiteX14" fmla="*/ 261909 w 284962"/>
              <a:gd name="connsiteY14" fmla="*/ 138312 h 315045"/>
              <a:gd name="connsiteX15" fmla="*/ 246541 w 284962"/>
              <a:gd name="connsiteY15" fmla="*/ 115260 h 315045"/>
              <a:gd name="connsiteX16" fmla="*/ 223489 w 284962"/>
              <a:gd name="connsiteY16" fmla="*/ 99892 h 315045"/>
              <a:gd name="connsiteX17" fmla="*/ 200437 w 284962"/>
              <a:gd name="connsiteY17" fmla="*/ 76840 h 315045"/>
              <a:gd name="connsiteX18" fmla="*/ 192753 w 284962"/>
              <a:gd name="connsiteY18" fmla="*/ 53788 h 315045"/>
              <a:gd name="connsiteX19" fmla="*/ 185069 w 284962"/>
              <a:gd name="connsiteY19" fmla="*/ 7684 h 315045"/>
              <a:gd name="connsiteX20" fmla="*/ 162017 w 284962"/>
              <a:gd name="connsiteY20" fmla="*/ 0 h 315045"/>
              <a:gd name="connsiteX21" fmla="*/ 69809 w 284962"/>
              <a:gd name="connsiteY21" fmla="*/ 15368 h 315045"/>
              <a:gd name="connsiteX22" fmla="*/ 46757 w 284962"/>
              <a:gd name="connsiteY22" fmla="*/ 38420 h 315045"/>
              <a:gd name="connsiteX23" fmla="*/ 31388 w 284962"/>
              <a:gd name="connsiteY23" fmla="*/ 46104 h 31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4962" h="315045">
                <a:moveTo>
                  <a:pt x="31388" y="46104"/>
                </a:moveTo>
                <a:cubicBezTo>
                  <a:pt x="26265" y="58911"/>
                  <a:pt x="22189" y="72187"/>
                  <a:pt x="16020" y="84524"/>
                </a:cubicBezTo>
                <a:cubicBezTo>
                  <a:pt x="11890" y="92784"/>
                  <a:pt x="1419" y="98373"/>
                  <a:pt x="652" y="107576"/>
                </a:cubicBezTo>
                <a:cubicBezTo>
                  <a:pt x="-1274" y="130690"/>
                  <a:pt x="1001" y="154729"/>
                  <a:pt x="8336" y="176733"/>
                </a:cubicBezTo>
                <a:cubicBezTo>
                  <a:pt x="12807" y="190146"/>
                  <a:pt x="37890" y="224964"/>
                  <a:pt x="54441" y="238205"/>
                </a:cubicBezTo>
                <a:cubicBezTo>
                  <a:pt x="61652" y="243974"/>
                  <a:pt x="69809" y="248450"/>
                  <a:pt x="77493" y="253573"/>
                </a:cubicBezTo>
                <a:cubicBezTo>
                  <a:pt x="82616" y="261257"/>
                  <a:pt x="85911" y="270544"/>
                  <a:pt x="92861" y="276625"/>
                </a:cubicBezTo>
                <a:cubicBezTo>
                  <a:pt x="129455" y="308645"/>
                  <a:pt x="131508" y="305497"/>
                  <a:pt x="169701" y="315045"/>
                </a:cubicBezTo>
                <a:cubicBezTo>
                  <a:pt x="179946" y="312484"/>
                  <a:pt x="190991" y="312084"/>
                  <a:pt x="200437" y="307361"/>
                </a:cubicBezTo>
                <a:cubicBezTo>
                  <a:pt x="216957" y="299101"/>
                  <a:pt x="246541" y="276625"/>
                  <a:pt x="246541" y="276625"/>
                </a:cubicBezTo>
                <a:cubicBezTo>
                  <a:pt x="251664" y="268941"/>
                  <a:pt x="256140" y="260784"/>
                  <a:pt x="261909" y="253573"/>
                </a:cubicBezTo>
                <a:cubicBezTo>
                  <a:pt x="266435" y="247916"/>
                  <a:pt x="273550" y="244417"/>
                  <a:pt x="277278" y="238205"/>
                </a:cubicBezTo>
                <a:cubicBezTo>
                  <a:pt x="281445" y="231260"/>
                  <a:pt x="282401" y="222837"/>
                  <a:pt x="284962" y="215153"/>
                </a:cubicBezTo>
                <a:cubicBezTo>
                  <a:pt x="282401" y="194662"/>
                  <a:pt x="283212" y="173460"/>
                  <a:pt x="277278" y="153681"/>
                </a:cubicBezTo>
                <a:cubicBezTo>
                  <a:pt x="275196" y="146742"/>
                  <a:pt x="266435" y="143969"/>
                  <a:pt x="261909" y="138312"/>
                </a:cubicBezTo>
                <a:cubicBezTo>
                  <a:pt x="256140" y="131101"/>
                  <a:pt x="253071" y="121790"/>
                  <a:pt x="246541" y="115260"/>
                </a:cubicBezTo>
                <a:cubicBezTo>
                  <a:pt x="240011" y="108730"/>
                  <a:pt x="230584" y="105804"/>
                  <a:pt x="223489" y="99892"/>
                </a:cubicBezTo>
                <a:cubicBezTo>
                  <a:pt x="215141" y="92935"/>
                  <a:pt x="208121" y="84524"/>
                  <a:pt x="200437" y="76840"/>
                </a:cubicBezTo>
                <a:cubicBezTo>
                  <a:pt x="197876" y="69156"/>
                  <a:pt x="192753" y="61888"/>
                  <a:pt x="192753" y="53788"/>
                </a:cubicBezTo>
                <a:cubicBezTo>
                  <a:pt x="192753" y="25685"/>
                  <a:pt x="217021" y="33245"/>
                  <a:pt x="185069" y="7684"/>
                </a:cubicBezTo>
                <a:cubicBezTo>
                  <a:pt x="178744" y="2624"/>
                  <a:pt x="169701" y="2561"/>
                  <a:pt x="162017" y="0"/>
                </a:cubicBezTo>
                <a:cubicBezTo>
                  <a:pt x="161543" y="59"/>
                  <a:pt x="84024" y="7245"/>
                  <a:pt x="69809" y="15368"/>
                </a:cubicBezTo>
                <a:cubicBezTo>
                  <a:pt x="60374" y="20759"/>
                  <a:pt x="54441" y="30736"/>
                  <a:pt x="46757" y="38420"/>
                </a:cubicBezTo>
                <a:lnTo>
                  <a:pt x="31388" y="46104"/>
                </a:ln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Freeform: Shape 198"/>
          <p:cNvSpPr/>
          <p:nvPr/>
        </p:nvSpPr>
        <p:spPr>
          <a:xfrm rot="8096720">
            <a:off x="7325372" y="6284458"/>
            <a:ext cx="239208" cy="161365"/>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0" name="Freeform: Shape 199"/>
          <p:cNvSpPr/>
          <p:nvPr/>
        </p:nvSpPr>
        <p:spPr>
          <a:xfrm rot="1386589">
            <a:off x="7538759" y="6387373"/>
            <a:ext cx="117840" cy="145435"/>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Freeform: Shape 200"/>
          <p:cNvSpPr/>
          <p:nvPr/>
        </p:nvSpPr>
        <p:spPr>
          <a:xfrm>
            <a:off x="7315423" y="5499530"/>
            <a:ext cx="194113" cy="213429"/>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Freeform: Shape 201"/>
          <p:cNvSpPr/>
          <p:nvPr/>
        </p:nvSpPr>
        <p:spPr>
          <a:xfrm rot="2219360">
            <a:off x="3707172" y="6257706"/>
            <a:ext cx="148924" cy="150884"/>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Freeform: Shape 202"/>
          <p:cNvSpPr/>
          <p:nvPr/>
        </p:nvSpPr>
        <p:spPr>
          <a:xfrm>
            <a:off x="3962327" y="6191142"/>
            <a:ext cx="194113" cy="213429"/>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Freeform: Shape 203"/>
          <p:cNvSpPr/>
          <p:nvPr/>
        </p:nvSpPr>
        <p:spPr>
          <a:xfrm>
            <a:off x="4060126" y="6383143"/>
            <a:ext cx="117840" cy="145435"/>
          </a:xfrm>
          <a:custGeom>
            <a:avLst/>
            <a:gdLst>
              <a:gd name="connsiteX0" fmla="*/ 38724 w 146301"/>
              <a:gd name="connsiteY0" fmla="*/ 12295 h 173659"/>
              <a:gd name="connsiteX1" fmla="*/ 7988 w 146301"/>
              <a:gd name="connsiteY1" fmla="*/ 50715 h 173659"/>
              <a:gd name="connsiteX2" fmla="*/ 7988 w 146301"/>
              <a:gd name="connsiteY2" fmla="*/ 127555 h 173659"/>
              <a:gd name="connsiteX3" fmla="*/ 15672 w 146301"/>
              <a:gd name="connsiteY3" fmla="*/ 150607 h 173659"/>
              <a:gd name="connsiteX4" fmla="*/ 31040 w 146301"/>
              <a:gd name="connsiteY4" fmla="*/ 173659 h 173659"/>
              <a:gd name="connsiteX5" fmla="*/ 77144 w 146301"/>
              <a:gd name="connsiteY5" fmla="*/ 150607 h 173659"/>
              <a:gd name="connsiteX6" fmla="*/ 100197 w 146301"/>
              <a:gd name="connsiteY6" fmla="*/ 142923 h 173659"/>
              <a:gd name="connsiteX7" fmla="*/ 138617 w 146301"/>
              <a:gd name="connsiteY7" fmla="*/ 81451 h 173659"/>
              <a:gd name="connsiteX8" fmla="*/ 146301 w 146301"/>
              <a:gd name="connsiteY8" fmla="*/ 58399 h 173659"/>
              <a:gd name="connsiteX9" fmla="*/ 138617 w 146301"/>
              <a:gd name="connsiteY9" fmla="*/ 19979 h 173659"/>
              <a:gd name="connsiteX10" fmla="*/ 123249 w 146301"/>
              <a:gd name="connsiteY10" fmla="*/ 4610 h 173659"/>
              <a:gd name="connsiteX11" fmla="*/ 38724 w 146301"/>
              <a:gd name="connsiteY11" fmla="*/ 12295 h 17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1" h="173659">
                <a:moveTo>
                  <a:pt x="38724" y="12295"/>
                </a:moveTo>
                <a:cubicBezTo>
                  <a:pt x="19514" y="19979"/>
                  <a:pt x="16680" y="36807"/>
                  <a:pt x="7988" y="50715"/>
                </a:cubicBezTo>
                <a:cubicBezTo>
                  <a:pt x="-7072" y="74810"/>
                  <a:pt x="2844" y="101836"/>
                  <a:pt x="7988" y="127555"/>
                </a:cubicBezTo>
                <a:cubicBezTo>
                  <a:pt x="9576" y="135497"/>
                  <a:pt x="12050" y="143362"/>
                  <a:pt x="15672" y="150607"/>
                </a:cubicBezTo>
                <a:cubicBezTo>
                  <a:pt x="19802" y="158867"/>
                  <a:pt x="25917" y="165975"/>
                  <a:pt x="31040" y="173659"/>
                </a:cubicBezTo>
                <a:cubicBezTo>
                  <a:pt x="88985" y="154344"/>
                  <a:pt x="17557" y="180400"/>
                  <a:pt x="77144" y="150607"/>
                </a:cubicBezTo>
                <a:cubicBezTo>
                  <a:pt x="84389" y="146985"/>
                  <a:pt x="92513" y="145484"/>
                  <a:pt x="100197" y="142923"/>
                </a:cubicBezTo>
                <a:cubicBezTo>
                  <a:pt x="136728" y="118569"/>
                  <a:pt x="120329" y="136316"/>
                  <a:pt x="138617" y="81451"/>
                </a:cubicBezTo>
                <a:lnTo>
                  <a:pt x="146301" y="58399"/>
                </a:lnTo>
                <a:cubicBezTo>
                  <a:pt x="143740" y="45592"/>
                  <a:pt x="143762" y="31983"/>
                  <a:pt x="138617" y="19979"/>
                </a:cubicBezTo>
                <a:cubicBezTo>
                  <a:pt x="135763" y="13320"/>
                  <a:pt x="129461" y="8338"/>
                  <a:pt x="123249" y="4610"/>
                </a:cubicBezTo>
                <a:cubicBezTo>
                  <a:pt x="105043" y="-6314"/>
                  <a:pt x="57934" y="4611"/>
                  <a:pt x="38724" y="12295"/>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Freeform: Shape 204"/>
          <p:cNvSpPr/>
          <p:nvPr/>
        </p:nvSpPr>
        <p:spPr>
          <a:xfrm rot="10148751">
            <a:off x="3786259" y="6398914"/>
            <a:ext cx="205280" cy="123306"/>
          </a:xfrm>
          <a:custGeom>
            <a:avLst/>
            <a:gdLst>
              <a:gd name="connsiteX0" fmla="*/ 192100 w 239208"/>
              <a:gd name="connsiteY0" fmla="*/ 53788 h 161365"/>
              <a:gd name="connsiteX1" fmla="*/ 169048 w 239208"/>
              <a:gd name="connsiteY1" fmla="*/ 15368 h 161365"/>
              <a:gd name="connsiteX2" fmla="*/ 122944 w 239208"/>
              <a:gd name="connsiteY2" fmla="*/ 0 h 161365"/>
              <a:gd name="connsiteX3" fmla="*/ 15368 w 239208"/>
              <a:gd name="connsiteY3" fmla="*/ 23052 h 161365"/>
              <a:gd name="connsiteX4" fmla="*/ 0 w 239208"/>
              <a:gd name="connsiteY4" fmla="*/ 46104 h 161365"/>
              <a:gd name="connsiteX5" fmla="*/ 7684 w 239208"/>
              <a:gd name="connsiteY5" fmla="*/ 122944 h 161365"/>
              <a:gd name="connsiteX6" fmla="*/ 30736 w 239208"/>
              <a:gd name="connsiteY6" fmla="*/ 138312 h 161365"/>
              <a:gd name="connsiteX7" fmla="*/ 130628 w 239208"/>
              <a:gd name="connsiteY7" fmla="*/ 161365 h 161365"/>
              <a:gd name="connsiteX8" fmla="*/ 222837 w 239208"/>
              <a:gd name="connsiteY8" fmla="*/ 153681 h 161365"/>
              <a:gd name="connsiteX9" fmla="*/ 238205 w 239208"/>
              <a:gd name="connsiteY9" fmla="*/ 138312 h 161365"/>
              <a:gd name="connsiteX10" fmla="*/ 192100 w 239208"/>
              <a:gd name="connsiteY10" fmla="*/ 53788 h 16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208" h="161365">
                <a:moveTo>
                  <a:pt x="192100" y="53788"/>
                </a:moveTo>
                <a:cubicBezTo>
                  <a:pt x="180574" y="33297"/>
                  <a:pt x="180837" y="24537"/>
                  <a:pt x="169048" y="15368"/>
                </a:cubicBezTo>
                <a:cubicBezTo>
                  <a:pt x="156261" y="5423"/>
                  <a:pt x="122944" y="0"/>
                  <a:pt x="122944" y="0"/>
                </a:cubicBezTo>
                <a:cubicBezTo>
                  <a:pt x="81557" y="3762"/>
                  <a:pt x="44876" y="-6456"/>
                  <a:pt x="15368" y="23052"/>
                </a:cubicBezTo>
                <a:cubicBezTo>
                  <a:pt x="8838" y="29582"/>
                  <a:pt x="5123" y="38420"/>
                  <a:pt x="0" y="46104"/>
                </a:cubicBezTo>
                <a:cubicBezTo>
                  <a:pt x="2561" y="71717"/>
                  <a:pt x="-456" y="98524"/>
                  <a:pt x="7684" y="122944"/>
                </a:cubicBezTo>
                <a:cubicBezTo>
                  <a:pt x="10604" y="131705"/>
                  <a:pt x="22297" y="134561"/>
                  <a:pt x="30736" y="138312"/>
                </a:cubicBezTo>
                <a:cubicBezTo>
                  <a:pt x="70709" y="156078"/>
                  <a:pt x="86868" y="155114"/>
                  <a:pt x="130628" y="161365"/>
                </a:cubicBezTo>
                <a:cubicBezTo>
                  <a:pt x="161364" y="158804"/>
                  <a:pt x="192679" y="160144"/>
                  <a:pt x="222837" y="153681"/>
                </a:cubicBezTo>
                <a:cubicBezTo>
                  <a:pt x="229921" y="152163"/>
                  <a:pt x="237603" y="145532"/>
                  <a:pt x="238205" y="138312"/>
                </a:cubicBezTo>
                <a:cubicBezTo>
                  <a:pt x="246249" y="41779"/>
                  <a:pt x="203626" y="74279"/>
                  <a:pt x="192100" y="53788"/>
                </a:cubicBezTo>
                <a:close/>
              </a:path>
            </a:pathLst>
          </a:cu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6" name="Freeform: Shape 205"/>
          <p:cNvSpPr/>
          <p:nvPr/>
        </p:nvSpPr>
        <p:spPr>
          <a:xfrm>
            <a:off x="5762531" y="5362894"/>
            <a:ext cx="164421" cy="123507"/>
          </a:xfrm>
          <a:custGeom>
            <a:avLst/>
            <a:gdLst>
              <a:gd name="connsiteX0" fmla="*/ 3057 w 164421"/>
              <a:gd name="connsiteY0" fmla="*/ 31299 h 123507"/>
              <a:gd name="connsiteX1" fmla="*/ 10741 w 164421"/>
              <a:gd name="connsiteY1" fmla="*/ 77403 h 123507"/>
              <a:gd name="connsiteX2" fmla="*/ 18425 w 164421"/>
              <a:gd name="connsiteY2" fmla="*/ 100455 h 123507"/>
              <a:gd name="connsiteX3" fmla="*/ 41477 w 164421"/>
              <a:gd name="connsiteY3" fmla="*/ 108139 h 123507"/>
              <a:gd name="connsiteX4" fmla="*/ 164421 w 164421"/>
              <a:gd name="connsiteY4" fmla="*/ 123507 h 123507"/>
              <a:gd name="connsiteX5" fmla="*/ 110633 w 164421"/>
              <a:gd name="connsiteY5" fmla="*/ 62035 h 123507"/>
              <a:gd name="connsiteX6" fmla="*/ 87581 w 164421"/>
              <a:gd name="connsiteY6" fmla="*/ 46667 h 123507"/>
              <a:gd name="connsiteX7" fmla="*/ 72213 w 164421"/>
              <a:gd name="connsiteY7" fmla="*/ 23615 h 123507"/>
              <a:gd name="connsiteX8" fmla="*/ 64529 w 164421"/>
              <a:gd name="connsiteY8" fmla="*/ 563 h 123507"/>
              <a:gd name="connsiteX9" fmla="*/ 3057 w 164421"/>
              <a:gd name="connsiteY9" fmla="*/ 31299 h 12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21" h="123507">
                <a:moveTo>
                  <a:pt x="3057" y="31299"/>
                </a:moveTo>
                <a:cubicBezTo>
                  <a:pt x="-5908" y="44106"/>
                  <a:pt x="7361" y="62194"/>
                  <a:pt x="10741" y="77403"/>
                </a:cubicBezTo>
                <a:cubicBezTo>
                  <a:pt x="12498" y="85310"/>
                  <a:pt x="12698" y="94728"/>
                  <a:pt x="18425" y="100455"/>
                </a:cubicBezTo>
                <a:cubicBezTo>
                  <a:pt x="24152" y="106182"/>
                  <a:pt x="33689" y="105914"/>
                  <a:pt x="41477" y="108139"/>
                </a:cubicBezTo>
                <a:cubicBezTo>
                  <a:pt x="91430" y="122411"/>
                  <a:pt x="92951" y="117551"/>
                  <a:pt x="164421" y="123507"/>
                </a:cubicBezTo>
                <a:cubicBezTo>
                  <a:pt x="152257" y="74852"/>
                  <a:pt x="165524" y="98629"/>
                  <a:pt x="110633" y="62035"/>
                </a:cubicBezTo>
                <a:lnTo>
                  <a:pt x="87581" y="46667"/>
                </a:lnTo>
                <a:cubicBezTo>
                  <a:pt x="82458" y="38983"/>
                  <a:pt x="76343" y="31875"/>
                  <a:pt x="72213" y="23615"/>
                </a:cubicBezTo>
                <a:cubicBezTo>
                  <a:pt x="68591" y="16370"/>
                  <a:pt x="72387" y="2527"/>
                  <a:pt x="64529" y="563"/>
                </a:cubicBezTo>
                <a:cubicBezTo>
                  <a:pt x="46958" y="-3830"/>
                  <a:pt x="12022" y="18492"/>
                  <a:pt x="3057" y="31299"/>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Freeform: Shape 206"/>
          <p:cNvSpPr/>
          <p:nvPr/>
        </p:nvSpPr>
        <p:spPr>
          <a:xfrm>
            <a:off x="5497242" y="5486402"/>
            <a:ext cx="106783" cy="179015"/>
          </a:xfrm>
          <a:custGeom>
            <a:avLst/>
            <a:gdLst>
              <a:gd name="connsiteX0" fmla="*/ 98182 w 205964"/>
              <a:gd name="connsiteY0" fmla="*/ 7684 h 115261"/>
              <a:gd name="connsiteX1" fmla="*/ 13657 w 205964"/>
              <a:gd name="connsiteY1" fmla="*/ 15368 h 115261"/>
              <a:gd name="connsiteX2" fmla="*/ 44393 w 205964"/>
              <a:gd name="connsiteY2" fmla="*/ 99892 h 115261"/>
              <a:gd name="connsiteX3" fmla="*/ 90498 w 205964"/>
              <a:gd name="connsiteY3" fmla="*/ 115261 h 115261"/>
              <a:gd name="connsiteX4" fmla="*/ 136602 w 205964"/>
              <a:gd name="connsiteY4" fmla="*/ 107576 h 115261"/>
              <a:gd name="connsiteX5" fmla="*/ 190390 w 205964"/>
              <a:gd name="connsiteY5" fmla="*/ 92208 h 115261"/>
              <a:gd name="connsiteX6" fmla="*/ 205758 w 205964"/>
              <a:gd name="connsiteY6" fmla="*/ 69156 h 115261"/>
              <a:gd name="connsiteX7" fmla="*/ 198074 w 205964"/>
              <a:gd name="connsiteY7" fmla="*/ 46104 h 115261"/>
              <a:gd name="connsiteX8" fmla="*/ 182706 w 205964"/>
              <a:gd name="connsiteY8" fmla="*/ 23052 h 115261"/>
              <a:gd name="connsiteX9" fmla="*/ 136602 w 205964"/>
              <a:gd name="connsiteY9" fmla="*/ 0 h 115261"/>
              <a:gd name="connsiteX10" fmla="*/ 98182 w 205964"/>
              <a:gd name="connsiteY10" fmla="*/ 7684 h 11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964" h="115261">
                <a:moveTo>
                  <a:pt x="98182" y="7684"/>
                </a:moveTo>
                <a:cubicBezTo>
                  <a:pt x="70007" y="10245"/>
                  <a:pt x="33662" y="-4637"/>
                  <a:pt x="13657" y="15368"/>
                </a:cubicBezTo>
                <a:cubicBezTo>
                  <a:pt x="-21534" y="50558"/>
                  <a:pt x="19520" y="88837"/>
                  <a:pt x="44393" y="99892"/>
                </a:cubicBezTo>
                <a:cubicBezTo>
                  <a:pt x="59196" y="106471"/>
                  <a:pt x="90498" y="115261"/>
                  <a:pt x="90498" y="115261"/>
                </a:cubicBezTo>
                <a:cubicBezTo>
                  <a:pt x="105866" y="112699"/>
                  <a:pt x="121325" y="110632"/>
                  <a:pt x="136602" y="107576"/>
                </a:cubicBezTo>
                <a:cubicBezTo>
                  <a:pt x="160725" y="102751"/>
                  <a:pt x="168418" y="99532"/>
                  <a:pt x="190390" y="92208"/>
                </a:cubicBezTo>
                <a:cubicBezTo>
                  <a:pt x="195513" y="84524"/>
                  <a:pt x="204240" y="78265"/>
                  <a:pt x="205758" y="69156"/>
                </a:cubicBezTo>
                <a:cubicBezTo>
                  <a:pt x="207090" y="61167"/>
                  <a:pt x="201696" y="53349"/>
                  <a:pt x="198074" y="46104"/>
                </a:cubicBezTo>
                <a:cubicBezTo>
                  <a:pt x="193944" y="37844"/>
                  <a:pt x="189236" y="29582"/>
                  <a:pt x="182706" y="23052"/>
                </a:cubicBezTo>
                <a:cubicBezTo>
                  <a:pt x="167810" y="8156"/>
                  <a:pt x="155351" y="6250"/>
                  <a:pt x="136602" y="0"/>
                </a:cubicBezTo>
                <a:lnTo>
                  <a:pt x="98182" y="7684"/>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Freeform: Shape 207"/>
          <p:cNvSpPr/>
          <p:nvPr/>
        </p:nvSpPr>
        <p:spPr>
          <a:xfrm rot="19337210">
            <a:off x="5867241" y="5703702"/>
            <a:ext cx="45719" cy="82441"/>
          </a:xfrm>
          <a:custGeom>
            <a:avLst/>
            <a:gdLst>
              <a:gd name="connsiteX0" fmla="*/ 53704 w 84440"/>
              <a:gd name="connsiteY0" fmla="*/ 3725 h 72881"/>
              <a:gd name="connsiteX1" fmla="*/ 7600 w 84440"/>
              <a:gd name="connsiteY1" fmla="*/ 11409 h 72881"/>
              <a:gd name="connsiteX2" fmla="*/ 38336 w 84440"/>
              <a:gd name="connsiteY2" fmla="*/ 72881 h 72881"/>
              <a:gd name="connsiteX3" fmla="*/ 84440 w 84440"/>
              <a:gd name="connsiteY3" fmla="*/ 49829 h 72881"/>
              <a:gd name="connsiteX4" fmla="*/ 53704 w 84440"/>
              <a:gd name="connsiteY4" fmla="*/ 3725 h 7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40" h="72881">
                <a:moveTo>
                  <a:pt x="53704" y="3725"/>
                </a:moveTo>
                <a:cubicBezTo>
                  <a:pt x="40897" y="-2678"/>
                  <a:pt x="16656" y="-1269"/>
                  <a:pt x="7600" y="11409"/>
                </a:cubicBezTo>
                <a:cubicBezTo>
                  <a:pt x="-16148" y="44656"/>
                  <a:pt x="21852" y="61891"/>
                  <a:pt x="38336" y="72881"/>
                </a:cubicBezTo>
                <a:cubicBezTo>
                  <a:pt x="44020" y="70986"/>
                  <a:pt x="84440" y="59759"/>
                  <a:pt x="84440" y="49829"/>
                </a:cubicBezTo>
                <a:cubicBezTo>
                  <a:pt x="84440" y="31619"/>
                  <a:pt x="66511" y="10128"/>
                  <a:pt x="53704" y="3725"/>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Freeform: Shape 208"/>
          <p:cNvSpPr/>
          <p:nvPr/>
        </p:nvSpPr>
        <p:spPr>
          <a:xfrm rot="19337210">
            <a:off x="6095013" y="5550345"/>
            <a:ext cx="45719" cy="97031"/>
          </a:xfrm>
          <a:custGeom>
            <a:avLst/>
            <a:gdLst>
              <a:gd name="connsiteX0" fmla="*/ 53704 w 84440"/>
              <a:gd name="connsiteY0" fmla="*/ 3725 h 72881"/>
              <a:gd name="connsiteX1" fmla="*/ 7600 w 84440"/>
              <a:gd name="connsiteY1" fmla="*/ 11409 h 72881"/>
              <a:gd name="connsiteX2" fmla="*/ 38336 w 84440"/>
              <a:gd name="connsiteY2" fmla="*/ 72881 h 72881"/>
              <a:gd name="connsiteX3" fmla="*/ 84440 w 84440"/>
              <a:gd name="connsiteY3" fmla="*/ 49829 h 72881"/>
              <a:gd name="connsiteX4" fmla="*/ 53704 w 84440"/>
              <a:gd name="connsiteY4" fmla="*/ 3725 h 7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40" h="72881">
                <a:moveTo>
                  <a:pt x="53704" y="3725"/>
                </a:moveTo>
                <a:cubicBezTo>
                  <a:pt x="40897" y="-2678"/>
                  <a:pt x="16656" y="-1269"/>
                  <a:pt x="7600" y="11409"/>
                </a:cubicBezTo>
                <a:cubicBezTo>
                  <a:pt x="-16148" y="44656"/>
                  <a:pt x="21852" y="61891"/>
                  <a:pt x="38336" y="72881"/>
                </a:cubicBezTo>
                <a:cubicBezTo>
                  <a:pt x="44020" y="70986"/>
                  <a:pt x="84440" y="59759"/>
                  <a:pt x="84440" y="49829"/>
                </a:cubicBezTo>
                <a:cubicBezTo>
                  <a:pt x="84440" y="31619"/>
                  <a:pt x="66511" y="10128"/>
                  <a:pt x="53704" y="3725"/>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Freeform: Shape 209"/>
          <p:cNvSpPr/>
          <p:nvPr/>
        </p:nvSpPr>
        <p:spPr>
          <a:xfrm rot="19337210">
            <a:off x="5674344" y="5917477"/>
            <a:ext cx="45719" cy="151814"/>
          </a:xfrm>
          <a:custGeom>
            <a:avLst/>
            <a:gdLst>
              <a:gd name="connsiteX0" fmla="*/ 53704 w 84440"/>
              <a:gd name="connsiteY0" fmla="*/ 3725 h 72881"/>
              <a:gd name="connsiteX1" fmla="*/ 7600 w 84440"/>
              <a:gd name="connsiteY1" fmla="*/ 11409 h 72881"/>
              <a:gd name="connsiteX2" fmla="*/ 38336 w 84440"/>
              <a:gd name="connsiteY2" fmla="*/ 72881 h 72881"/>
              <a:gd name="connsiteX3" fmla="*/ 84440 w 84440"/>
              <a:gd name="connsiteY3" fmla="*/ 49829 h 72881"/>
              <a:gd name="connsiteX4" fmla="*/ 53704 w 84440"/>
              <a:gd name="connsiteY4" fmla="*/ 3725 h 7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40" h="72881">
                <a:moveTo>
                  <a:pt x="53704" y="3725"/>
                </a:moveTo>
                <a:cubicBezTo>
                  <a:pt x="40897" y="-2678"/>
                  <a:pt x="16656" y="-1269"/>
                  <a:pt x="7600" y="11409"/>
                </a:cubicBezTo>
                <a:cubicBezTo>
                  <a:pt x="-16148" y="44656"/>
                  <a:pt x="21852" y="61891"/>
                  <a:pt x="38336" y="72881"/>
                </a:cubicBezTo>
                <a:cubicBezTo>
                  <a:pt x="44020" y="70986"/>
                  <a:pt x="84440" y="59759"/>
                  <a:pt x="84440" y="49829"/>
                </a:cubicBezTo>
                <a:cubicBezTo>
                  <a:pt x="84440" y="31619"/>
                  <a:pt x="66511" y="10128"/>
                  <a:pt x="53704" y="3725"/>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Freeform: Shape 210"/>
          <p:cNvSpPr/>
          <p:nvPr/>
        </p:nvSpPr>
        <p:spPr>
          <a:xfrm rot="15395955">
            <a:off x="5722223" y="5661277"/>
            <a:ext cx="50050" cy="109914"/>
          </a:xfrm>
          <a:custGeom>
            <a:avLst/>
            <a:gdLst>
              <a:gd name="connsiteX0" fmla="*/ 53704 w 84440"/>
              <a:gd name="connsiteY0" fmla="*/ 3725 h 72881"/>
              <a:gd name="connsiteX1" fmla="*/ 7600 w 84440"/>
              <a:gd name="connsiteY1" fmla="*/ 11409 h 72881"/>
              <a:gd name="connsiteX2" fmla="*/ 38336 w 84440"/>
              <a:gd name="connsiteY2" fmla="*/ 72881 h 72881"/>
              <a:gd name="connsiteX3" fmla="*/ 84440 w 84440"/>
              <a:gd name="connsiteY3" fmla="*/ 49829 h 72881"/>
              <a:gd name="connsiteX4" fmla="*/ 53704 w 84440"/>
              <a:gd name="connsiteY4" fmla="*/ 3725 h 7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40" h="72881">
                <a:moveTo>
                  <a:pt x="53704" y="3725"/>
                </a:moveTo>
                <a:cubicBezTo>
                  <a:pt x="40897" y="-2678"/>
                  <a:pt x="16656" y="-1269"/>
                  <a:pt x="7600" y="11409"/>
                </a:cubicBezTo>
                <a:cubicBezTo>
                  <a:pt x="-16148" y="44656"/>
                  <a:pt x="21852" y="61891"/>
                  <a:pt x="38336" y="72881"/>
                </a:cubicBezTo>
                <a:cubicBezTo>
                  <a:pt x="44020" y="70986"/>
                  <a:pt x="84440" y="59759"/>
                  <a:pt x="84440" y="49829"/>
                </a:cubicBezTo>
                <a:cubicBezTo>
                  <a:pt x="84440" y="31619"/>
                  <a:pt x="66511" y="10128"/>
                  <a:pt x="53704" y="3725"/>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Freeform: Shape 211"/>
          <p:cNvSpPr/>
          <p:nvPr/>
        </p:nvSpPr>
        <p:spPr>
          <a:xfrm rot="19337210">
            <a:off x="5992357" y="5963828"/>
            <a:ext cx="79141" cy="130263"/>
          </a:xfrm>
          <a:custGeom>
            <a:avLst/>
            <a:gdLst>
              <a:gd name="connsiteX0" fmla="*/ 53704 w 84440"/>
              <a:gd name="connsiteY0" fmla="*/ 3725 h 72881"/>
              <a:gd name="connsiteX1" fmla="*/ 7600 w 84440"/>
              <a:gd name="connsiteY1" fmla="*/ 11409 h 72881"/>
              <a:gd name="connsiteX2" fmla="*/ 38336 w 84440"/>
              <a:gd name="connsiteY2" fmla="*/ 72881 h 72881"/>
              <a:gd name="connsiteX3" fmla="*/ 84440 w 84440"/>
              <a:gd name="connsiteY3" fmla="*/ 49829 h 72881"/>
              <a:gd name="connsiteX4" fmla="*/ 53704 w 84440"/>
              <a:gd name="connsiteY4" fmla="*/ 3725 h 7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40" h="72881">
                <a:moveTo>
                  <a:pt x="53704" y="3725"/>
                </a:moveTo>
                <a:cubicBezTo>
                  <a:pt x="40897" y="-2678"/>
                  <a:pt x="16656" y="-1269"/>
                  <a:pt x="7600" y="11409"/>
                </a:cubicBezTo>
                <a:cubicBezTo>
                  <a:pt x="-16148" y="44656"/>
                  <a:pt x="21852" y="61891"/>
                  <a:pt x="38336" y="72881"/>
                </a:cubicBezTo>
                <a:cubicBezTo>
                  <a:pt x="44020" y="70986"/>
                  <a:pt x="84440" y="59759"/>
                  <a:pt x="84440" y="49829"/>
                </a:cubicBezTo>
                <a:cubicBezTo>
                  <a:pt x="84440" y="31619"/>
                  <a:pt x="66511" y="10128"/>
                  <a:pt x="53704" y="3725"/>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Freeform: Shape 212"/>
          <p:cNvSpPr/>
          <p:nvPr/>
        </p:nvSpPr>
        <p:spPr>
          <a:xfrm rot="19337210">
            <a:off x="6027887" y="6251515"/>
            <a:ext cx="67670" cy="45719"/>
          </a:xfrm>
          <a:custGeom>
            <a:avLst/>
            <a:gdLst>
              <a:gd name="connsiteX0" fmla="*/ 53704 w 84440"/>
              <a:gd name="connsiteY0" fmla="*/ 3725 h 72881"/>
              <a:gd name="connsiteX1" fmla="*/ 7600 w 84440"/>
              <a:gd name="connsiteY1" fmla="*/ 11409 h 72881"/>
              <a:gd name="connsiteX2" fmla="*/ 38336 w 84440"/>
              <a:gd name="connsiteY2" fmla="*/ 72881 h 72881"/>
              <a:gd name="connsiteX3" fmla="*/ 84440 w 84440"/>
              <a:gd name="connsiteY3" fmla="*/ 49829 h 72881"/>
              <a:gd name="connsiteX4" fmla="*/ 53704 w 84440"/>
              <a:gd name="connsiteY4" fmla="*/ 3725 h 7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40" h="72881">
                <a:moveTo>
                  <a:pt x="53704" y="3725"/>
                </a:moveTo>
                <a:cubicBezTo>
                  <a:pt x="40897" y="-2678"/>
                  <a:pt x="16656" y="-1269"/>
                  <a:pt x="7600" y="11409"/>
                </a:cubicBezTo>
                <a:cubicBezTo>
                  <a:pt x="-16148" y="44656"/>
                  <a:pt x="21852" y="61891"/>
                  <a:pt x="38336" y="72881"/>
                </a:cubicBezTo>
                <a:cubicBezTo>
                  <a:pt x="44020" y="70986"/>
                  <a:pt x="84440" y="59759"/>
                  <a:pt x="84440" y="49829"/>
                </a:cubicBezTo>
                <a:cubicBezTo>
                  <a:pt x="84440" y="31619"/>
                  <a:pt x="66511" y="10128"/>
                  <a:pt x="53704" y="3725"/>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Freeform: Shape 213"/>
          <p:cNvSpPr/>
          <p:nvPr/>
        </p:nvSpPr>
        <p:spPr>
          <a:xfrm>
            <a:off x="5618707" y="5792005"/>
            <a:ext cx="45719" cy="151814"/>
          </a:xfrm>
          <a:custGeom>
            <a:avLst/>
            <a:gdLst>
              <a:gd name="connsiteX0" fmla="*/ 53704 w 84440"/>
              <a:gd name="connsiteY0" fmla="*/ 3725 h 72881"/>
              <a:gd name="connsiteX1" fmla="*/ 7600 w 84440"/>
              <a:gd name="connsiteY1" fmla="*/ 11409 h 72881"/>
              <a:gd name="connsiteX2" fmla="*/ 38336 w 84440"/>
              <a:gd name="connsiteY2" fmla="*/ 72881 h 72881"/>
              <a:gd name="connsiteX3" fmla="*/ 84440 w 84440"/>
              <a:gd name="connsiteY3" fmla="*/ 49829 h 72881"/>
              <a:gd name="connsiteX4" fmla="*/ 53704 w 84440"/>
              <a:gd name="connsiteY4" fmla="*/ 3725 h 7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40" h="72881">
                <a:moveTo>
                  <a:pt x="53704" y="3725"/>
                </a:moveTo>
                <a:cubicBezTo>
                  <a:pt x="40897" y="-2678"/>
                  <a:pt x="16656" y="-1269"/>
                  <a:pt x="7600" y="11409"/>
                </a:cubicBezTo>
                <a:cubicBezTo>
                  <a:pt x="-16148" y="44656"/>
                  <a:pt x="21852" y="61891"/>
                  <a:pt x="38336" y="72881"/>
                </a:cubicBezTo>
                <a:cubicBezTo>
                  <a:pt x="44020" y="70986"/>
                  <a:pt x="84440" y="59759"/>
                  <a:pt x="84440" y="49829"/>
                </a:cubicBezTo>
                <a:cubicBezTo>
                  <a:pt x="84440" y="31619"/>
                  <a:pt x="66511" y="10128"/>
                  <a:pt x="53704" y="3725"/>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Freeform: Shape 214"/>
          <p:cNvSpPr/>
          <p:nvPr/>
        </p:nvSpPr>
        <p:spPr>
          <a:xfrm>
            <a:off x="5986259" y="5491049"/>
            <a:ext cx="45719" cy="117864"/>
          </a:xfrm>
          <a:custGeom>
            <a:avLst/>
            <a:gdLst>
              <a:gd name="connsiteX0" fmla="*/ 53704 w 84440"/>
              <a:gd name="connsiteY0" fmla="*/ 3725 h 72881"/>
              <a:gd name="connsiteX1" fmla="*/ 7600 w 84440"/>
              <a:gd name="connsiteY1" fmla="*/ 11409 h 72881"/>
              <a:gd name="connsiteX2" fmla="*/ 38336 w 84440"/>
              <a:gd name="connsiteY2" fmla="*/ 72881 h 72881"/>
              <a:gd name="connsiteX3" fmla="*/ 84440 w 84440"/>
              <a:gd name="connsiteY3" fmla="*/ 49829 h 72881"/>
              <a:gd name="connsiteX4" fmla="*/ 53704 w 84440"/>
              <a:gd name="connsiteY4" fmla="*/ 3725 h 7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40" h="72881">
                <a:moveTo>
                  <a:pt x="53704" y="3725"/>
                </a:moveTo>
                <a:cubicBezTo>
                  <a:pt x="40897" y="-2678"/>
                  <a:pt x="16656" y="-1269"/>
                  <a:pt x="7600" y="11409"/>
                </a:cubicBezTo>
                <a:cubicBezTo>
                  <a:pt x="-16148" y="44656"/>
                  <a:pt x="21852" y="61891"/>
                  <a:pt x="38336" y="72881"/>
                </a:cubicBezTo>
                <a:cubicBezTo>
                  <a:pt x="44020" y="70986"/>
                  <a:pt x="84440" y="59759"/>
                  <a:pt x="84440" y="49829"/>
                </a:cubicBezTo>
                <a:cubicBezTo>
                  <a:pt x="84440" y="31619"/>
                  <a:pt x="66511" y="10128"/>
                  <a:pt x="53704" y="3725"/>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Freeform: Shape 215"/>
          <p:cNvSpPr/>
          <p:nvPr/>
        </p:nvSpPr>
        <p:spPr>
          <a:xfrm rot="19337210">
            <a:off x="6102274" y="5774254"/>
            <a:ext cx="45719" cy="74587"/>
          </a:xfrm>
          <a:custGeom>
            <a:avLst/>
            <a:gdLst>
              <a:gd name="connsiteX0" fmla="*/ 53704 w 84440"/>
              <a:gd name="connsiteY0" fmla="*/ 3725 h 72881"/>
              <a:gd name="connsiteX1" fmla="*/ 7600 w 84440"/>
              <a:gd name="connsiteY1" fmla="*/ 11409 h 72881"/>
              <a:gd name="connsiteX2" fmla="*/ 38336 w 84440"/>
              <a:gd name="connsiteY2" fmla="*/ 72881 h 72881"/>
              <a:gd name="connsiteX3" fmla="*/ 84440 w 84440"/>
              <a:gd name="connsiteY3" fmla="*/ 49829 h 72881"/>
              <a:gd name="connsiteX4" fmla="*/ 53704 w 84440"/>
              <a:gd name="connsiteY4" fmla="*/ 3725 h 7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40" h="72881">
                <a:moveTo>
                  <a:pt x="53704" y="3725"/>
                </a:moveTo>
                <a:cubicBezTo>
                  <a:pt x="40897" y="-2678"/>
                  <a:pt x="16656" y="-1269"/>
                  <a:pt x="7600" y="11409"/>
                </a:cubicBezTo>
                <a:cubicBezTo>
                  <a:pt x="-16148" y="44656"/>
                  <a:pt x="21852" y="61891"/>
                  <a:pt x="38336" y="72881"/>
                </a:cubicBezTo>
                <a:cubicBezTo>
                  <a:pt x="44020" y="70986"/>
                  <a:pt x="84440" y="59759"/>
                  <a:pt x="84440" y="49829"/>
                </a:cubicBezTo>
                <a:cubicBezTo>
                  <a:pt x="84440" y="31619"/>
                  <a:pt x="66511" y="10128"/>
                  <a:pt x="53704" y="3725"/>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Freeform: Shape 216"/>
          <p:cNvSpPr/>
          <p:nvPr/>
        </p:nvSpPr>
        <p:spPr>
          <a:xfrm rot="19337210">
            <a:off x="5739069" y="6129810"/>
            <a:ext cx="45719" cy="162114"/>
          </a:xfrm>
          <a:custGeom>
            <a:avLst/>
            <a:gdLst>
              <a:gd name="connsiteX0" fmla="*/ 53704 w 84440"/>
              <a:gd name="connsiteY0" fmla="*/ 3725 h 72881"/>
              <a:gd name="connsiteX1" fmla="*/ 7600 w 84440"/>
              <a:gd name="connsiteY1" fmla="*/ 11409 h 72881"/>
              <a:gd name="connsiteX2" fmla="*/ 38336 w 84440"/>
              <a:gd name="connsiteY2" fmla="*/ 72881 h 72881"/>
              <a:gd name="connsiteX3" fmla="*/ 84440 w 84440"/>
              <a:gd name="connsiteY3" fmla="*/ 49829 h 72881"/>
              <a:gd name="connsiteX4" fmla="*/ 53704 w 84440"/>
              <a:gd name="connsiteY4" fmla="*/ 3725 h 7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40" h="72881">
                <a:moveTo>
                  <a:pt x="53704" y="3725"/>
                </a:moveTo>
                <a:cubicBezTo>
                  <a:pt x="40897" y="-2678"/>
                  <a:pt x="16656" y="-1269"/>
                  <a:pt x="7600" y="11409"/>
                </a:cubicBezTo>
                <a:cubicBezTo>
                  <a:pt x="-16148" y="44656"/>
                  <a:pt x="21852" y="61891"/>
                  <a:pt x="38336" y="72881"/>
                </a:cubicBezTo>
                <a:cubicBezTo>
                  <a:pt x="44020" y="70986"/>
                  <a:pt x="84440" y="59759"/>
                  <a:pt x="84440" y="49829"/>
                </a:cubicBezTo>
                <a:cubicBezTo>
                  <a:pt x="84440" y="31619"/>
                  <a:pt x="66511" y="10128"/>
                  <a:pt x="53704" y="3725"/>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Freeform: Shape 217"/>
          <p:cNvSpPr/>
          <p:nvPr/>
        </p:nvSpPr>
        <p:spPr>
          <a:xfrm rot="19337210">
            <a:off x="5843698" y="6422026"/>
            <a:ext cx="79141" cy="130263"/>
          </a:xfrm>
          <a:custGeom>
            <a:avLst/>
            <a:gdLst>
              <a:gd name="connsiteX0" fmla="*/ 53704 w 84440"/>
              <a:gd name="connsiteY0" fmla="*/ 3725 h 72881"/>
              <a:gd name="connsiteX1" fmla="*/ 7600 w 84440"/>
              <a:gd name="connsiteY1" fmla="*/ 11409 h 72881"/>
              <a:gd name="connsiteX2" fmla="*/ 38336 w 84440"/>
              <a:gd name="connsiteY2" fmla="*/ 72881 h 72881"/>
              <a:gd name="connsiteX3" fmla="*/ 84440 w 84440"/>
              <a:gd name="connsiteY3" fmla="*/ 49829 h 72881"/>
              <a:gd name="connsiteX4" fmla="*/ 53704 w 84440"/>
              <a:gd name="connsiteY4" fmla="*/ 3725 h 7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40" h="72881">
                <a:moveTo>
                  <a:pt x="53704" y="3725"/>
                </a:moveTo>
                <a:cubicBezTo>
                  <a:pt x="40897" y="-2678"/>
                  <a:pt x="16656" y="-1269"/>
                  <a:pt x="7600" y="11409"/>
                </a:cubicBezTo>
                <a:cubicBezTo>
                  <a:pt x="-16148" y="44656"/>
                  <a:pt x="21852" y="61891"/>
                  <a:pt x="38336" y="72881"/>
                </a:cubicBezTo>
                <a:cubicBezTo>
                  <a:pt x="44020" y="70986"/>
                  <a:pt x="84440" y="59759"/>
                  <a:pt x="84440" y="49829"/>
                </a:cubicBezTo>
                <a:cubicBezTo>
                  <a:pt x="84440" y="31619"/>
                  <a:pt x="66511" y="10128"/>
                  <a:pt x="53704" y="3725"/>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Freeform: Shape 218"/>
          <p:cNvSpPr/>
          <p:nvPr/>
        </p:nvSpPr>
        <p:spPr>
          <a:xfrm rot="15395955">
            <a:off x="5910699" y="6153153"/>
            <a:ext cx="45719" cy="151814"/>
          </a:xfrm>
          <a:custGeom>
            <a:avLst/>
            <a:gdLst>
              <a:gd name="connsiteX0" fmla="*/ 53704 w 84440"/>
              <a:gd name="connsiteY0" fmla="*/ 3725 h 72881"/>
              <a:gd name="connsiteX1" fmla="*/ 7600 w 84440"/>
              <a:gd name="connsiteY1" fmla="*/ 11409 h 72881"/>
              <a:gd name="connsiteX2" fmla="*/ 38336 w 84440"/>
              <a:gd name="connsiteY2" fmla="*/ 72881 h 72881"/>
              <a:gd name="connsiteX3" fmla="*/ 84440 w 84440"/>
              <a:gd name="connsiteY3" fmla="*/ 49829 h 72881"/>
              <a:gd name="connsiteX4" fmla="*/ 53704 w 84440"/>
              <a:gd name="connsiteY4" fmla="*/ 3725 h 7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40" h="72881">
                <a:moveTo>
                  <a:pt x="53704" y="3725"/>
                </a:moveTo>
                <a:cubicBezTo>
                  <a:pt x="40897" y="-2678"/>
                  <a:pt x="16656" y="-1269"/>
                  <a:pt x="7600" y="11409"/>
                </a:cubicBezTo>
                <a:cubicBezTo>
                  <a:pt x="-16148" y="44656"/>
                  <a:pt x="21852" y="61891"/>
                  <a:pt x="38336" y="72881"/>
                </a:cubicBezTo>
                <a:cubicBezTo>
                  <a:pt x="44020" y="70986"/>
                  <a:pt x="84440" y="59759"/>
                  <a:pt x="84440" y="49829"/>
                </a:cubicBezTo>
                <a:cubicBezTo>
                  <a:pt x="84440" y="31619"/>
                  <a:pt x="66511" y="10128"/>
                  <a:pt x="53704" y="3725"/>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Freeform: Shape 219"/>
          <p:cNvSpPr/>
          <p:nvPr/>
        </p:nvSpPr>
        <p:spPr>
          <a:xfrm rot="16796933">
            <a:off x="5583856" y="5229768"/>
            <a:ext cx="64803" cy="125460"/>
          </a:xfrm>
          <a:custGeom>
            <a:avLst/>
            <a:gdLst>
              <a:gd name="connsiteX0" fmla="*/ 53704 w 84440"/>
              <a:gd name="connsiteY0" fmla="*/ 3725 h 72881"/>
              <a:gd name="connsiteX1" fmla="*/ 7600 w 84440"/>
              <a:gd name="connsiteY1" fmla="*/ 11409 h 72881"/>
              <a:gd name="connsiteX2" fmla="*/ 38336 w 84440"/>
              <a:gd name="connsiteY2" fmla="*/ 72881 h 72881"/>
              <a:gd name="connsiteX3" fmla="*/ 84440 w 84440"/>
              <a:gd name="connsiteY3" fmla="*/ 49829 h 72881"/>
              <a:gd name="connsiteX4" fmla="*/ 53704 w 84440"/>
              <a:gd name="connsiteY4" fmla="*/ 3725 h 7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40" h="72881">
                <a:moveTo>
                  <a:pt x="53704" y="3725"/>
                </a:moveTo>
                <a:cubicBezTo>
                  <a:pt x="40897" y="-2678"/>
                  <a:pt x="16656" y="-1269"/>
                  <a:pt x="7600" y="11409"/>
                </a:cubicBezTo>
                <a:cubicBezTo>
                  <a:pt x="-16148" y="44656"/>
                  <a:pt x="21852" y="61891"/>
                  <a:pt x="38336" y="72881"/>
                </a:cubicBezTo>
                <a:cubicBezTo>
                  <a:pt x="44020" y="70986"/>
                  <a:pt x="84440" y="59759"/>
                  <a:pt x="84440" y="49829"/>
                </a:cubicBezTo>
                <a:cubicBezTo>
                  <a:pt x="84440" y="31619"/>
                  <a:pt x="66511" y="10128"/>
                  <a:pt x="53704" y="3725"/>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Freeform: Shape 224"/>
          <p:cNvSpPr/>
          <p:nvPr/>
        </p:nvSpPr>
        <p:spPr>
          <a:xfrm rot="12375489">
            <a:off x="5755067" y="6268151"/>
            <a:ext cx="45719" cy="151814"/>
          </a:xfrm>
          <a:custGeom>
            <a:avLst/>
            <a:gdLst>
              <a:gd name="connsiteX0" fmla="*/ 53704 w 84440"/>
              <a:gd name="connsiteY0" fmla="*/ 3725 h 72881"/>
              <a:gd name="connsiteX1" fmla="*/ 7600 w 84440"/>
              <a:gd name="connsiteY1" fmla="*/ 11409 h 72881"/>
              <a:gd name="connsiteX2" fmla="*/ 38336 w 84440"/>
              <a:gd name="connsiteY2" fmla="*/ 72881 h 72881"/>
              <a:gd name="connsiteX3" fmla="*/ 84440 w 84440"/>
              <a:gd name="connsiteY3" fmla="*/ 49829 h 72881"/>
              <a:gd name="connsiteX4" fmla="*/ 53704 w 84440"/>
              <a:gd name="connsiteY4" fmla="*/ 3725 h 7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40" h="72881">
                <a:moveTo>
                  <a:pt x="53704" y="3725"/>
                </a:moveTo>
                <a:cubicBezTo>
                  <a:pt x="40897" y="-2678"/>
                  <a:pt x="16656" y="-1269"/>
                  <a:pt x="7600" y="11409"/>
                </a:cubicBezTo>
                <a:cubicBezTo>
                  <a:pt x="-16148" y="44656"/>
                  <a:pt x="21852" y="61891"/>
                  <a:pt x="38336" y="72881"/>
                </a:cubicBezTo>
                <a:cubicBezTo>
                  <a:pt x="44020" y="70986"/>
                  <a:pt x="84440" y="59759"/>
                  <a:pt x="84440" y="49829"/>
                </a:cubicBezTo>
                <a:cubicBezTo>
                  <a:pt x="84440" y="31619"/>
                  <a:pt x="66511" y="10128"/>
                  <a:pt x="53704" y="3725"/>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extBox 225"/>
          <p:cNvSpPr txBox="1"/>
          <p:nvPr/>
        </p:nvSpPr>
        <p:spPr>
          <a:xfrm>
            <a:off x="2412083" y="5524400"/>
            <a:ext cx="795711" cy="276999"/>
          </a:xfrm>
          <a:prstGeom prst="rect">
            <a:avLst/>
          </a:prstGeom>
          <a:noFill/>
        </p:spPr>
        <p:txBody>
          <a:bodyPr wrap="square" rtlCol="0">
            <a:spAutoFit/>
          </a:bodyPr>
          <a:lstStyle/>
          <a:p>
            <a:r>
              <a:rPr lang="en-US" sz="1200" dirty="0"/>
              <a:t>Water</a:t>
            </a:r>
          </a:p>
        </p:txBody>
      </p:sp>
      <p:sp>
        <p:nvSpPr>
          <p:cNvPr id="227" name="TextBox 226"/>
          <p:cNvSpPr txBox="1"/>
          <p:nvPr/>
        </p:nvSpPr>
        <p:spPr>
          <a:xfrm>
            <a:off x="2426171" y="5853532"/>
            <a:ext cx="795711" cy="461665"/>
          </a:xfrm>
          <a:prstGeom prst="rect">
            <a:avLst/>
          </a:prstGeom>
          <a:noFill/>
        </p:spPr>
        <p:txBody>
          <a:bodyPr wrap="square" rtlCol="0">
            <a:spAutoFit/>
          </a:bodyPr>
          <a:lstStyle/>
          <a:p>
            <a:r>
              <a:rPr lang="en-US" sz="1200" dirty="0"/>
              <a:t>Soil Particles</a:t>
            </a:r>
          </a:p>
        </p:txBody>
      </p:sp>
      <p:sp>
        <p:nvSpPr>
          <p:cNvPr id="228" name="TextBox 227"/>
          <p:cNvSpPr txBox="1"/>
          <p:nvPr/>
        </p:nvSpPr>
        <p:spPr>
          <a:xfrm>
            <a:off x="7972509" y="5368378"/>
            <a:ext cx="795711" cy="276999"/>
          </a:xfrm>
          <a:prstGeom prst="rect">
            <a:avLst/>
          </a:prstGeom>
          <a:noFill/>
        </p:spPr>
        <p:txBody>
          <a:bodyPr wrap="square" rtlCol="0">
            <a:spAutoFit/>
          </a:bodyPr>
          <a:lstStyle/>
          <a:p>
            <a:r>
              <a:rPr lang="en-US" sz="1200" dirty="0" err="1"/>
              <a:t>NAPL</a:t>
            </a:r>
            <a:endParaRPr lang="en-US" sz="1200" dirty="0"/>
          </a:p>
        </p:txBody>
      </p:sp>
      <p:cxnSp>
        <p:nvCxnSpPr>
          <p:cNvPr id="230" name="Straight Arrow Connector 229"/>
          <p:cNvCxnSpPr/>
          <p:nvPr/>
        </p:nvCxnSpPr>
        <p:spPr>
          <a:xfrm>
            <a:off x="2911155" y="5685022"/>
            <a:ext cx="500420" cy="681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p:cNvCxnSpPr>
            <a:endCxn id="52" idx="2"/>
          </p:cNvCxnSpPr>
          <p:nvPr/>
        </p:nvCxnSpPr>
        <p:spPr>
          <a:xfrm>
            <a:off x="2818478" y="6008875"/>
            <a:ext cx="704683" cy="1256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7" name="Straight Arrow Connector 236"/>
          <p:cNvCxnSpPr>
            <a:stCxn id="228" idx="1"/>
          </p:cNvCxnSpPr>
          <p:nvPr/>
        </p:nvCxnSpPr>
        <p:spPr>
          <a:xfrm flipH="1">
            <a:off x="7586574" y="5506877"/>
            <a:ext cx="385934" cy="58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5" name="TextBox 184">
            <a:extLst>
              <a:ext uri="{FF2B5EF4-FFF2-40B4-BE49-F238E27FC236}">
                <a16:creationId xmlns:a16="http://schemas.microsoft.com/office/drawing/2014/main" id="{FB1A2CF4-29E6-4327-83B6-C0BD44B4C26A}"/>
              </a:ext>
            </a:extLst>
          </p:cNvPr>
          <p:cNvSpPr txBox="1"/>
          <p:nvPr/>
        </p:nvSpPr>
        <p:spPr>
          <a:xfrm>
            <a:off x="957520" y="4226725"/>
            <a:ext cx="3907269" cy="584775"/>
          </a:xfrm>
          <a:prstGeom prst="rect">
            <a:avLst/>
          </a:prstGeom>
          <a:noFill/>
        </p:spPr>
        <p:txBody>
          <a:bodyPr wrap="square" rtlCol="0">
            <a:spAutoFit/>
          </a:bodyPr>
          <a:lstStyle/>
          <a:p>
            <a:r>
              <a:rPr lang="en-US" sz="1600" i="1" dirty="0">
                <a:latin typeface="Microsoft New Tai Lue" panose="020B0502040204020203" pitchFamily="34" charset="0"/>
                <a:cs typeface="Microsoft New Tai Lue" panose="020B0502040204020203" pitchFamily="34" charset="0"/>
              </a:rPr>
              <a:t>Less Electrically Resistive</a:t>
            </a:r>
          </a:p>
          <a:p>
            <a:r>
              <a:rPr lang="en-US" sz="1600" i="1" dirty="0">
                <a:latin typeface="Microsoft New Tai Lue" panose="020B0502040204020203" pitchFamily="34" charset="0"/>
                <a:cs typeface="Microsoft New Tai Lue" panose="020B0502040204020203" pitchFamily="34" charset="0"/>
              </a:rPr>
              <a:t>(More Electrically Conductive)</a:t>
            </a:r>
          </a:p>
        </p:txBody>
      </p:sp>
      <p:sp>
        <p:nvSpPr>
          <p:cNvPr id="186" name="TextBox 185">
            <a:extLst>
              <a:ext uri="{FF2B5EF4-FFF2-40B4-BE49-F238E27FC236}">
                <a16:creationId xmlns:a16="http://schemas.microsoft.com/office/drawing/2014/main" id="{1B7E89E3-71AB-4584-B4F9-E3015462723D}"/>
              </a:ext>
            </a:extLst>
          </p:cNvPr>
          <p:cNvSpPr txBox="1"/>
          <p:nvPr/>
        </p:nvSpPr>
        <p:spPr>
          <a:xfrm>
            <a:off x="6440004" y="4191821"/>
            <a:ext cx="4087106" cy="584775"/>
          </a:xfrm>
          <a:prstGeom prst="rect">
            <a:avLst/>
          </a:prstGeom>
          <a:noFill/>
        </p:spPr>
        <p:txBody>
          <a:bodyPr wrap="square" rtlCol="0">
            <a:spAutoFit/>
          </a:bodyPr>
          <a:lstStyle/>
          <a:p>
            <a:pPr algn="r"/>
            <a:r>
              <a:rPr lang="en-US" sz="1600" i="1" dirty="0">
                <a:latin typeface="Microsoft New Tai Lue" panose="020B0502040204020203" pitchFamily="34" charset="0"/>
                <a:cs typeface="Microsoft New Tai Lue" panose="020B0502040204020203" pitchFamily="34" charset="0"/>
              </a:rPr>
              <a:t>More Electrically Resistive</a:t>
            </a:r>
          </a:p>
          <a:p>
            <a:pPr algn="r"/>
            <a:r>
              <a:rPr lang="en-US" sz="1600" i="1" dirty="0">
                <a:latin typeface="Microsoft New Tai Lue" panose="020B0502040204020203" pitchFamily="34" charset="0"/>
                <a:cs typeface="Microsoft New Tai Lue" panose="020B0502040204020203" pitchFamily="34" charset="0"/>
              </a:rPr>
              <a:t>(Less Electrically Conductive)</a:t>
            </a:r>
          </a:p>
        </p:txBody>
      </p:sp>
      <p:pic>
        <p:nvPicPr>
          <p:cNvPr id="187" name="Picture 186">
            <a:extLst>
              <a:ext uri="{FF2B5EF4-FFF2-40B4-BE49-F238E27FC236}">
                <a16:creationId xmlns:a16="http://schemas.microsoft.com/office/drawing/2014/main" id="{E7327FDD-D532-40F6-A9EF-890B6210A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789" y="6001300"/>
            <a:ext cx="848149" cy="695918"/>
          </a:xfrm>
          <a:prstGeom prst="rect">
            <a:avLst/>
          </a:prstGeom>
        </p:spPr>
      </p:pic>
      <p:sp>
        <p:nvSpPr>
          <p:cNvPr id="6" name="AutoShape 2" descr="Image result for electrical resistivity lithology ranges">
            <a:extLst>
              <a:ext uri="{FF2B5EF4-FFF2-40B4-BE49-F238E27FC236}">
                <a16:creationId xmlns:a16="http://schemas.microsoft.com/office/drawing/2014/main" id="{590362B0-A9B7-4A2B-BE4C-62482C234B4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Rounded Corners 8">
            <a:extLst>
              <a:ext uri="{FF2B5EF4-FFF2-40B4-BE49-F238E27FC236}">
                <a16:creationId xmlns:a16="http://schemas.microsoft.com/office/drawing/2014/main" id="{FBDDE365-BE7B-4750-A122-A8B0300E463A}"/>
              </a:ext>
            </a:extLst>
          </p:cNvPr>
          <p:cNvSpPr/>
          <p:nvPr/>
        </p:nvSpPr>
        <p:spPr>
          <a:xfrm>
            <a:off x="1208314" y="1447801"/>
            <a:ext cx="9290957" cy="2435816"/>
          </a:xfrm>
          <a:prstGeom prst="roundRect">
            <a:avLst/>
          </a:prstGeom>
          <a:gradFill flip="none" rotWithShape="1">
            <a:gsLst>
              <a:gs pos="91143">
                <a:schemeClr val="accent2">
                  <a:lumMod val="60000"/>
                  <a:lumOff val="40000"/>
                </a:schemeClr>
              </a:gs>
              <a:gs pos="0">
                <a:srgbClr val="FF0000"/>
              </a:gs>
              <a:gs pos="74000">
                <a:schemeClr val="accent6"/>
              </a:gs>
              <a:gs pos="55000">
                <a:schemeClr val="accent1">
                  <a:lumMod val="20000"/>
                  <a:lumOff val="80000"/>
                </a:schemeClr>
              </a:gs>
              <a:gs pos="82297">
                <a:schemeClr val="accent4">
                  <a:lumMod val="50000"/>
                </a:schemeClr>
              </a:gs>
              <a:gs pos="38000">
                <a:schemeClr val="accent1">
                  <a:lumMod val="60000"/>
                  <a:lumOff val="40000"/>
                </a:schemeClr>
              </a:gs>
              <a:gs pos="17000">
                <a:srgbClr val="DD6FE9"/>
              </a:gs>
              <a:gs pos="100000">
                <a:schemeClr val="accent2"/>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E9DC81F-5C66-4ACE-ACAD-A2FEB2F29FD5}"/>
              </a:ext>
            </a:extLst>
          </p:cNvPr>
          <p:cNvSpPr txBox="1"/>
          <p:nvPr/>
        </p:nvSpPr>
        <p:spPr>
          <a:xfrm>
            <a:off x="8386350" y="2153252"/>
            <a:ext cx="1355271" cy="938719"/>
          </a:xfrm>
          <a:prstGeom prst="rect">
            <a:avLst/>
          </a:prstGeom>
          <a:noFill/>
        </p:spPr>
        <p:txBody>
          <a:bodyPr wrap="square" rtlCol="0">
            <a:spAutoFit/>
          </a:bodyPr>
          <a:lstStyle/>
          <a:p>
            <a:pPr algn="ctr"/>
            <a:r>
              <a:rPr lang="en-US" sz="2000" dirty="0"/>
              <a:t>LNAPL</a:t>
            </a:r>
          </a:p>
          <a:p>
            <a:pPr algn="ctr"/>
            <a:r>
              <a:rPr lang="en-US" sz="1100" i="1" dirty="0"/>
              <a:t>(unweathered)</a:t>
            </a:r>
          </a:p>
          <a:p>
            <a:pPr algn="ctr"/>
            <a:endParaRPr lang="en-US" dirty="0"/>
          </a:p>
        </p:txBody>
      </p:sp>
      <p:sp>
        <p:nvSpPr>
          <p:cNvPr id="181" name="TextBox 180">
            <a:extLst>
              <a:ext uri="{FF2B5EF4-FFF2-40B4-BE49-F238E27FC236}">
                <a16:creationId xmlns:a16="http://schemas.microsoft.com/office/drawing/2014/main" id="{FFE5E4E5-41C2-48CF-8165-97200325400C}"/>
              </a:ext>
            </a:extLst>
          </p:cNvPr>
          <p:cNvSpPr txBox="1"/>
          <p:nvPr/>
        </p:nvSpPr>
        <p:spPr>
          <a:xfrm>
            <a:off x="6507645" y="2227439"/>
            <a:ext cx="2157858" cy="1246495"/>
          </a:xfrm>
          <a:prstGeom prst="rect">
            <a:avLst/>
          </a:prstGeom>
          <a:noFill/>
        </p:spPr>
        <p:txBody>
          <a:bodyPr wrap="square" rtlCol="0">
            <a:spAutoFit/>
          </a:bodyPr>
          <a:lstStyle/>
          <a:p>
            <a:pPr algn="ctr"/>
            <a:r>
              <a:rPr lang="en-US" sz="2000" dirty="0"/>
              <a:t>Aqueous Phase Contamination</a:t>
            </a:r>
          </a:p>
          <a:p>
            <a:pPr lvl="0" algn="ctr"/>
            <a:r>
              <a:rPr lang="en-US" sz="1100" i="1" dirty="0">
                <a:solidFill>
                  <a:prstClr val="black"/>
                </a:solidFill>
              </a:rPr>
              <a:t>(NAPL related)</a:t>
            </a:r>
          </a:p>
          <a:p>
            <a:pPr algn="ctr"/>
            <a:endParaRPr lang="en-US" dirty="0"/>
          </a:p>
        </p:txBody>
      </p:sp>
      <p:sp>
        <p:nvSpPr>
          <p:cNvPr id="188" name="TextBox 187">
            <a:extLst>
              <a:ext uri="{FF2B5EF4-FFF2-40B4-BE49-F238E27FC236}">
                <a16:creationId xmlns:a16="http://schemas.microsoft.com/office/drawing/2014/main" id="{237674CD-7975-482A-A57D-EBA43B6395D9}"/>
              </a:ext>
            </a:extLst>
          </p:cNvPr>
          <p:cNvSpPr txBox="1"/>
          <p:nvPr/>
        </p:nvSpPr>
        <p:spPr>
          <a:xfrm>
            <a:off x="3143655" y="3394482"/>
            <a:ext cx="4790113" cy="400110"/>
          </a:xfrm>
          <a:prstGeom prst="rect">
            <a:avLst/>
          </a:prstGeom>
          <a:noFill/>
        </p:spPr>
        <p:txBody>
          <a:bodyPr wrap="square" rtlCol="0">
            <a:spAutoFit/>
          </a:bodyPr>
          <a:lstStyle/>
          <a:p>
            <a:pPr algn="ctr"/>
            <a:r>
              <a:rPr lang="en-US" sz="2000" dirty="0"/>
              <a:t>Clay, Silt, Sand, Rock</a:t>
            </a:r>
          </a:p>
        </p:txBody>
      </p:sp>
      <p:sp>
        <p:nvSpPr>
          <p:cNvPr id="189" name="TextBox 188">
            <a:extLst>
              <a:ext uri="{FF2B5EF4-FFF2-40B4-BE49-F238E27FC236}">
                <a16:creationId xmlns:a16="http://schemas.microsoft.com/office/drawing/2014/main" id="{50948983-76B6-4898-90A3-359B217493C5}"/>
              </a:ext>
            </a:extLst>
          </p:cNvPr>
          <p:cNvSpPr txBox="1"/>
          <p:nvPr/>
        </p:nvSpPr>
        <p:spPr>
          <a:xfrm>
            <a:off x="2440547" y="1521408"/>
            <a:ext cx="2157858" cy="569387"/>
          </a:xfrm>
          <a:prstGeom prst="rect">
            <a:avLst/>
          </a:prstGeom>
          <a:noFill/>
        </p:spPr>
        <p:txBody>
          <a:bodyPr wrap="square" rtlCol="0">
            <a:spAutoFit/>
          </a:bodyPr>
          <a:lstStyle/>
          <a:p>
            <a:pPr algn="ctr"/>
            <a:r>
              <a:rPr lang="en-US" sz="2000" dirty="0"/>
              <a:t>Bioactivity</a:t>
            </a:r>
          </a:p>
          <a:p>
            <a:pPr algn="ctr"/>
            <a:r>
              <a:rPr lang="en-US" sz="1100" i="1" dirty="0"/>
              <a:t>(proximate to weathered NAPLs)</a:t>
            </a:r>
          </a:p>
        </p:txBody>
      </p:sp>
      <p:sp>
        <p:nvSpPr>
          <p:cNvPr id="190" name="TextBox 189">
            <a:extLst>
              <a:ext uri="{FF2B5EF4-FFF2-40B4-BE49-F238E27FC236}">
                <a16:creationId xmlns:a16="http://schemas.microsoft.com/office/drawing/2014/main" id="{E6C986BB-B7CF-4884-A39A-D421D8D576BF}"/>
              </a:ext>
            </a:extLst>
          </p:cNvPr>
          <p:cNvSpPr txBox="1"/>
          <p:nvPr/>
        </p:nvSpPr>
        <p:spPr>
          <a:xfrm>
            <a:off x="992375" y="1520223"/>
            <a:ext cx="2157858" cy="400110"/>
          </a:xfrm>
          <a:prstGeom prst="rect">
            <a:avLst/>
          </a:prstGeom>
          <a:noFill/>
        </p:spPr>
        <p:txBody>
          <a:bodyPr wrap="square" rtlCol="0">
            <a:spAutoFit/>
          </a:bodyPr>
          <a:lstStyle/>
          <a:p>
            <a:pPr algn="ctr"/>
            <a:r>
              <a:rPr lang="en-US" sz="2000" dirty="0"/>
              <a:t>Saltwater</a:t>
            </a:r>
          </a:p>
        </p:txBody>
      </p:sp>
      <p:grpSp>
        <p:nvGrpSpPr>
          <p:cNvPr id="232" name="Group 231">
            <a:extLst>
              <a:ext uri="{FF2B5EF4-FFF2-40B4-BE49-F238E27FC236}">
                <a16:creationId xmlns:a16="http://schemas.microsoft.com/office/drawing/2014/main" id="{95FAC0C6-E971-4E1A-91F0-73C4128DD4D3}"/>
              </a:ext>
            </a:extLst>
          </p:cNvPr>
          <p:cNvGrpSpPr/>
          <p:nvPr/>
        </p:nvGrpSpPr>
        <p:grpSpPr>
          <a:xfrm>
            <a:off x="977858" y="1364745"/>
            <a:ext cx="9521413" cy="2715985"/>
            <a:chOff x="718457" y="1447801"/>
            <a:chExt cx="9521413" cy="2715985"/>
          </a:xfrm>
        </p:grpSpPr>
        <p:cxnSp>
          <p:nvCxnSpPr>
            <p:cNvPr id="12" name="Straight Arrow Connector 11">
              <a:extLst>
                <a:ext uri="{FF2B5EF4-FFF2-40B4-BE49-F238E27FC236}">
                  <a16:creationId xmlns:a16="http://schemas.microsoft.com/office/drawing/2014/main" id="{F54B329B-95FC-4819-9E9B-903B19E7B9E9}"/>
                </a:ext>
              </a:extLst>
            </p:cNvPr>
            <p:cNvCxnSpPr>
              <a:cxnSpLocks/>
            </p:cNvCxnSpPr>
            <p:nvPr/>
          </p:nvCxnSpPr>
          <p:spPr>
            <a:xfrm>
              <a:off x="718457" y="4163786"/>
              <a:ext cx="9521413" cy="0"/>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A2CC438B-81D2-4B4A-9E83-96FB969EF05D}"/>
                </a:ext>
              </a:extLst>
            </p:cNvPr>
            <p:cNvCxnSpPr>
              <a:cxnSpLocks/>
            </p:cNvCxnSpPr>
            <p:nvPr/>
          </p:nvCxnSpPr>
          <p:spPr>
            <a:xfrm flipV="1">
              <a:off x="751115" y="1447801"/>
              <a:ext cx="0" cy="2715985"/>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grpSp>
      <p:sp>
        <p:nvSpPr>
          <p:cNvPr id="235" name="TextBox 234">
            <a:extLst>
              <a:ext uri="{FF2B5EF4-FFF2-40B4-BE49-F238E27FC236}">
                <a16:creationId xmlns:a16="http://schemas.microsoft.com/office/drawing/2014/main" id="{6970BFEE-BBEB-4F07-A8FE-69BFCC291B37}"/>
              </a:ext>
            </a:extLst>
          </p:cNvPr>
          <p:cNvSpPr txBox="1"/>
          <p:nvPr/>
        </p:nvSpPr>
        <p:spPr>
          <a:xfrm>
            <a:off x="4224263" y="4254967"/>
            <a:ext cx="3362311" cy="523220"/>
          </a:xfrm>
          <a:prstGeom prst="rect">
            <a:avLst/>
          </a:prstGeom>
          <a:noFill/>
        </p:spPr>
        <p:txBody>
          <a:bodyPr wrap="square" rtlCol="0">
            <a:spAutoFit/>
          </a:bodyPr>
          <a:lstStyle/>
          <a:p>
            <a:r>
              <a:rPr lang="en-US" sz="2800" b="1" dirty="0"/>
              <a:t>Resistivity (ohm-m)</a:t>
            </a:r>
          </a:p>
        </p:txBody>
      </p:sp>
      <p:sp>
        <p:nvSpPr>
          <p:cNvPr id="192" name="TextBox 191">
            <a:extLst>
              <a:ext uri="{FF2B5EF4-FFF2-40B4-BE49-F238E27FC236}">
                <a16:creationId xmlns:a16="http://schemas.microsoft.com/office/drawing/2014/main" id="{864862CB-B52A-448C-B622-834CB3799334}"/>
              </a:ext>
            </a:extLst>
          </p:cNvPr>
          <p:cNvSpPr txBox="1"/>
          <p:nvPr/>
        </p:nvSpPr>
        <p:spPr>
          <a:xfrm rot="16200000">
            <a:off x="-787189" y="2312215"/>
            <a:ext cx="2800885" cy="523220"/>
          </a:xfrm>
          <a:prstGeom prst="rect">
            <a:avLst/>
          </a:prstGeom>
          <a:noFill/>
        </p:spPr>
        <p:txBody>
          <a:bodyPr wrap="square" rtlCol="0">
            <a:spAutoFit/>
          </a:bodyPr>
          <a:lstStyle/>
          <a:p>
            <a:r>
              <a:rPr lang="en-US" sz="2800" b="1" dirty="0"/>
              <a:t>Signal Priority</a:t>
            </a:r>
          </a:p>
        </p:txBody>
      </p:sp>
      <p:sp>
        <p:nvSpPr>
          <p:cNvPr id="184" name="TextBox 183">
            <a:extLst>
              <a:ext uri="{FF2B5EF4-FFF2-40B4-BE49-F238E27FC236}">
                <a16:creationId xmlns:a16="http://schemas.microsoft.com/office/drawing/2014/main" id="{1E9DC81F-5C66-4ACE-ACAD-A2FEB2F29FD5}"/>
              </a:ext>
            </a:extLst>
          </p:cNvPr>
          <p:cNvSpPr txBox="1"/>
          <p:nvPr/>
        </p:nvSpPr>
        <p:spPr>
          <a:xfrm>
            <a:off x="9260996" y="1821188"/>
            <a:ext cx="1355271" cy="938719"/>
          </a:xfrm>
          <a:prstGeom prst="rect">
            <a:avLst/>
          </a:prstGeom>
          <a:noFill/>
        </p:spPr>
        <p:txBody>
          <a:bodyPr wrap="square" rtlCol="0">
            <a:spAutoFit/>
          </a:bodyPr>
          <a:lstStyle/>
          <a:p>
            <a:pPr algn="ctr"/>
            <a:r>
              <a:rPr lang="en-US" sz="2000" dirty="0"/>
              <a:t>DNAPL</a:t>
            </a:r>
          </a:p>
          <a:p>
            <a:pPr algn="ctr"/>
            <a:r>
              <a:rPr lang="en-US" sz="1100" i="1" dirty="0"/>
              <a:t>(unweathered)</a:t>
            </a:r>
          </a:p>
          <a:p>
            <a:endParaRPr lang="en-US" dirty="0"/>
          </a:p>
        </p:txBody>
      </p:sp>
      <p:sp>
        <p:nvSpPr>
          <p:cNvPr id="193" name="TextBox 192">
            <a:extLst>
              <a:ext uri="{FF2B5EF4-FFF2-40B4-BE49-F238E27FC236}">
                <a16:creationId xmlns:a16="http://schemas.microsoft.com/office/drawing/2014/main" id="{1E9DC81F-5C66-4ACE-ACAD-A2FEB2F29FD5}"/>
              </a:ext>
            </a:extLst>
          </p:cNvPr>
          <p:cNvSpPr txBox="1"/>
          <p:nvPr/>
        </p:nvSpPr>
        <p:spPr>
          <a:xfrm>
            <a:off x="4740000" y="3106856"/>
            <a:ext cx="2110612" cy="400110"/>
          </a:xfrm>
          <a:prstGeom prst="rect">
            <a:avLst/>
          </a:prstGeom>
          <a:noFill/>
        </p:spPr>
        <p:txBody>
          <a:bodyPr wrap="square" rtlCol="0">
            <a:spAutoFit/>
          </a:bodyPr>
          <a:lstStyle/>
          <a:p>
            <a:r>
              <a:rPr lang="en-US" sz="2000" dirty="0"/>
              <a:t>Groundwater</a:t>
            </a:r>
          </a:p>
        </p:txBody>
      </p:sp>
      <p:sp>
        <p:nvSpPr>
          <p:cNvPr id="11" name="TextBox 10"/>
          <p:cNvSpPr txBox="1"/>
          <p:nvPr/>
        </p:nvSpPr>
        <p:spPr>
          <a:xfrm>
            <a:off x="3221882" y="4907280"/>
            <a:ext cx="4615470" cy="307777"/>
          </a:xfrm>
          <a:prstGeom prst="rect">
            <a:avLst/>
          </a:prstGeom>
          <a:noFill/>
        </p:spPr>
        <p:txBody>
          <a:bodyPr wrap="square" rtlCol="0">
            <a:spAutoFit/>
          </a:bodyPr>
          <a:lstStyle/>
          <a:p>
            <a:r>
              <a:rPr lang="en-US" sz="1400" dirty="0"/>
              <a:t>Resistivity increases with NAPL saturation level</a:t>
            </a:r>
          </a:p>
        </p:txBody>
      </p:sp>
      <p:sp>
        <p:nvSpPr>
          <p:cNvPr id="224" name="Right Arrow 223"/>
          <p:cNvSpPr/>
          <p:nvPr/>
        </p:nvSpPr>
        <p:spPr>
          <a:xfrm>
            <a:off x="6814948" y="5051008"/>
            <a:ext cx="801638" cy="45719"/>
          </a:xfrm>
          <a:prstGeom prst="rightArrow">
            <a:avLst/>
          </a:prstGeom>
          <a:solidFill>
            <a:schemeClr val="accent2"/>
          </a:solidFill>
          <a:ln w="76200">
            <a:solidFill>
              <a:srgbClr val="EE7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TextBox 222">
            <a:extLst>
              <a:ext uri="{FF2B5EF4-FFF2-40B4-BE49-F238E27FC236}">
                <a16:creationId xmlns:a16="http://schemas.microsoft.com/office/drawing/2014/main" id="{1E9DC81F-5C66-4ACE-ACAD-A2FEB2F29FD5}"/>
              </a:ext>
            </a:extLst>
          </p:cNvPr>
          <p:cNvSpPr txBox="1"/>
          <p:nvPr/>
        </p:nvSpPr>
        <p:spPr>
          <a:xfrm>
            <a:off x="3251948" y="2179891"/>
            <a:ext cx="1468377" cy="569387"/>
          </a:xfrm>
          <a:prstGeom prst="rect">
            <a:avLst/>
          </a:prstGeom>
          <a:noFill/>
        </p:spPr>
        <p:txBody>
          <a:bodyPr wrap="square" rtlCol="0">
            <a:spAutoFit/>
          </a:bodyPr>
          <a:lstStyle/>
          <a:p>
            <a:pPr algn="ctr"/>
            <a:r>
              <a:rPr lang="en-US" sz="2000" dirty="0"/>
              <a:t>Injectates</a:t>
            </a:r>
          </a:p>
          <a:p>
            <a:pPr algn="ctr"/>
            <a:r>
              <a:rPr lang="en-US" sz="1100" i="1" dirty="0"/>
              <a:t>(e.g., oxidants)</a:t>
            </a:r>
          </a:p>
        </p:txBody>
      </p:sp>
      <p:sp>
        <p:nvSpPr>
          <p:cNvPr id="229" name="TextBox 228">
            <a:extLst>
              <a:ext uri="{FF2B5EF4-FFF2-40B4-BE49-F238E27FC236}">
                <a16:creationId xmlns:a16="http://schemas.microsoft.com/office/drawing/2014/main" id="{1E9DC81F-5C66-4ACE-ACAD-A2FEB2F29FD5}"/>
              </a:ext>
            </a:extLst>
          </p:cNvPr>
          <p:cNvSpPr txBox="1"/>
          <p:nvPr/>
        </p:nvSpPr>
        <p:spPr>
          <a:xfrm>
            <a:off x="1356242" y="2162915"/>
            <a:ext cx="2365251" cy="877163"/>
          </a:xfrm>
          <a:prstGeom prst="rect">
            <a:avLst/>
          </a:prstGeom>
          <a:noFill/>
        </p:spPr>
        <p:txBody>
          <a:bodyPr wrap="square" rtlCol="0">
            <a:spAutoFit/>
          </a:bodyPr>
          <a:lstStyle/>
          <a:p>
            <a:pPr algn="ctr"/>
            <a:r>
              <a:rPr lang="en-US" sz="2000" dirty="0"/>
              <a:t>Plumes w/</a:t>
            </a:r>
          </a:p>
          <a:p>
            <a:pPr algn="ctr"/>
            <a:r>
              <a:rPr lang="en-US" sz="2000" dirty="0"/>
              <a:t>High GW EC</a:t>
            </a:r>
          </a:p>
          <a:p>
            <a:pPr algn="ctr"/>
            <a:r>
              <a:rPr lang="en-US" sz="1100" i="1" dirty="0"/>
              <a:t>(metals, </a:t>
            </a:r>
            <a:r>
              <a:rPr lang="en-US" sz="1100" i="1" dirty="0" err="1"/>
              <a:t>etc</a:t>
            </a:r>
            <a:r>
              <a:rPr lang="en-US" sz="1100" i="1" dirty="0"/>
              <a:t>)</a:t>
            </a:r>
          </a:p>
        </p:txBody>
      </p:sp>
      <p:sp>
        <p:nvSpPr>
          <p:cNvPr id="240" name="TextBox 239">
            <a:extLst>
              <a:ext uri="{FF2B5EF4-FFF2-40B4-BE49-F238E27FC236}">
                <a16:creationId xmlns:a16="http://schemas.microsoft.com/office/drawing/2014/main" id="{9C43C0D6-5B60-4F4A-9A3F-919AF7D9D7AF}"/>
              </a:ext>
            </a:extLst>
          </p:cNvPr>
          <p:cNvSpPr txBox="1"/>
          <p:nvPr/>
        </p:nvSpPr>
        <p:spPr>
          <a:xfrm>
            <a:off x="6589296" y="3050054"/>
            <a:ext cx="2290978" cy="907941"/>
          </a:xfrm>
          <a:prstGeom prst="rect">
            <a:avLst/>
          </a:prstGeom>
          <a:noFill/>
        </p:spPr>
        <p:txBody>
          <a:bodyPr wrap="square" rtlCol="0">
            <a:spAutoFit/>
          </a:bodyPr>
          <a:lstStyle/>
          <a:p>
            <a:pPr algn="ctr"/>
            <a:r>
              <a:rPr lang="en-US" sz="1800" dirty="0"/>
              <a:t>Soil Contamination</a:t>
            </a:r>
          </a:p>
          <a:p>
            <a:pPr lvl="0" algn="ctr"/>
            <a:r>
              <a:rPr lang="en-US" sz="1100" i="1" dirty="0">
                <a:solidFill>
                  <a:prstClr val="black"/>
                </a:solidFill>
              </a:rPr>
              <a:t>(NAPL related)</a:t>
            </a:r>
          </a:p>
          <a:p>
            <a:pPr algn="ctr"/>
            <a:endParaRPr lang="en-US" dirty="0"/>
          </a:p>
        </p:txBody>
      </p:sp>
    </p:spTree>
    <p:extLst>
      <p:ext uri="{BB962C8B-B14F-4D97-AF65-F5344CB8AC3E}">
        <p14:creationId xmlns:p14="http://schemas.microsoft.com/office/powerpoint/2010/main" val="296024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9">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9">
                                            <p:txEl>
                                              <p:pRg st="1" end="1"/>
                                            </p:txEl>
                                          </p:spTgt>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229"/>
                                        </p:tgtEl>
                                        <p:attrNameLst>
                                          <p:attrName>style.visibility</p:attrName>
                                        </p:attrNameLst>
                                      </p:cBhvr>
                                      <p:to>
                                        <p:strVal val="visible"/>
                                      </p:to>
                                    </p:set>
                                    <p:animEffect transition="in" filter="fade">
                                      <p:cBhvr>
                                        <p:cTn id="23" dur="500"/>
                                        <p:tgtEl>
                                          <p:spTgt spid="2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3"/>
                                        </p:tgtEl>
                                        <p:attrNameLst>
                                          <p:attrName>style.visibility</p:attrName>
                                        </p:attrNameLst>
                                      </p:cBhvr>
                                      <p:to>
                                        <p:strVal val="visible"/>
                                      </p:to>
                                    </p:set>
                                    <p:animEffect transition="in" filter="fade">
                                      <p:cBhvr>
                                        <p:cTn id="26" dur="500"/>
                                        <p:tgtEl>
                                          <p:spTgt spid="2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1"/>
                                        </p:tgtEl>
                                        <p:attrNameLst>
                                          <p:attrName>style.visibility</p:attrName>
                                        </p:attrNameLst>
                                      </p:cBhvr>
                                      <p:to>
                                        <p:strVal val="visible"/>
                                      </p:to>
                                    </p:set>
                                    <p:animEffect transition="in" filter="fade">
                                      <p:cBhvr>
                                        <p:cTn id="29" dur="500"/>
                                        <p:tgtEl>
                                          <p:spTgt spid="181"/>
                                        </p:tgtEl>
                                      </p:cBhvr>
                                    </p:animEffect>
                                  </p:childTnLst>
                                </p:cTn>
                              </p:par>
                              <p:par>
                                <p:cTn id="30" presetID="10" presetClass="entr" presetSubtype="0" fill="hold" nodeType="withEffect">
                                  <p:stCondLst>
                                    <p:cond delay="0"/>
                                  </p:stCondLst>
                                  <p:childTnLst>
                                    <p:set>
                                      <p:cBhvr>
                                        <p:cTn id="31" dur="1" fill="hold">
                                          <p:stCondLst>
                                            <p:cond delay="0"/>
                                          </p:stCondLst>
                                        </p:cTn>
                                        <p:tgtEl>
                                          <p:spTgt spid="240">
                                            <p:txEl>
                                              <p:pRg st="0" end="0"/>
                                            </p:txEl>
                                          </p:spTgt>
                                        </p:tgtEl>
                                        <p:attrNameLst>
                                          <p:attrName>style.visibility</p:attrName>
                                        </p:attrNameLst>
                                      </p:cBhvr>
                                      <p:to>
                                        <p:strVal val="visible"/>
                                      </p:to>
                                    </p:set>
                                    <p:animEffect transition="in" filter="fade">
                                      <p:cBhvr>
                                        <p:cTn id="32" dur="500"/>
                                        <p:tgtEl>
                                          <p:spTgt spid="240">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240">
                                            <p:txEl>
                                              <p:pRg st="1" end="1"/>
                                            </p:txEl>
                                          </p:spTgt>
                                        </p:tgtEl>
                                        <p:attrNameLst>
                                          <p:attrName>style.visibility</p:attrName>
                                        </p:attrNameLst>
                                      </p:cBhvr>
                                      <p:to>
                                        <p:strVal val="visible"/>
                                      </p:to>
                                    </p:set>
                                    <p:animEffect transition="in" filter="fade">
                                      <p:cBhvr>
                                        <p:cTn id="38" dur="500"/>
                                        <p:tgtEl>
                                          <p:spTgt spid="2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1" grpId="0"/>
      <p:bldP spid="223" grpId="0"/>
      <p:bldP spid="2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B17EDD-3199-4390-A535-3E82D79818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8127"/>
          <a:stretch/>
        </p:blipFill>
        <p:spPr>
          <a:xfrm>
            <a:off x="-1" y="1238043"/>
            <a:ext cx="9173497" cy="5632941"/>
          </a:xfrm>
          <a:prstGeom prst="rect">
            <a:avLst/>
          </a:prstGeom>
        </p:spPr>
      </p:pic>
      <p:sp>
        <p:nvSpPr>
          <p:cNvPr id="3" name="Title 2">
            <a:extLst>
              <a:ext uri="{FF2B5EF4-FFF2-40B4-BE49-F238E27FC236}">
                <a16:creationId xmlns:a16="http://schemas.microsoft.com/office/drawing/2014/main" id="{3C8E327B-A2A6-4A08-85E9-33405663B434}"/>
              </a:ext>
            </a:extLst>
          </p:cNvPr>
          <p:cNvSpPr>
            <a:spLocks noGrp="1"/>
          </p:cNvSpPr>
          <p:nvPr>
            <p:ph type="title"/>
          </p:nvPr>
        </p:nvSpPr>
        <p:spPr/>
        <p:txBody>
          <a:bodyPr/>
          <a:lstStyle/>
          <a:p>
            <a:r>
              <a:rPr lang="en-US" dirty="0"/>
              <a:t>Approach</a:t>
            </a:r>
          </a:p>
        </p:txBody>
      </p:sp>
      <p:sp>
        <p:nvSpPr>
          <p:cNvPr id="6" name="Rectangle 5">
            <a:extLst>
              <a:ext uri="{FF2B5EF4-FFF2-40B4-BE49-F238E27FC236}">
                <a16:creationId xmlns:a16="http://schemas.microsoft.com/office/drawing/2014/main" id="{042CE77A-B06C-42C2-91FF-B179D26FB778}"/>
              </a:ext>
            </a:extLst>
          </p:cNvPr>
          <p:cNvSpPr/>
          <p:nvPr/>
        </p:nvSpPr>
        <p:spPr>
          <a:xfrm>
            <a:off x="1636" y="1236870"/>
            <a:ext cx="9173497" cy="5619957"/>
          </a:xfrm>
          <a:prstGeom prst="rect">
            <a:avLst/>
          </a:prstGeom>
          <a:gradFill flip="none" rotWithShape="1">
            <a:gsLst>
              <a:gs pos="0">
                <a:srgbClr val="FFFFFF"/>
              </a:gs>
              <a:gs pos="100000">
                <a:srgbClr val="FFFFFF">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3">
            <a:extLst>
              <a:ext uri="{FF2B5EF4-FFF2-40B4-BE49-F238E27FC236}">
                <a16:creationId xmlns:a16="http://schemas.microsoft.com/office/drawing/2014/main" id="{E6E17D2B-C8C6-4B0B-AB2D-514D67E180B7}"/>
              </a:ext>
            </a:extLst>
          </p:cNvPr>
          <p:cNvSpPr>
            <a:spLocks noGrp="1"/>
          </p:cNvSpPr>
          <p:nvPr>
            <p:ph idx="1"/>
          </p:nvPr>
        </p:nvSpPr>
        <p:spPr>
          <a:xfrm>
            <a:off x="6141720" y="2447416"/>
            <a:ext cx="6050280" cy="2799834"/>
          </a:xfrm>
        </p:spPr>
        <p:txBody>
          <a:bodyPr/>
          <a:lstStyle/>
          <a:p>
            <a:r>
              <a:rPr lang="en-US" dirty="0">
                <a:solidFill>
                  <a:schemeClr val="bg2">
                    <a:lumMod val="75000"/>
                  </a:schemeClr>
                </a:solidFill>
              </a:rPr>
              <a:t>Site Background</a:t>
            </a:r>
          </a:p>
          <a:p>
            <a:r>
              <a:rPr lang="en-US" dirty="0">
                <a:solidFill>
                  <a:schemeClr val="bg2">
                    <a:lumMod val="75000"/>
                  </a:schemeClr>
                </a:solidFill>
              </a:rPr>
              <a:t>Questions to be Answered</a:t>
            </a:r>
          </a:p>
          <a:p>
            <a:r>
              <a:rPr lang="en-US" dirty="0">
                <a:solidFill>
                  <a:schemeClr val="bg2">
                    <a:lumMod val="75000"/>
                  </a:schemeClr>
                </a:solidFill>
              </a:rPr>
              <a:t>Why Electrical Resistivity Imaging?</a:t>
            </a:r>
          </a:p>
          <a:p>
            <a:r>
              <a:rPr lang="en-US" dirty="0"/>
              <a:t>Approach</a:t>
            </a:r>
          </a:p>
          <a:p>
            <a:r>
              <a:rPr lang="en-US" dirty="0">
                <a:solidFill>
                  <a:schemeClr val="bg2">
                    <a:lumMod val="75000"/>
                  </a:schemeClr>
                </a:solidFill>
              </a:rPr>
              <a:t>Results/Lessons Learned</a:t>
            </a:r>
          </a:p>
          <a:p>
            <a:endParaRPr lang="en-US" dirty="0"/>
          </a:p>
        </p:txBody>
      </p:sp>
    </p:spTree>
    <p:extLst>
      <p:ext uri="{BB962C8B-B14F-4D97-AF65-F5344CB8AC3E}">
        <p14:creationId xmlns:p14="http://schemas.microsoft.com/office/powerpoint/2010/main" val="1403812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DED9EC-0F88-437B-8F45-5C6EEEBDBCCD}"/>
              </a:ext>
            </a:extLst>
          </p:cNvPr>
          <p:cNvPicPr>
            <a:picLocks noChangeAspect="1"/>
          </p:cNvPicPr>
          <p:nvPr/>
        </p:nvPicPr>
        <p:blipFill>
          <a:blip r:embed="rId3"/>
          <a:stretch>
            <a:fillRect/>
          </a:stretch>
        </p:blipFill>
        <p:spPr>
          <a:xfrm>
            <a:off x="5893000" y="5578159"/>
            <a:ext cx="3905755" cy="1133219"/>
          </a:xfrm>
          <a:prstGeom prst="rect">
            <a:avLst/>
          </a:prstGeom>
        </p:spPr>
      </p:pic>
      <p:sp>
        <p:nvSpPr>
          <p:cNvPr id="2" name="Title 1">
            <a:extLst>
              <a:ext uri="{FF2B5EF4-FFF2-40B4-BE49-F238E27FC236}">
                <a16:creationId xmlns:a16="http://schemas.microsoft.com/office/drawing/2014/main" id="{0CCFB749-7F36-4D8B-8FEC-74AACC4313DC}"/>
              </a:ext>
            </a:extLst>
          </p:cNvPr>
          <p:cNvSpPr>
            <a:spLocks noGrp="1"/>
          </p:cNvSpPr>
          <p:nvPr>
            <p:ph type="title"/>
          </p:nvPr>
        </p:nvSpPr>
        <p:spPr/>
        <p:txBody>
          <a:bodyPr/>
          <a:lstStyle/>
          <a:p>
            <a:r>
              <a:rPr lang="en-US" dirty="0" err="1"/>
              <a:t>ERI</a:t>
            </a:r>
            <a:r>
              <a:rPr lang="en-US" dirty="0"/>
              <a:t> Surface Geophysics</a:t>
            </a:r>
          </a:p>
        </p:txBody>
      </p:sp>
      <p:sp>
        <p:nvSpPr>
          <p:cNvPr id="3" name="Content Placeholder 2">
            <a:extLst>
              <a:ext uri="{FF2B5EF4-FFF2-40B4-BE49-F238E27FC236}">
                <a16:creationId xmlns:a16="http://schemas.microsoft.com/office/drawing/2014/main" id="{810C7867-DC7D-44BE-B41B-73946D70ED73}"/>
              </a:ext>
            </a:extLst>
          </p:cNvPr>
          <p:cNvSpPr>
            <a:spLocks noGrp="1"/>
          </p:cNvSpPr>
          <p:nvPr>
            <p:ph idx="1"/>
          </p:nvPr>
        </p:nvSpPr>
        <p:spPr>
          <a:xfrm>
            <a:off x="6271756" y="1319558"/>
            <a:ext cx="5650774" cy="4732383"/>
          </a:xfrm>
        </p:spPr>
        <p:txBody>
          <a:bodyPr/>
          <a:lstStyle/>
          <a:p>
            <a:r>
              <a:rPr lang="en-US" dirty="0"/>
              <a:t>15 Shallow transects</a:t>
            </a:r>
          </a:p>
          <a:p>
            <a:pPr marL="335982" lvl="1" indent="0">
              <a:buNone/>
            </a:pPr>
            <a:r>
              <a:rPr lang="en-US" dirty="0"/>
              <a:t>~110 m long (electrode spacing ~2 m)</a:t>
            </a:r>
          </a:p>
          <a:p>
            <a:pPr marL="335982" lvl="1" indent="0">
              <a:buNone/>
            </a:pPr>
            <a:r>
              <a:rPr lang="en-US" dirty="0"/>
              <a:t>~22 m deep</a:t>
            </a:r>
          </a:p>
          <a:p>
            <a:r>
              <a:rPr lang="en-US" dirty="0"/>
              <a:t>9 Deep transects</a:t>
            </a:r>
          </a:p>
          <a:p>
            <a:pPr marL="335982" lvl="1" indent="0">
              <a:buNone/>
            </a:pPr>
            <a:r>
              <a:rPr lang="en-US" dirty="0"/>
              <a:t>~330 m long (electrode spacing ~6 m)</a:t>
            </a:r>
          </a:p>
          <a:p>
            <a:pPr marL="335982" lvl="1" indent="0">
              <a:buNone/>
            </a:pPr>
            <a:r>
              <a:rPr lang="en-US" dirty="0"/>
              <a:t>~66 m deep</a:t>
            </a:r>
          </a:p>
          <a:p>
            <a:r>
              <a:rPr lang="en-US" dirty="0"/>
              <a:t>“Background” and impacted areas</a:t>
            </a:r>
          </a:p>
          <a:p>
            <a:r>
              <a:rPr lang="en-US" dirty="0"/>
              <a:t>Co-located shallow and deep transects (sensitivity comparison)</a:t>
            </a:r>
          </a:p>
        </p:txBody>
      </p:sp>
      <p:pic>
        <p:nvPicPr>
          <p:cNvPr id="29" name="Picture 28">
            <a:extLst>
              <a:ext uri="{FF2B5EF4-FFF2-40B4-BE49-F238E27FC236}">
                <a16:creationId xmlns:a16="http://schemas.microsoft.com/office/drawing/2014/main" id="{3C6F5669-770D-420F-B422-B976E162840E}"/>
              </a:ext>
            </a:extLst>
          </p:cNvPr>
          <p:cNvPicPr>
            <a:picLocks noChangeAspect="1"/>
          </p:cNvPicPr>
          <p:nvPr/>
        </p:nvPicPr>
        <p:blipFill>
          <a:blip r:embed="rId4"/>
          <a:stretch>
            <a:fillRect/>
          </a:stretch>
        </p:blipFill>
        <p:spPr>
          <a:xfrm>
            <a:off x="607160" y="6247024"/>
            <a:ext cx="1840992" cy="532133"/>
          </a:xfrm>
          <a:prstGeom prst="rect">
            <a:avLst/>
          </a:prstGeom>
        </p:spPr>
      </p:pic>
      <p:pic>
        <p:nvPicPr>
          <p:cNvPr id="30" name="Picture 29">
            <a:extLst>
              <a:ext uri="{FF2B5EF4-FFF2-40B4-BE49-F238E27FC236}">
                <a16:creationId xmlns:a16="http://schemas.microsoft.com/office/drawing/2014/main" id="{5A1468F1-2B1D-406A-ADF5-8DD2BB2238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0435"/>
          <a:stretch/>
        </p:blipFill>
        <p:spPr>
          <a:xfrm>
            <a:off x="607160" y="1226731"/>
            <a:ext cx="5212080" cy="4918038"/>
          </a:xfrm>
          <a:prstGeom prst="rect">
            <a:avLst/>
          </a:prstGeom>
        </p:spPr>
      </p:pic>
    </p:spTree>
    <p:extLst>
      <p:ext uri="{BB962C8B-B14F-4D97-AF65-F5344CB8AC3E}">
        <p14:creationId xmlns:p14="http://schemas.microsoft.com/office/powerpoint/2010/main" val="896040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A98A6-6597-4CF3-B6F4-3240B6DCAF2F}"/>
              </a:ext>
            </a:extLst>
          </p:cNvPr>
          <p:cNvSpPr>
            <a:spLocks noGrp="1"/>
          </p:cNvSpPr>
          <p:nvPr>
            <p:ph type="title"/>
          </p:nvPr>
        </p:nvSpPr>
        <p:spPr/>
        <p:txBody>
          <a:bodyPr/>
          <a:lstStyle/>
          <a:p>
            <a:r>
              <a:rPr lang="en-US" dirty="0" err="1"/>
              <a:t>ERI</a:t>
            </a:r>
            <a:r>
              <a:rPr lang="en-US" dirty="0"/>
              <a:t> Surface Geophysics (cont’d)</a:t>
            </a:r>
          </a:p>
        </p:txBody>
      </p:sp>
      <p:sp>
        <p:nvSpPr>
          <p:cNvPr id="3" name="Content Placeholder 2">
            <a:extLst>
              <a:ext uri="{FF2B5EF4-FFF2-40B4-BE49-F238E27FC236}">
                <a16:creationId xmlns:a16="http://schemas.microsoft.com/office/drawing/2014/main" id="{790A491A-6BC5-46B3-B0A0-538B8DFD23BE}"/>
              </a:ext>
            </a:extLst>
          </p:cNvPr>
          <p:cNvSpPr>
            <a:spLocks noGrp="1"/>
          </p:cNvSpPr>
          <p:nvPr>
            <p:ph idx="1"/>
          </p:nvPr>
        </p:nvSpPr>
        <p:spPr>
          <a:xfrm>
            <a:off x="533400" y="1676400"/>
            <a:ext cx="6022145" cy="4423569"/>
          </a:xfrm>
        </p:spPr>
        <p:txBody>
          <a:bodyPr/>
          <a:lstStyle/>
          <a:p>
            <a:r>
              <a:rPr lang="en-US" dirty="0"/>
              <a:t>1 month to complete field work</a:t>
            </a:r>
          </a:p>
          <a:p>
            <a:r>
              <a:rPr lang="en-US" dirty="0"/>
              <a:t>Compared </a:t>
            </a:r>
            <a:r>
              <a:rPr lang="en-US" dirty="0" err="1"/>
              <a:t>ERI</a:t>
            </a:r>
            <a:r>
              <a:rPr lang="en-US" dirty="0"/>
              <a:t> results to existing data</a:t>
            </a:r>
          </a:p>
          <a:p>
            <a:pPr lvl="1"/>
            <a:r>
              <a:rPr lang="en-US" dirty="0"/>
              <a:t>Soil analytical</a:t>
            </a:r>
          </a:p>
          <a:p>
            <a:pPr lvl="1"/>
            <a:r>
              <a:rPr lang="en-US" dirty="0"/>
              <a:t>Groundwater analytical</a:t>
            </a:r>
          </a:p>
          <a:p>
            <a:pPr lvl="1"/>
            <a:r>
              <a:rPr lang="en-US" dirty="0" err="1"/>
              <a:t>DNAPL</a:t>
            </a:r>
            <a:r>
              <a:rPr lang="en-US" dirty="0"/>
              <a:t> observations</a:t>
            </a:r>
          </a:p>
          <a:p>
            <a:pPr lvl="1"/>
            <a:r>
              <a:rPr lang="en-US" dirty="0"/>
              <a:t>Membrane interface probe/hydraulic profiling tool (</a:t>
            </a:r>
            <a:r>
              <a:rPr lang="en-US" dirty="0" err="1"/>
              <a:t>MiHPT</a:t>
            </a:r>
            <a:r>
              <a:rPr lang="en-US" dirty="0"/>
              <a:t>)</a:t>
            </a:r>
          </a:p>
          <a:p>
            <a:r>
              <a:rPr lang="en-US" dirty="0"/>
              <a:t>Performed confirmatory sampling of select </a:t>
            </a:r>
            <a:r>
              <a:rPr lang="en-US" dirty="0" err="1"/>
              <a:t>ERI</a:t>
            </a:r>
            <a:r>
              <a:rPr lang="en-US" dirty="0"/>
              <a:t> anomalies</a:t>
            </a:r>
          </a:p>
          <a:p>
            <a:endParaRPr lang="en-US" dirty="0"/>
          </a:p>
          <a:p>
            <a:endParaRPr lang="en-US" dirty="0"/>
          </a:p>
        </p:txBody>
      </p:sp>
      <p:pic>
        <p:nvPicPr>
          <p:cNvPr id="4" name="Picture 3">
            <a:extLst>
              <a:ext uri="{FF2B5EF4-FFF2-40B4-BE49-F238E27FC236}">
                <a16:creationId xmlns:a16="http://schemas.microsoft.com/office/drawing/2014/main" id="{1D239AC5-3612-4392-9DC4-897D0DD381EE}"/>
              </a:ext>
            </a:extLst>
          </p:cNvPr>
          <p:cNvPicPr>
            <a:picLocks noChangeAspect="1" noChangeArrowheads="1"/>
          </p:cNvPicPr>
          <p:nvPr/>
        </p:nvPicPr>
        <p:blipFill>
          <a:blip r:embed="rId2" cstate="print"/>
          <a:srcRect/>
          <a:stretch>
            <a:fillRect/>
          </a:stretch>
        </p:blipFill>
        <p:spPr bwMode="auto">
          <a:xfrm>
            <a:off x="6645857" y="1873187"/>
            <a:ext cx="5480201" cy="3590635"/>
          </a:xfrm>
          <a:prstGeom prst="rect">
            <a:avLst/>
          </a:prstGeom>
          <a:noFill/>
          <a:ln w="57150">
            <a:solidFill>
              <a:schemeClr val="tx2"/>
            </a:solidFill>
            <a:miter lim="800000"/>
            <a:headEnd/>
            <a:tailEnd/>
          </a:ln>
        </p:spPr>
      </p:pic>
    </p:spTree>
    <p:extLst>
      <p:ext uri="{BB962C8B-B14F-4D97-AF65-F5344CB8AC3E}">
        <p14:creationId xmlns:p14="http://schemas.microsoft.com/office/powerpoint/2010/main" val="604720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B17EDD-3199-4390-A535-3E82D79818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8127"/>
          <a:stretch/>
        </p:blipFill>
        <p:spPr>
          <a:xfrm>
            <a:off x="-1" y="1238043"/>
            <a:ext cx="9173497" cy="5632941"/>
          </a:xfrm>
          <a:prstGeom prst="rect">
            <a:avLst/>
          </a:prstGeom>
        </p:spPr>
      </p:pic>
      <p:sp>
        <p:nvSpPr>
          <p:cNvPr id="3" name="Title 2">
            <a:extLst>
              <a:ext uri="{FF2B5EF4-FFF2-40B4-BE49-F238E27FC236}">
                <a16:creationId xmlns:a16="http://schemas.microsoft.com/office/drawing/2014/main" id="{3C8E327B-A2A6-4A08-85E9-33405663B434}"/>
              </a:ext>
            </a:extLst>
          </p:cNvPr>
          <p:cNvSpPr>
            <a:spLocks noGrp="1"/>
          </p:cNvSpPr>
          <p:nvPr>
            <p:ph type="title"/>
          </p:nvPr>
        </p:nvSpPr>
        <p:spPr/>
        <p:txBody>
          <a:bodyPr/>
          <a:lstStyle/>
          <a:p>
            <a:r>
              <a:rPr lang="en-US" dirty="0"/>
              <a:t>Results/Lessons Learned</a:t>
            </a:r>
          </a:p>
        </p:txBody>
      </p:sp>
      <p:sp>
        <p:nvSpPr>
          <p:cNvPr id="6" name="Rectangle 5">
            <a:extLst>
              <a:ext uri="{FF2B5EF4-FFF2-40B4-BE49-F238E27FC236}">
                <a16:creationId xmlns:a16="http://schemas.microsoft.com/office/drawing/2014/main" id="{042CE77A-B06C-42C2-91FF-B179D26FB778}"/>
              </a:ext>
            </a:extLst>
          </p:cNvPr>
          <p:cNvSpPr/>
          <p:nvPr/>
        </p:nvSpPr>
        <p:spPr>
          <a:xfrm>
            <a:off x="1636" y="1236870"/>
            <a:ext cx="9173497" cy="5619957"/>
          </a:xfrm>
          <a:prstGeom prst="rect">
            <a:avLst/>
          </a:prstGeom>
          <a:gradFill flip="none" rotWithShape="1">
            <a:gsLst>
              <a:gs pos="0">
                <a:srgbClr val="FFFFFF"/>
              </a:gs>
              <a:gs pos="100000">
                <a:srgbClr val="FFFFFF">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3">
            <a:extLst>
              <a:ext uri="{FF2B5EF4-FFF2-40B4-BE49-F238E27FC236}">
                <a16:creationId xmlns:a16="http://schemas.microsoft.com/office/drawing/2014/main" id="{96946D3D-E39A-4C6B-BCC1-6DFB03FEEF7E}"/>
              </a:ext>
            </a:extLst>
          </p:cNvPr>
          <p:cNvSpPr>
            <a:spLocks noGrp="1"/>
          </p:cNvSpPr>
          <p:nvPr>
            <p:ph idx="1"/>
          </p:nvPr>
        </p:nvSpPr>
        <p:spPr>
          <a:xfrm>
            <a:off x="6141720" y="2447416"/>
            <a:ext cx="6050280" cy="2799834"/>
          </a:xfrm>
        </p:spPr>
        <p:txBody>
          <a:bodyPr/>
          <a:lstStyle/>
          <a:p>
            <a:r>
              <a:rPr lang="en-US" dirty="0">
                <a:solidFill>
                  <a:schemeClr val="bg2">
                    <a:lumMod val="75000"/>
                  </a:schemeClr>
                </a:solidFill>
              </a:rPr>
              <a:t>Site Background</a:t>
            </a:r>
          </a:p>
          <a:p>
            <a:r>
              <a:rPr lang="en-US" dirty="0">
                <a:solidFill>
                  <a:schemeClr val="bg2">
                    <a:lumMod val="75000"/>
                  </a:schemeClr>
                </a:solidFill>
              </a:rPr>
              <a:t>Questions to be Answered</a:t>
            </a:r>
          </a:p>
          <a:p>
            <a:r>
              <a:rPr lang="en-US" dirty="0">
                <a:solidFill>
                  <a:schemeClr val="bg2">
                    <a:lumMod val="75000"/>
                  </a:schemeClr>
                </a:solidFill>
              </a:rPr>
              <a:t>Why Electrical Resistivity Imaging?</a:t>
            </a:r>
          </a:p>
          <a:p>
            <a:r>
              <a:rPr lang="en-US" dirty="0">
                <a:solidFill>
                  <a:schemeClr val="bg2">
                    <a:lumMod val="75000"/>
                  </a:schemeClr>
                </a:solidFill>
              </a:rPr>
              <a:t>Approach</a:t>
            </a:r>
          </a:p>
          <a:p>
            <a:r>
              <a:rPr lang="en-US" dirty="0"/>
              <a:t>Results/Lessons Learned</a:t>
            </a:r>
          </a:p>
          <a:p>
            <a:endParaRPr lang="en-US" dirty="0"/>
          </a:p>
        </p:txBody>
      </p:sp>
    </p:spTree>
    <p:extLst>
      <p:ext uri="{BB962C8B-B14F-4D97-AF65-F5344CB8AC3E}">
        <p14:creationId xmlns:p14="http://schemas.microsoft.com/office/powerpoint/2010/main" val="3823648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Saw</a:t>
            </a:r>
          </a:p>
        </p:txBody>
      </p:sp>
      <p:sp>
        <p:nvSpPr>
          <p:cNvPr id="3" name="Content Placeholder 2"/>
          <p:cNvSpPr>
            <a:spLocks noGrp="1"/>
          </p:cNvSpPr>
          <p:nvPr>
            <p:ph idx="1"/>
          </p:nvPr>
        </p:nvSpPr>
        <p:spPr>
          <a:xfrm>
            <a:off x="6815175" y="1366605"/>
            <a:ext cx="4319683" cy="4343400"/>
          </a:xfrm>
        </p:spPr>
        <p:txBody>
          <a:bodyPr>
            <a:normAutofit lnSpcReduction="10000"/>
          </a:bodyPr>
          <a:lstStyle/>
          <a:p>
            <a:r>
              <a:rPr lang="en-US" dirty="0"/>
              <a:t>Reference value: </a:t>
            </a:r>
          </a:p>
          <a:p>
            <a:pPr lvl="1"/>
            <a:r>
              <a:rPr lang="en-US" dirty="0"/>
              <a:t>“Clean sand” ~ 100 ohm-m</a:t>
            </a:r>
          </a:p>
          <a:p>
            <a:endParaRPr lang="en-US" u="sng" dirty="0"/>
          </a:p>
          <a:p>
            <a:r>
              <a:rPr lang="en-US" u="sng" dirty="0"/>
              <a:t>General Site Summary:</a:t>
            </a:r>
          </a:p>
          <a:p>
            <a:r>
              <a:rPr lang="en-US" dirty="0"/>
              <a:t>More </a:t>
            </a:r>
            <a:r>
              <a:rPr lang="en-US" b="1" dirty="0"/>
              <a:t>resistive</a:t>
            </a:r>
            <a:r>
              <a:rPr lang="en-US" dirty="0"/>
              <a:t> anomalies in </a:t>
            </a:r>
            <a:r>
              <a:rPr lang="en-US" b="1" dirty="0"/>
              <a:t>Tank Farm</a:t>
            </a:r>
            <a:r>
              <a:rPr lang="en-US" dirty="0"/>
              <a:t> and along </a:t>
            </a:r>
            <a:r>
              <a:rPr lang="en-US" b="1" dirty="0"/>
              <a:t>eastern property boundary</a:t>
            </a:r>
          </a:p>
          <a:p>
            <a:r>
              <a:rPr lang="en-US" dirty="0"/>
              <a:t>Highly</a:t>
            </a:r>
            <a:r>
              <a:rPr lang="en-US" b="1" dirty="0"/>
              <a:t> conductive </a:t>
            </a:r>
            <a:r>
              <a:rPr lang="en-US" dirty="0"/>
              <a:t>anomalies</a:t>
            </a:r>
            <a:r>
              <a:rPr lang="en-US" b="1" dirty="0"/>
              <a:t> </a:t>
            </a:r>
            <a:r>
              <a:rPr lang="en-US" dirty="0"/>
              <a:t>in</a:t>
            </a:r>
            <a:r>
              <a:rPr lang="en-US" b="1" dirty="0"/>
              <a:t> eastern half </a:t>
            </a:r>
            <a:r>
              <a:rPr lang="en-US" dirty="0"/>
              <a:t>of the site and </a:t>
            </a:r>
            <a:r>
              <a:rPr lang="en-US" b="1" dirty="0"/>
              <a:t>at depth</a:t>
            </a:r>
          </a:p>
          <a:p>
            <a:endParaRPr lang="en-US" dirty="0"/>
          </a:p>
        </p:txBody>
      </p:sp>
      <p:sp>
        <p:nvSpPr>
          <p:cNvPr id="5" name="Rectangle 4"/>
          <p:cNvSpPr/>
          <p:nvPr/>
        </p:nvSpPr>
        <p:spPr>
          <a:xfrm>
            <a:off x="3304032" y="6278880"/>
            <a:ext cx="926592" cy="341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62076" y="1119279"/>
            <a:ext cx="3492708" cy="1261884"/>
          </a:xfrm>
          <a:prstGeom prst="rect">
            <a:avLst/>
          </a:prstGeom>
          <a:solidFill>
            <a:schemeClr val="bg1"/>
          </a:solidFill>
        </p:spPr>
        <p:txBody>
          <a:bodyPr wrap="square">
            <a:spAutoFit/>
          </a:bodyPr>
          <a:lstStyle/>
          <a:p>
            <a:r>
              <a:rPr lang="en-US" sz="2000" b="1" dirty="0"/>
              <a:t>Resistive</a:t>
            </a:r>
            <a:r>
              <a:rPr lang="en-US" sz="2000" dirty="0"/>
              <a:t> anomalies  </a:t>
            </a:r>
          </a:p>
          <a:p>
            <a:r>
              <a:rPr lang="en-US" sz="2000" dirty="0"/>
              <a:t>&gt; 5,000 ohm-m considered “significant” (</a:t>
            </a:r>
            <a:r>
              <a:rPr lang="en-US" sz="2000" dirty="0">
                <a:solidFill>
                  <a:schemeClr val="accent2"/>
                </a:solidFill>
              </a:rPr>
              <a:t>orange</a:t>
            </a:r>
            <a:r>
              <a:rPr lang="en-US" sz="2000" dirty="0"/>
              <a:t>)</a:t>
            </a:r>
          </a:p>
          <a:p>
            <a:endParaRPr lang="en-US" sz="1600" dirty="0"/>
          </a:p>
        </p:txBody>
      </p:sp>
      <p:sp>
        <p:nvSpPr>
          <p:cNvPr id="10" name="Rectangle 9"/>
          <p:cNvSpPr/>
          <p:nvPr/>
        </p:nvSpPr>
        <p:spPr>
          <a:xfrm>
            <a:off x="828416" y="5126129"/>
            <a:ext cx="3208136" cy="1323439"/>
          </a:xfrm>
          <a:prstGeom prst="rect">
            <a:avLst/>
          </a:prstGeom>
          <a:solidFill>
            <a:schemeClr val="bg1"/>
          </a:solidFill>
        </p:spPr>
        <p:txBody>
          <a:bodyPr wrap="square">
            <a:spAutoFit/>
          </a:bodyPr>
          <a:lstStyle/>
          <a:p>
            <a:r>
              <a:rPr lang="en-US" sz="2000" b="1" dirty="0"/>
              <a:t>Conductive</a:t>
            </a:r>
            <a:r>
              <a:rPr lang="en-US" sz="2000" dirty="0"/>
              <a:t> anomalies &lt; 1 ohm-m considered “unusual” (pink/red color used in graphics)</a:t>
            </a:r>
          </a:p>
        </p:txBody>
      </p:sp>
      <p:sp>
        <p:nvSpPr>
          <p:cNvPr id="6" name="Left Brace 5">
            <a:extLst>
              <a:ext uri="{FF2B5EF4-FFF2-40B4-BE49-F238E27FC236}">
                <a16:creationId xmlns:a16="http://schemas.microsoft.com/office/drawing/2014/main" id="{3D096E56-EACB-4A11-BFC5-AF294A422F52}"/>
              </a:ext>
            </a:extLst>
          </p:cNvPr>
          <p:cNvSpPr/>
          <p:nvPr/>
        </p:nvSpPr>
        <p:spPr>
          <a:xfrm>
            <a:off x="3747541" y="1492771"/>
            <a:ext cx="483083" cy="686549"/>
          </a:xfrm>
          <a:prstGeom prst="leftBrace">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Brace 12">
            <a:extLst>
              <a:ext uri="{FF2B5EF4-FFF2-40B4-BE49-F238E27FC236}">
                <a16:creationId xmlns:a16="http://schemas.microsoft.com/office/drawing/2014/main" id="{CA87907B-8B28-4892-8348-A5C79525F3AA}"/>
              </a:ext>
            </a:extLst>
          </p:cNvPr>
          <p:cNvSpPr/>
          <p:nvPr/>
        </p:nvSpPr>
        <p:spPr>
          <a:xfrm>
            <a:off x="3795011" y="5347742"/>
            <a:ext cx="483083" cy="815714"/>
          </a:xfrm>
          <a:prstGeom prst="leftBrace">
            <a:avLst/>
          </a:prstGeom>
          <a:ln w="28575">
            <a:solidFill>
              <a:srgbClr val="FF99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pic>
        <p:nvPicPr>
          <p:cNvPr id="11" name="Picture 3" descr="cust-04-12-17b scale">
            <a:extLst>
              <a:ext uri="{FF2B5EF4-FFF2-40B4-BE49-F238E27FC236}">
                <a16:creationId xmlns:a16="http://schemas.microsoft.com/office/drawing/2014/main" id="{078E28D1-6BCD-4322-8CF8-945B3A84528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459" y="1025344"/>
            <a:ext cx="1631411" cy="56759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cxnSp>
        <p:nvCxnSpPr>
          <p:cNvPr id="7" name="Straight Connector 6">
            <a:extLst>
              <a:ext uri="{FF2B5EF4-FFF2-40B4-BE49-F238E27FC236}">
                <a16:creationId xmlns:a16="http://schemas.microsoft.com/office/drawing/2014/main" id="{C0A45A94-734B-44FC-AA76-A26BD8B92F4A}"/>
              </a:ext>
            </a:extLst>
          </p:cNvPr>
          <p:cNvCxnSpPr>
            <a:cxnSpLocks/>
          </p:cNvCxnSpPr>
          <p:nvPr/>
        </p:nvCxnSpPr>
        <p:spPr>
          <a:xfrm flipV="1">
            <a:off x="3162925" y="2236632"/>
            <a:ext cx="1949229" cy="506568"/>
          </a:xfrm>
          <a:prstGeom prst="line">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BFC4A75-BA6A-48E8-9CFC-0219984CD312}"/>
              </a:ext>
            </a:extLst>
          </p:cNvPr>
          <p:cNvCxnSpPr>
            <a:cxnSpLocks/>
          </p:cNvCxnSpPr>
          <p:nvPr/>
        </p:nvCxnSpPr>
        <p:spPr>
          <a:xfrm>
            <a:off x="3182709" y="4468985"/>
            <a:ext cx="1886974" cy="318465"/>
          </a:xfrm>
          <a:prstGeom prst="line">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50B4173-5939-46DD-B26D-9E62E5F7DCB2}"/>
              </a:ext>
            </a:extLst>
          </p:cNvPr>
          <p:cNvSpPr txBox="1"/>
          <p:nvPr/>
        </p:nvSpPr>
        <p:spPr>
          <a:xfrm>
            <a:off x="788408" y="2792513"/>
            <a:ext cx="3475888" cy="400110"/>
          </a:xfrm>
          <a:prstGeom prst="rect">
            <a:avLst/>
          </a:prstGeom>
          <a:noFill/>
        </p:spPr>
        <p:txBody>
          <a:bodyPr wrap="none" rtlCol="0">
            <a:spAutoFit/>
          </a:bodyPr>
          <a:lstStyle/>
          <a:p>
            <a:r>
              <a:rPr lang="en-US" sz="2000" dirty="0"/>
              <a:t>90</a:t>
            </a:r>
            <a:r>
              <a:rPr lang="en-US" sz="2000" baseline="30000" dirty="0"/>
              <a:t>th</a:t>
            </a:r>
            <a:r>
              <a:rPr lang="en-US" sz="2000" dirty="0"/>
              <a:t> percentile (&gt; 2200 ohm</a:t>
            </a:r>
            <a:r>
              <a:rPr lang="en-US" sz="2000" dirty="0">
                <a:solidFill>
                  <a:prstClr val="black"/>
                </a:solidFill>
                <a:latin typeface="Microsoft New Tai Lue" panose="020B0502040204020203" pitchFamily="34" charset="0"/>
                <a:cs typeface="Microsoft New Tai Lue" panose="020B0502040204020203" pitchFamily="34" charset="0"/>
              </a:rPr>
              <a:t>-m)</a:t>
            </a:r>
            <a:endParaRPr lang="en-US" sz="2000" dirty="0"/>
          </a:p>
        </p:txBody>
      </p:sp>
      <p:sp>
        <p:nvSpPr>
          <p:cNvPr id="18" name="TextBox 17">
            <a:extLst>
              <a:ext uri="{FF2B5EF4-FFF2-40B4-BE49-F238E27FC236}">
                <a16:creationId xmlns:a16="http://schemas.microsoft.com/office/drawing/2014/main" id="{2CD360DB-4886-4384-9630-AEA0971880FF}"/>
              </a:ext>
            </a:extLst>
          </p:cNvPr>
          <p:cNvSpPr txBox="1"/>
          <p:nvPr/>
        </p:nvSpPr>
        <p:spPr>
          <a:xfrm>
            <a:off x="790908" y="4024199"/>
            <a:ext cx="3280322" cy="400110"/>
          </a:xfrm>
          <a:prstGeom prst="rect">
            <a:avLst/>
          </a:prstGeom>
          <a:noFill/>
        </p:spPr>
        <p:txBody>
          <a:bodyPr wrap="none" rtlCol="0">
            <a:spAutoFit/>
          </a:bodyPr>
          <a:lstStyle/>
          <a:p>
            <a:r>
              <a:rPr lang="en-US" sz="2000" dirty="0"/>
              <a:t>10</a:t>
            </a:r>
            <a:r>
              <a:rPr lang="en-US" sz="2000" baseline="30000" dirty="0"/>
              <a:t>th</a:t>
            </a:r>
            <a:r>
              <a:rPr lang="en-US" sz="2000" dirty="0"/>
              <a:t> percentile (&lt; 5.8 ohm</a:t>
            </a:r>
            <a:r>
              <a:rPr lang="en-US" sz="2000" dirty="0">
                <a:solidFill>
                  <a:prstClr val="black"/>
                </a:solidFill>
                <a:latin typeface="Microsoft New Tai Lue" panose="020B0502040204020203" pitchFamily="34" charset="0"/>
                <a:cs typeface="Microsoft New Tai Lue" panose="020B0502040204020203" pitchFamily="34" charset="0"/>
              </a:rPr>
              <a:t>-m)</a:t>
            </a:r>
            <a:endParaRPr lang="en-US" sz="2000" dirty="0"/>
          </a:p>
        </p:txBody>
      </p:sp>
    </p:spTree>
    <p:extLst>
      <p:ext uri="{BB962C8B-B14F-4D97-AF65-F5344CB8AC3E}">
        <p14:creationId xmlns:p14="http://schemas.microsoft.com/office/powerpoint/2010/main" val="172799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P spid="10" grpId="0" animBg="1"/>
      <p:bldP spid="6"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a:extLst>
              <a:ext uri="{FF2B5EF4-FFF2-40B4-BE49-F238E27FC236}">
                <a16:creationId xmlns:a16="http://schemas.microsoft.com/office/drawing/2014/main" id="{8EC6755A-CDC7-4F4D-A90A-19F6543E8C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5863" y="667629"/>
            <a:ext cx="6875810" cy="5288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7BCE8B83-1CE8-4C1F-BB54-80E956D34F00}"/>
              </a:ext>
            </a:extLst>
          </p:cNvPr>
          <p:cNvSpPr>
            <a:spLocks noGrp="1"/>
          </p:cNvSpPr>
          <p:nvPr>
            <p:ph type="title"/>
          </p:nvPr>
        </p:nvSpPr>
        <p:spPr/>
        <p:txBody>
          <a:bodyPr/>
          <a:lstStyle/>
          <a:p>
            <a:r>
              <a:rPr lang="en-US" dirty="0"/>
              <a:t>What We Saw (cont’d)</a:t>
            </a:r>
          </a:p>
        </p:txBody>
      </p:sp>
      <p:sp>
        <p:nvSpPr>
          <p:cNvPr id="3" name="Content Placeholder 2">
            <a:extLst>
              <a:ext uri="{FF2B5EF4-FFF2-40B4-BE49-F238E27FC236}">
                <a16:creationId xmlns:a16="http://schemas.microsoft.com/office/drawing/2014/main" id="{713F0FD5-2CC3-4EAB-88D8-DF3DD366FED4}"/>
              </a:ext>
            </a:extLst>
          </p:cNvPr>
          <p:cNvSpPr>
            <a:spLocks noGrp="1"/>
          </p:cNvSpPr>
          <p:nvPr>
            <p:ph idx="1"/>
          </p:nvPr>
        </p:nvSpPr>
        <p:spPr>
          <a:xfrm>
            <a:off x="533400" y="1676400"/>
            <a:ext cx="3022463" cy="4423569"/>
          </a:xfrm>
        </p:spPr>
        <p:txBody>
          <a:bodyPr/>
          <a:lstStyle/>
          <a:p>
            <a:r>
              <a:rPr lang="en-US" dirty="0"/>
              <a:t>Extremes in electrical resistivity &amp; conductivity</a:t>
            </a:r>
          </a:p>
          <a:p>
            <a:r>
              <a:rPr lang="en-US" dirty="0"/>
              <a:t>Reasonable comparisons for co-located shallow &amp; deep transects</a:t>
            </a:r>
          </a:p>
          <a:p>
            <a:r>
              <a:rPr lang="en-US" dirty="0"/>
              <a:t>But what does this all mean?</a:t>
            </a:r>
          </a:p>
          <a:p>
            <a:endParaRPr lang="en-US" dirty="0"/>
          </a:p>
        </p:txBody>
      </p:sp>
      <p:pic>
        <p:nvPicPr>
          <p:cNvPr id="6" name="Picture 3">
            <a:extLst>
              <a:ext uri="{FF2B5EF4-FFF2-40B4-BE49-F238E27FC236}">
                <a16:creationId xmlns:a16="http://schemas.microsoft.com/office/drawing/2014/main" id="{DD7641E8-7AA0-4F40-B05B-6E42C31293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70854">
            <a:off x="9501451" y="741117"/>
            <a:ext cx="315912"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8" name="Picture 3" descr="cust-04-12-17b scale">
            <a:extLst>
              <a:ext uri="{FF2B5EF4-FFF2-40B4-BE49-F238E27FC236}">
                <a16:creationId xmlns:a16="http://schemas.microsoft.com/office/drawing/2014/main" id="{5DBEA93E-B379-49E3-ABAA-18A7518F5E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05815" y="457201"/>
            <a:ext cx="1631411" cy="56759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 name="Picture 9">
            <a:extLst>
              <a:ext uri="{FF2B5EF4-FFF2-40B4-BE49-F238E27FC236}">
                <a16:creationId xmlns:a16="http://schemas.microsoft.com/office/drawing/2014/main" id="{AF11102D-7172-40E5-A859-67D451F292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789" y="6001300"/>
            <a:ext cx="848149" cy="695918"/>
          </a:xfrm>
          <a:prstGeom prst="rect">
            <a:avLst/>
          </a:prstGeom>
        </p:spPr>
      </p:pic>
    </p:spTree>
    <p:extLst>
      <p:ext uri="{BB962C8B-B14F-4D97-AF65-F5344CB8AC3E}">
        <p14:creationId xmlns:p14="http://schemas.microsoft.com/office/powerpoint/2010/main" val="281718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Shallow &amp; Deep Transect Comparison</a:t>
            </a:r>
            <a:br>
              <a:rPr lang="en-US" dirty="0"/>
            </a:br>
            <a:endParaRPr lang="en-US" sz="2400" i="1" dirty="0">
              <a:solidFill>
                <a:schemeClr val="tx1">
                  <a:lumMod val="50000"/>
                </a:schemeClr>
              </a:solidFill>
            </a:endParaRPr>
          </a:p>
        </p:txBody>
      </p:sp>
      <p:pic>
        <p:nvPicPr>
          <p:cNvPr id="6" name="Content Placeholder 5"/>
          <p:cNvPicPr>
            <a:picLocks noGrp="1" noChangeAspect="1"/>
          </p:cNvPicPr>
          <p:nvPr>
            <p:ph idx="1"/>
          </p:nvPr>
        </p:nvPicPr>
        <p:blipFill>
          <a:blip r:embed="rId2"/>
          <a:stretch>
            <a:fillRect/>
          </a:stretch>
        </p:blipFill>
        <p:spPr>
          <a:xfrm>
            <a:off x="1595164" y="1359001"/>
            <a:ext cx="9101646" cy="5033486"/>
          </a:xfrm>
          <a:prstGeom prst="rect">
            <a:avLst/>
          </a:prstGeom>
        </p:spPr>
      </p:pic>
      <p:sp>
        <p:nvSpPr>
          <p:cNvPr id="8" name="Rectangle: Rounded Corners 7"/>
          <p:cNvSpPr/>
          <p:nvPr/>
        </p:nvSpPr>
        <p:spPr>
          <a:xfrm>
            <a:off x="3268277" y="2804672"/>
            <a:ext cx="699247" cy="814508"/>
          </a:xfrm>
          <a:prstGeom prst="round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p:cNvSpPr/>
          <p:nvPr/>
        </p:nvSpPr>
        <p:spPr>
          <a:xfrm>
            <a:off x="4135289" y="4393980"/>
            <a:ext cx="415691" cy="509096"/>
          </a:xfrm>
          <a:prstGeom prst="round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p:cNvSpPr/>
          <p:nvPr/>
        </p:nvSpPr>
        <p:spPr>
          <a:xfrm>
            <a:off x="5317345" y="2840532"/>
            <a:ext cx="978441" cy="814508"/>
          </a:xfrm>
          <a:prstGeom prst="roundRect">
            <a:avLst/>
          </a:prstGeom>
          <a:noFill/>
          <a:ln w="38100">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p:cNvSpPr/>
          <p:nvPr/>
        </p:nvSpPr>
        <p:spPr>
          <a:xfrm>
            <a:off x="6072949" y="4429840"/>
            <a:ext cx="737667" cy="541730"/>
          </a:xfrm>
          <a:prstGeom prst="roundRect">
            <a:avLst/>
          </a:prstGeom>
          <a:noFill/>
          <a:ln w="38100">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p:cNvSpPr/>
          <p:nvPr/>
        </p:nvSpPr>
        <p:spPr>
          <a:xfrm>
            <a:off x="1922296" y="2788024"/>
            <a:ext cx="1345980" cy="4162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p:cNvSpPr/>
          <p:nvPr/>
        </p:nvSpPr>
        <p:spPr>
          <a:xfrm>
            <a:off x="3122279" y="4400385"/>
            <a:ext cx="989957" cy="29456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304032" y="6352032"/>
            <a:ext cx="926592" cy="341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EABB9FE-6C83-4379-84A5-D3B133561B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789" y="6001300"/>
            <a:ext cx="848149" cy="695918"/>
          </a:xfrm>
          <a:prstGeom prst="rect">
            <a:avLst/>
          </a:prstGeom>
        </p:spPr>
      </p:pic>
    </p:spTree>
    <p:extLst>
      <p:ext uri="{BB962C8B-B14F-4D97-AF65-F5344CB8AC3E}">
        <p14:creationId xmlns:p14="http://schemas.microsoft.com/office/powerpoint/2010/main" val="384969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494979-3758-45BB-A5BF-54E923FDF7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267177"/>
            <a:ext cx="8283222" cy="5396644"/>
          </a:xfrm>
          <a:prstGeom prst="rect">
            <a:avLst/>
          </a:prstGeom>
        </p:spPr>
      </p:pic>
      <p:sp>
        <p:nvSpPr>
          <p:cNvPr id="2" name="Title 1">
            <a:extLst>
              <a:ext uri="{FF2B5EF4-FFF2-40B4-BE49-F238E27FC236}">
                <a16:creationId xmlns:a16="http://schemas.microsoft.com/office/drawing/2014/main" id="{13C5B659-C00A-48AB-ADDB-4DC8A062908B}"/>
              </a:ext>
            </a:extLst>
          </p:cNvPr>
          <p:cNvSpPr>
            <a:spLocks noGrp="1"/>
          </p:cNvSpPr>
          <p:nvPr>
            <p:ph type="title"/>
          </p:nvPr>
        </p:nvSpPr>
        <p:spPr/>
        <p:txBody>
          <a:bodyPr/>
          <a:lstStyle/>
          <a:p>
            <a:r>
              <a:rPr lang="en-US" dirty="0"/>
              <a:t>Resistive Anomaly Assessment</a:t>
            </a:r>
          </a:p>
        </p:txBody>
      </p:sp>
      <p:sp>
        <p:nvSpPr>
          <p:cNvPr id="3" name="Content Placeholder 2">
            <a:extLst>
              <a:ext uri="{FF2B5EF4-FFF2-40B4-BE49-F238E27FC236}">
                <a16:creationId xmlns:a16="http://schemas.microsoft.com/office/drawing/2014/main" id="{B1682EDF-0D15-46B0-95D5-DD2E872B0ED9}"/>
              </a:ext>
            </a:extLst>
          </p:cNvPr>
          <p:cNvSpPr>
            <a:spLocks noGrp="1"/>
          </p:cNvSpPr>
          <p:nvPr>
            <p:ph idx="1"/>
          </p:nvPr>
        </p:nvSpPr>
        <p:spPr>
          <a:xfrm>
            <a:off x="6389512" y="2240253"/>
            <a:ext cx="5181599" cy="4036370"/>
          </a:xfrm>
          <a:solidFill>
            <a:schemeClr val="bg1"/>
          </a:solidFill>
        </p:spPr>
        <p:txBody>
          <a:bodyPr>
            <a:normAutofit lnSpcReduction="10000"/>
          </a:bodyPr>
          <a:lstStyle/>
          <a:p>
            <a:r>
              <a:rPr lang="en-US" dirty="0" err="1"/>
              <a:t>ERI</a:t>
            </a:r>
            <a:r>
              <a:rPr lang="en-US" dirty="0"/>
              <a:t> transect in the Tank Farm</a:t>
            </a:r>
          </a:p>
          <a:p>
            <a:r>
              <a:rPr lang="en-US" dirty="0" err="1"/>
              <a:t>MiHPT</a:t>
            </a:r>
            <a:r>
              <a:rPr lang="en-US" dirty="0"/>
              <a:t> boring SB-04 to assess resistive anomaly</a:t>
            </a:r>
          </a:p>
          <a:p>
            <a:r>
              <a:rPr lang="en-US" dirty="0"/>
              <a:t>Odor/staining coincident with </a:t>
            </a:r>
            <a:r>
              <a:rPr lang="en-US" dirty="0" err="1"/>
              <a:t>MiP</a:t>
            </a:r>
            <a:r>
              <a:rPr lang="en-US" dirty="0"/>
              <a:t> &amp; high K zone (transport pathway)</a:t>
            </a:r>
          </a:p>
          <a:p>
            <a:r>
              <a:rPr lang="en-US" dirty="0"/>
              <a:t>Soil samples, 13-21 </a:t>
            </a:r>
            <a:r>
              <a:rPr lang="en-US" dirty="0" err="1"/>
              <a:t>mbgs</a:t>
            </a:r>
            <a:r>
              <a:rPr lang="en-US" dirty="0"/>
              <a:t>, showed no significant detections</a:t>
            </a:r>
          </a:p>
          <a:p>
            <a:r>
              <a:rPr lang="en-US" dirty="0"/>
              <a:t>MW PM-53 installed; groundwater to be sampled (VOCs, </a:t>
            </a:r>
            <a:r>
              <a:rPr lang="en-US" dirty="0" err="1"/>
              <a:t>SVOCs</a:t>
            </a:r>
            <a:r>
              <a:rPr lang="en-US" dirty="0"/>
              <a:t>, biogeochemical, DNA)</a:t>
            </a:r>
          </a:p>
          <a:p>
            <a:endParaRPr lang="en-US" dirty="0"/>
          </a:p>
        </p:txBody>
      </p:sp>
      <p:sp>
        <p:nvSpPr>
          <p:cNvPr id="9" name="Rectangle: Rounded Corners 8">
            <a:extLst>
              <a:ext uri="{FF2B5EF4-FFF2-40B4-BE49-F238E27FC236}">
                <a16:creationId xmlns:a16="http://schemas.microsoft.com/office/drawing/2014/main" id="{BBF86472-D730-4CBB-AB20-019049182CED}"/>
              </a:ext>
            </a:extLst>
          </p:cNvPr>
          <p:cNvSpPr/>
          <p:nvPr/>
        </p:nvSpPr>
        <p:spPr>
          <a:xfrm>
            <a:off x="1994337" y="2922527"/>
            <a:ext cx="188569" cy="466131"/>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151C7C-D2A3-49EF-84FE-9CA476CB89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9879" y="6122263"/>
            <a:ext cx="848149" cy="695918"/>
          </a:xfrm>
          <a:prstGeom prst="rect">
            <a:avLst/>
          </a:prstGeom>
        </p:spPr>
      </p:pic>
    </p:spTree>
    <p:extLst>
      <p:ext uri="{BB962C8B-B14F-4D97-AF65-F5344CB8AC3E}">
        <p14:creationId xmlns:p14="http://schemas.microsoft.com/office/powerpoint/2010/main" val="1170684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B17EDD-3199-4390-A535-3E82D79818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8127"/>
          <a:stretch/>
        </p:blipFill>
        <p:spPr>
          <a:xfrm>
            <a:off x="-1" y="1238043"/>
            <a:ext cx="9173497" cy="5632941"/>
          </a:xfrm>
          <a:prstGeom prst="rect">
            <a:avLst/>
          </a:prstGeom>
        </p:spPr>
      </p:pic>
      <p:sp>
        <p:nvSpPr>
          <p:cNvPr id="3" name="Title 2">
            <a:extLst>
              <a:ext uri="{FF2B5EF4-FFF2-40B4-BE49-F238E27FC236}">
                <a16:creationId xmlns:a16="http://schemas.microsoft.com/office/drawing/2014/main" id="{3C8E327B-A2A6-4A08-85E9-33405663B434}"/>
              </a:ext>
            </a:extLst>
          </p:cNvPr>
          <p:cNvSpPr>
            <a:spLocks noGrp="1"/>
          </p:cNvSpPr>
          <p:nvPr>
            <p:ph type="title"/>
          </p:nvPr>
        </p:nvSpPr>
        <p:spPr/>
        <p:txBody>
          <a:bodyPr/>
          <a:lstStyle/>
          <a:p>
            <a:r>
              <a:rPr lang="en-US" dirty="0"/>
              <a:t>Outline</a:t>
            </a:r>
          </a:p>
        </p:txBody>
      </p:sp>
      <p:sp>
        <p:nvSpPr>
          <p:cNvPr id="6" name="Rectangle 5">
            <a:extLst>
              <a:ext uri="{FF2B5EF4-FFF2-40B4-BE49-F238E27FC236}">
                <a16:creationId xmlns:a16="http://schemas.microsoft.com/office/drawing/2014/main" id="{042CE77A-B06C-42C2-91FF-B179D26FB778}"/>
              </a:ext>
            </a:extLst>
          </p:cNvPr>
          <p:cNvSpPr/>
          <p:nvPr/>
        </p:nvSpPr>
        <p:spPr>
          <a:xfrm>
            <a:off x="1636" y="1236870"/>
            <a:ext cx="9173497" cy="5619957"/>
          </a:xfrm>
          <a:prstGeom prst="rect">
            <a:avLst/>
          </a:prstGeom>
          <a:gradFill flip="none" rotWithShape="1">
            <a:gsLst>
              <a:gs pos="0">
                <a:srgbClr val="FFFFFF"/>
              </a:gs>
              <a:gs pos="100000">
                <a:srgbClr val="FFFFFF">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D93559ED-4EB1-455C-8A16-1995B8AA540B}"/>
              </a:ext>
            </a:extLst>
          </p:cNvPr>
          <p:cNvSpPr>
            <a:spLocks noGrp="1"/>
          </p:cNvSpPr>
          <p:nvPr>
            <p:ph idx="1"/>
          </p:nvPr>
        </p:nvSpPr>
        <p:spPr>
          <a:xfrm>
            <a:off x="6141720" y="2447416"/>
            <a:ext cx="6050280" cy="2799834"/>
          </a:xfrm>
        </p:spPr>
        <p:txBody>
          <a:bodyPr/>
          <a:lstStyle/>
          <a:p>
            <a:r>
              <a:rPr lang="en-US" dirty="0"/>
              <a:t>Site Background</a:t>
            </a:r>
          </a:p>
          <a:p>
            <a:r>
              <a:rPr lang="en-US" dirty="0"/>
              <a:t>Questions to be Answered</a:t>
            </a:r>
          </a:p>
          <a:p>
            <a:r>
              <a:rPr lang="en-US" dirty="0"/>
              <a:t>Why Electrical Resistivity Imaging?</a:t>
            </a:r>
          </a:p>
          <a:p>
            <a:r>
              <a:rPr lang="en-US" dirty="0"/>
              <a:t>Approach</a:t>
            </a:r>
          </a:p>
          <a:p>
            <a:r>
              <a:rPr lang="en-US" dirty="0"/>
              <a:t>Results/Lessons Learned</a:t>
            </a:r>
          </a:p>
          <a:p>
            <a:endParaRPr lang="en-US" dirty="0"/>
          </a:p>
        </p:txBody>
      </p:sp>
    </p:spTree>
    <p:extLst>
      <p:ext uri="{BB962C8B-B14F-4D97-AF65-F5344CB8AC3E}">
        <p14:creationId xmlns:p14="http://schemas.microsoft.com/office/powerpoint/2010/main" val="1129581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C36A2-624B-4F17-9007-B2A2565463F9}"/>
              </a:ext>
            </a:extLst>
          </p:cNvPr>
          <p:cNvSpPr>
            <a:spLocks noGrp="1"/>
          </p:cNvSpPr>
          <p:nvPr>
            <p:ph type="title"/>
          </p:nvPr>
        </p:nvSpPr>
        <p:spPr/>
        <p:txBody>
          <a:bodyPr/>
          <a:lstStyle/>
          <a:p>
            <a:r>
              <a:rPr lang="en-US" dirty="0"/>
              <a:t>Resistive &amp; Conductive Anomaly Assessment</a:t>
            </a:r>
          </a:p>
        </p:txBody>
      </p:sp>
      <p:sp>
        <p:nvSpPr>
          <p:cNvPr id="3" name="Content Placeholder 2">
            <a:extLst>
              <a:ext uri="{FF2B5EF4-FFF2-40B4-BE49-F238E27FC236}">
                <a16:creationId xmlns:a16="http://schemas.microsoft.com/office/drawing/2014/main" id="{CA9FBD22-09AA-4C14-8CC2-6DA83EE4502D}"/>
              </a:ext>
            </a:extLst>
          </p:cNvPr>
          <p:cNvSpPr>
            <a:spLocks noGrp="1"/>
          </p:cNvSpPr>
          <p:nvPr>
            <p:ph idx="1"/>
          </p:nvPr>
        </p:nvSpPr>
        <p:spPr>
          <a:xfrm>
            <a:off x="8644893" y="1346769"/>
            <a:ext cx="3131814" cy="4694533"/>
          </a:xfrm>
        </p:spPr>
        <p:txBody>
          <a:bodyPr>
            <a:normAutofit fontScale="85000" lnSpcReduction="20000"/>
          </a:bodyPr>
          <a:lstStyle/>
          <a:p>
            <a:r>
              <a:rPr lang="en-US" dirty="0" err="1"/>
              <a:t>ERI</a:t>
            </a:r>
            <a:r>
              <a:rPr lang="en-US" dirty="0"/>
              <a:t> transect adjacent to source area</a:t>
            </a:r>
          </a:p>
          <a:p>
            <a:r>
              <a:rPr lang="en-US" dirty="0" err="1"/>
              <a:t>MiHPT</a:t>
            </a:r>
            <a:r>
              <a:rPr lang="en-US" dirty="0"/>
              <a:t> boring SB-05 to assess resistive &amp; conductive anomalies</a:t>
            </a:r>
          </a:p>
          <a:p>
            <a:r>
              <a:rPr lang="en-US" dirty="0"/>
              <a:t>Elevated </a:t>
            </a:r>
            <a:r>
              <a:rPr lang="en-US" dirty="0" err="1"/>
              <a:t>MiP</a:t>
            </a:r>
            <a:r>
              <a:rPr lang="en-US" dirty="0"/>
              <a:t> &amp; </a:t>
            </a:r>
            <a:r>
              <a:rPr lang="en-US" dirty="0" err="1"/>
              <a:t>PID</a:t>
            </a:r>
            <a:r>
              <a:rPr lang="en-US" dirty="0"/>
              <a:t> shallow (&lt; 8 </a:t>
            </a:r>
            <a:r>
              <a:rPr lang="en-US" dirty="0" err="1"/>
              <a:t>mbgs</a:t>
            </a:r>
            <a:r>
              <a:rPr lang="en-US" dirty="0"/>
              <a:t>)</a:t>
            </a:r>
          </a:p>
          <a:p>
            <a:r>
              <a:rPr lang="en-US" dirty="0"/>
              <a:t>Soil sample, 24 </a:t>
            </a:r>
            <a:r>
              <a:rPr lang="en-US" dirty="0" err="1"/>
              <a:t>mbgs</a:t>
            </a:r>
            <a:r>
              <a:rPr lang="en-US" dirty="0"/>
              <a:t> (conductive anomaly), showed &gt;12,000 mg/kg </a:t>
            </a:r>
            <a:r>
              <a:rPr lang="en-US" dirty="0" err="1"/>
              <a:t>DCNB</a:t>
            </a:r>
            <a:endParaRPr lang="en-US" dirty="0"/>
          </a:p>
          <a:p>
            <a:r>
              <a:rPr lang="en-US" dirty="0"/>
              <a:t>MW PM-54 installed; groundwater to be sampled (VOCs, </a:t>
            </a:r>
            <a:r>
              <a:rPr lang="en-US" dirty="0" err="1"/>
              <a:t>SVOCs</a:t>
            </a:r>
            <a:r>
              <a:rPr lang="en-US" dirty="0"/>
              <a:t>, biogeochemical, DNA)</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344E9FC4-E0D7-4FD7-BAE3-FFD8A9AFCB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147" y="1346769"/>
            <a:ext cx="7916866" cy="5217804"/>
          </a:xfrm>
          <a:prstGeom prst="rect">
            <a:avLst/>
          </a:prstGeom>
        </p:spPr>
      </p:pic>
      <p:sp>
        <p:nvSpPr>
          <p:cNvPr id="5" name="Rectangle 4">
            <a:extLst>
              <a:ext uri="{FF2B5EF4-FFF2-40B4-BE49-F238E27FC236}">
                <a16:creationId xmlns:a16="http://schemas.microsoft.com/office/drawing/2014/main" id="{7EF3D4DE-86DF-4C20-B2B8-F976CC1C7A7E}"/>
              </a:ext>
            </a:extLst>
          </p:cNvPr>
          <p:cNvSpPr/>
          <p:nvPr/>
        </p:nvSpPr>
        <p:spPr>
          <a:xfrm>
            <a:off x="3548418" y="2156346"/>
            <a:ext cx="777922" cy="3684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082761E-EE22-4EA4-9FB8-B0E5AD40DAE2}"/>
              </a:ext>
            </a:extLst>
          </p:cNvPr>
          <p:cNvSpPr/>
          <p:nvPr/>
        </p:nvSpPr>
        <p:spPr>
          <a:xfrm rot="18109092">
            <a:off x="3554431" y="2198286"/>
            <a:ext cx="862852" cy="5603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0CF02DD-11A0-454A-ABD9-F9A3F54BA8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948624" y="3919418"/>
            <a:ext cx="2961561" cy="2221171"/>
          </a:xfrm>
          <a:prstGeom prst="rect">
            <a:avLst/>
          </a:prstGeom>
        </p:spPr>
      </p:pic>
      <p:cxnSp>
        <p:nvCxnSpPr>
          <p:cNvPr id="10" name="Straight Arrow Connector 9">
            <a:extLst>
              <a:ext uri="{FF2B5EF4-FFF2-40B4-BE49-F238E27FC236}">
                <a16:creationId xmlns:a16="http://schemas.microsoft.com/office/drawing/2014/main" id="{9EB8A261-9655-4D8E-A429-C0356ACD539D}"/>
              </a:ext>
            </a:extLst>
          </p:cNvPr>
          <p:cNvCxnSpPr>
            <a:cxnSpLocks/>
          </p:cNvCxnSpPr>
          <p:nvPr/>
        </p:nvCxnSpPr>
        <p:spPr>
          <a:xfrm flipH="1">
            <a:off x="4077479" y="5131831"/>
            <a:ext cx="3135084" cy="0"/>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 name="Isosceles Triangle 12">
            <a:extLst>
              <a:ext uri="{FF2B5EF4-FFF2-40B4-BE49-F238E27FC236}">
                <a16:creationId xmlns:a16="http://schemas.microsoft.com/office/drawing/2014/main" id="{6362FBF5-70DC-446A-8D3C-C1A57EEA8B38}"/>
              </a:ext>
            </a:extLst>
          </p:cNvPr>
          <p:cNvSpPr/>
          <p:nvPr/>
        </p:nvSpPr>
        <p:spPr>
          <a:xfrm rot="20542857">
            <a:off x="1093718" y="2991777"/>
            <a:ext cx="765703" cy="1290918"/>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21A050E-5F08-4588-8A25-67A25B2B81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9879" y="6122263"/>
            <a:ext cx="848149" cy="695918"/>
          </a:xfrm>
          <a:prstGeom prst="rect">
            <a:avLst/>
          </a:prstGeom>
        </p:spPr>
      </p:pic>
    </p:spTree>
    <p:extLst>
      <p:ext uri="{BB962C8B-B14F-4D97-AF65-F5344CB8AC3E}">
        <p14:creationId xmlns:p14="http://schemas.microsoft.com/office/powerpoint/2010/main" val="232024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52E2D3C-294D-4E5C-ACAA-8CEE9C8E392B}"/>
              </a:ext>
            </a:extLst>
          </p:cNvPr>
          <p:cNvSpPr>
            <a:spLocks noGrp="1"/>
          </p:cNvSpPr>
          <p:nvPr>
            <p:ph type="title"/>
          </p:nvPr>
        </p:nvSpPr>
        <p:spPr/>
        <p:txBody>
          <a:bodyPr>
            <a:normAutofit/>
          </a:bodyPr>
          <a:lstStyle/>
          <a:p>
            <a:r>
              <a:rPr lang="en-US" dirty="0"/>
              <a:t>Comparison of Groundwater Data and </a:t>
            </a:r>
            <a:r>
              <a:rPr lang="en-US" dirty="0" err="1"/>
              <a:t>ERI</a:t>
            </a:r>
            <a:endParaRPr lang="en-US" i="1" dirty="0"/>
          </a:p>
        </p:txBody>
      </p:sp>
      <p:sp>
        <p:nvSpPr>
          <p:cNvPr id="3" name="Content Placeholder 2">
            <a:extLst>
              <a:ext uri="{FF2B5EF4-FFF2-40B4-BE49-F238E27FC236}">
                <a16:creationId xmlns:a16="http://schemas.microsoft.com/office/drawing/2014/main" id="{8E0D33B6-9383-4A55-88B8-292ECF1BDD80}"/>
              </a:ext>
            </a:extLst>
          </p:cNvPr>
          <p:cNvSpPr>
            <a:spLocks noGrp="1"/>
          </p:cNvSpPr>
          <p:nvPr>
            <p:ph idx="1"/>
          </p:nvPr>
        </p:nvSpPr>
        <p:spPr>
          <a:xfrm>
            <a:off x="6179126" y="1676400"/>
            <a:ext cx="4147129" cy="4423569"/>
          </a:xfrm>
        </p:spPr>
        <p:txBody>
          <a:bodyPr/>
          <a:lstStyle/>
          <a:p>
            <a:r>
              <a:rPr lang="en-US" dirty="0"/>
              <a:t>40 </a:t>
            </a:r>
            <a:r>
              <a:rPr lang="en-US" dirty="0" err="1"/>
              <a:t>mbgs</a:t>
            </a:r>
            <a:r>
              <a:rPr lang="en-US" dirty="0"/>
              <a:t> layer (Lower Site Aquifer)</a:t>
            </a:r>
          </a:p>
          <a:p>
            <a:r>
              <a:rPr lang="en-US" dirty="0"/>
              <a:t>East side of site</a:t>
            </a:r>
          </a:p>
          <a:p>
            <a:pPr lvl="1"/>
            <a:r>
              <a:rPr lang="en-US" dirty="0"/>
              <a:t>Electrically conductive</a:t>
            </a:r>
          </a:p>
          <a:p>
            <a:pPr lvl="1"/>
            <a:r>
              <a:rPr lang="en-US" dirty="0"/>
              <a:t>Low nitrate/elevated iron (more reducing)</a:t>
            </a:r>
          </a:p>
          <a:p>
            <a:r>
              <a:rPr lang="en-US" dirty="0"/>
              <a:t>West side of site</a:t>
            </a:r>
          </a:p>
          <a:p>
            <a:pPr lvl="1"/>
            <a:r>
              <a:rPr lang="en-US" dirty="0"/>
              <a:t>Electrically resistive</a:t>
            </a:r>
          </a:p>
          <a:p>
            <a:pPr lvl="1"/>
            <a:r>
              <a:rPr lang="en-US" dirty="0"/>
              <a:t>Elevated nitrate/low iron (less reducing)</a:t>
            </a:r>
          </a:p>
        </p:txBody>
      </p:sp>
      <p:sp>
        <p:nvSpPr>
          <p:cNvPr id="25" name="Slide Number Placeholder 24">
            <a:extLst>
              <a:ext uri="{FF2B5EF4-FFF2-40B4-BE49-F238E27FC236}">
                <a16:creationId xmlns:a16="http://schemas.microsoft.com/office/drawing/2014/main" id="{5575AC0C-0DF2-482A-A120-E45A246DE94E}"/>
              </a:ext>
            </a:extLst>
          </p:cNvPr>
          <p:cNvSpPr>
            <a:spLocks noGrp="1"/>
          </p:cNvSpPr>
          <p:nvPr>
            <p:ph type="sldNum" sz="quarter" idx="12"/>
          </p:nvPr>
        </p:nvSpPr>
        <p:spPr/>
        <p:txBody>
          <a:bodyPr/>
          <a:lstStyle/>
          <a:p>
            <a:fld id="{BA508391-D276-49F0-A78A-ED1079115CE5}" type="slidenum">
              <a:rPr lang="en-US" smtClean="0"/>
              <a:t>21</a:t>
            </a:fld>
            <a:endParaRPr lang="en-US"/>
          </a:p>
        </p:txBody>
      </p:sp>
      <p:grpSp>
        <p:nvGrpSpPr>
          <p:cNvPr id="2" name="Group 1"/>
          <p:cNvGrpSpPr/>
          <p:nvPr/>
        </p:nvGrpSpPr>
        <p:grpSpPr>
          <a:xfrm>
            <a:off x="1066268" y="1293128"/>
            <a:ext cx="4909260" cy="4899392"/>
            <a:chOff x="3327400" y="1171208"/>
            <a:chExt cx="4909260" cy="4899392"/>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7400" y="1171208"/>
              <a:ext cx="4909260" cy="489939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7400" y="1378869"/>
              <a:ext cx="1142283" cy="453106"/>
            </a:xfrm>
            <a:prstGeom prst="rect">
              <a:avLst/>
            </a:prstGeom>
          </p:spPr>
        </p:pic>
      </p:grpSp>
      <p:pic>
        <p:nvPicPr>
          <p:cNvPr id="9" name="Picture 8">
            <a:extLst>
              <a:ext uri="{FF2B5EF4-FFF2-40B4-BE49-F238E27FC236}">
                <a16:creationId xmlns:a16="http://schemas.microsoft.com/office/drawing/2014/main" id="{396EEAC9-2946-4A33-A159-196F369B9D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9879" y="6122263"/>
            <a:ext cx="848149" cy="695918"/>
          </a:xfrm>
          <a:prstGeom prst="rect">
            <a:avLst/>
          </a:prstGeom>
        </p:spPr>
      </p:pic>
    </p:spTree>
    <p:extLst>
      <p:ext uri="{BB962C8B-B14F-4D97-AF65-F5344CB8AC3E}">
        <p14:creationId xmlns:p14="http://schemas.microsoft.com/office/powerpoint/2010/main" val="337139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itle 114">
            <a:extLst>
              <a:ext uri="{FF2B5EF4-FFF2-40B4-BE49-F238E27FC236}">
                <a16:creationId xmlns:a16="http://schemas.microsoft.com/office/drawing/2014/main" id="{183FD92D-B5AD-4C2B-B019-AB3EE2E83DF1}"/>
              </a:ext>
            </a:extLst>
          </p:cNvPr>
          <p:cNvSpPr>
            <a:spLocks noGrp="1"/>
          </p:cNvSpPr>
          <p:nvPr>
            <p:ph type="title"/>
          </p:nvPr>
        </p:nvSpPr>
        <p:spPr/>
        <p:txBody>
          <a:bodyPr>
            <a:normAutofit/>
          </a:bodyPr>
          <a:lstStyle/>
          <a:p>
            <a:r>
              <a:rPr lang="en-US" dirty="0" err="1"/>
              <a:t>ERI</a:t>
            </a:r>
            <a:r>
              <a:rPr lang="en-US" dirty="0"/>
              <a:t> Data Support the Conceptual Site Model</a:t>
            </a:r>
          </a:p>
        </p:txBody>
      </p:sp>
      <p:grpSp>
        <p:nvGrpSpPr>
          <p:cNvPr id="118" name="Group 117">
            <a:extLst>
              <a:ext uri="{FF2B5EF4-FFF2-40B4-BE49-F238E27FC236}">
                <a16:creationId xmlns:a16="http://schemas.microsoft.com/office/drawing/2014/main" id="{6439838C-0F6A-4639-A52F-8D59BF60304B}"/>
              </a:ext>
            </a:extLst>
          </p:cNvPr>
          <p:cNvGrpSpPr/>
          <p:nvPr/>
        </p:nvGrpSpPr>
        <p:grpSpPr>
          <a:xfrm>
            <a:off x="1434596" y="-572298"/>
            <a:ext cx="7777019" cy="7527648"/>
            <a:chOff x="2494280" y="-842011"/>
            <a:chExt cx="5101336" cy="4937761"/>
          </a:xfrm>
        </p:grpSpPr>
        <p:sp>
          <p:nvSpPr>
            <p:cNvPr id="119" name="Freeform: Shape 118">
              <a:extLst>
                <a:ext uri="{FF2B5EF4-FFF2-40B4-BE49-F238E27FC236}">
                  <a16:creationId xmlns:a16="http://schemas.microsoft.com/office/drawing/2014/main" id="{14F5B2E1-BD5A-4236-AF56-0D994469A631}"/>
                </a:ext>
              </a:extLst>
            </p:cNvPr>
            <p:cNvSpPr/>
            <p:nvPr/>
          </p:nvSpPr>
          <p:spPr>
            <a:xfrm>
              <a:off x="5025389" y="2279015"/>
              <a:ext cx="2564130" cy="1174750"/>
            </a:xfrm>
            <a:custGeom>
              <a:avLst/>
              <a:gdLst>
                <a:gd name="connsiteX0" fmla="*/ 1905 w 1451610"/>
                <a:gd name="connsiteY0" fmla="*/ 681990 h 681990"/>
                <a:gd name="connsiteX1" fmla="*/ 0 w 1451610"/>
                <a:gd name="connsiteY1" fmla="*/ 247650 h 681990"/>
                <a:gd name="connsiteX2" fmla="*/ 1451610 w 1451610"/>
                <a:gd name="connsiteY2" fmla="*/ 0 h 681990"/>
                <a:gd name="connsiteX3" fmla="*/ 1415415 w 1451610"/>
                <a:gd name="connsiteY3" fmla="*/ 499110 h 681990"/>
                <a:gd name="connsiteX4" fmla="*/ 1905 w 1451610"/>
                <a:gd name="connsiteY4" fmla="*/ 681990 h 681990"/>
                <a:gd name="connsiteX0" fmla="*/ 1905 w 2579370"/>
                <a:gd name="connsiteY0" fmla="*/ 808990 h 808990"/>
                <a:gd name="connsiteX1" fmla="*/ 0 w 2579370"/>
                <a:gd name="connsiteY1" fmla="*/ 374650 h 808990"/>
                <a:gd name="connsiteX2" fmla="*/ 2579370 w 2579370"/>
                <a:gd name="connsiteY2" fmla="*/ 0 h 808990"/>
                <a:gd name="connsiteX3" fmla="*/ 1415415 w 2579370"/>
                <a:gd name="connsiteY3" fmla="*/ 626110 h 808990"/>
                <a:gd name="connsiteX4" fmla="*/ 1905 w 2579370"/>
                <a:gd name="connsiteY4" fmla="*/ 808990 h 808990"/>
                <a:gd name="connsiteX0" fmla="*/ 1905 w 2579370"/>
                <a:gd name="connsiteY0" fmla="*/ 808990 h 808990"/>
                <a:gd name="connsiteX1" fmla="*/ 0 w 2579370"/>
                <a:gd name="connsiteY1" fmla="*/ 374650 h 808990"/>
                <a:gd name="connsiteX2" fmla="*/ 2579370 w 2579370"/>
                <a:gd name="connsiteY2" fmla="*/ 0 h 808990"/>
                <a:gd name="connsiteX3" fmla="*/ 2527935 w 2579370"/>
                <a:gd name="connsiteY3" fmla="*/ 499110 h 808990"/>
                <a:gd name="connsiteX4" fmla="*/ 1905 w 2579370"/>
                <a:gd name="connsiteY4" fmla="*/ 808990 h 808990"/>
                <a:gd name="connsiteX0" fmla="*/ 1905 w 2558415"/>
                <a:gd name="connsiteY0" fmla="*/ 808990 h 808990"/>
                <a:gd name="connsiteX1" fmla="*/ 0 w 2558415"/>
                <a:gd name="connsiteY1" fmla="*/ 374650 h 808990"/>
                <a:gd name="connsiteX2" fmla="*/ 2558415 w 2558415"/>
                <a:gd name="connsiteY2" fmla="*/ 0 h 808990"/>
                <a:gd name="connsiteX3" fmla="*/ 2527935 w 2558415"/>
                <a:gd name="connsiteY3" fmla="*/ 499110 h 808990"/>
                <a:gd name="connsiteX4" fmla="*/ 1905 w 2558415"/>
                <a:gd name="connsiteY4" fmla="*/ 808990 h 808990"/>
                <a:gd name="connsiteX0" fmla="*/ 1905 w 2558415"/>
                <a:gd name="connsiteY0" fmla="*/ 808990 h 808990"/>
                <a:gd name="connsiteX1" fmla="*/ 0 w 2558415"/>
                <a:gd name="connsiteY1" fmla="*/ 374650 h 808990"/>
                <a:gd name="connsiteX2" fmla="*/ 2558415 w 2558415"/>
                <a:gd name="connsiteY2" fmla="*/ 0 h 808990"/>
                <a:gd name="connsiteX3" fmla="*/ 2550795 w 2558415"/>
                <a:gd name="connsiteY3" fmla="*/ 491490 h 808990"/>
                <a:gd name="connsiteX4" fmla="*/ 1905 w 2558415"/>
                <a:gd name="connsiteY4" fmla="*/ 808990 h 808990"/>
                <a:gd name="connsiteX0" fmla="*/ 0 w 2564130"/>
                <a:gd name="connsiteY0" fmla="*/ 1174750 h 1174750"/>
                <a:gd name="connsiteX1" fmla="*/ 5715 w 2564130"/>
                <a:gd name="connsiteY1" fmla="*/ 374650 h 1174750"/>
                <a:gd name="connsiteX2" fmla="*/ 2564130 w 2564130"/>
                <a:gd name="connsiteY2" fmla="*/ 0 h 1174750"/>
                <a:gd name="connsiteX3" fmla="*/ 2556510 w 2564130"/>
                <a:gd name="connsiteY3" fmla="*/ 491490 h 1174750"/>
                <a:gd name="connsiteX4" fmla="*/ 0 w 2564130"/>
                <a:gd name="connsiteY4" fmla="*/ 1174750 h 1174750"/>
                <a:gd name="connsiteX0" fmla="*/ 0 w 2564130"/>
                <a:gd name="connsiteY0" fmla="*/ 1174750 h 1174750"/>
                <a:gd name="connsiteX1" fmla="*/ 5715 w 2564130"/>
                <a:gd name="connsiteY1" fmla="*/ 374650 h 1174750"/>
                <a:gd name="connsiteX2" fmla="*/ 2564130 w 2564130"/>
                <a:gd name="connsiteY2" fmla="*/ 0 h 1174750"/>
                <a:gd name="connsiteX3" fmla="*/ 2548890 w 2564130"/>
                <a:gd name="connsiteY3" fmla="*/ 872490 h 1174750"/>
                <a:gd name="connsiteX4" fmla="*/ 0 w 2564130"/>
                <a:gd name="connsiteY4" fmla="*/ 1174750 h 1174750"/>
                <a:gd name="connsiteX0" fmla="*/ 0 w 2564130"/>
                <a:gd name="connsiteY0" fmla="*/ 1174750 h 1174750"/>
                <a:gd name="connsiteX1" fmla="*/ 5715 w 2564130"/>
                <a:gd name="connsiteY1" fmla="*/ 374650 h 1174750"/>
                <a:gd name="connsiteX2" fmla="*/ 2564130 w 2564130"/>
                <a:gd name="connsiteY2" fmla="*/ 0 h 1174750"/>
                <a:gd name="connsiteX3" fmla="*/ 2548890 w 2564130"/>
                <a:gd name="connsiteY3" fmla="*/ 845820 h 1174750"/>
                <a:gd name="connsiteX4" fmla="*/ 0 w 2564130"/>
                <a:gd name="connsiteY4" fmla="*/ 1174750 h 1174750"/>
                <a:gd name="connsiteX0" fmla="*/ 0 w 2564130"/>
                <a:gd name="connsiteY0" fmla="*/ 1174750 h 1174750"/>
                <a:gd name="connsiteX1" fmla="*/ 5715 w 2564130"/>
                <a:gd name="connsiteY1" fmla="*/ 374650 h 1174750"/>
                <a:gd name="connsiteX2" fmla="*/ 2564130 w 2564130"/>
                <a:gd name="connsiteY2" fmla="*/ 0 h 1174750"/>
                <a:gd name="connsiteX3" fmla="*/ 2548890 w 2564130"/>
                <a:gd name="connsiteY3" fmla="*/ 839724 h 1174750"/>
                <a:gd name="connsiteX4" fmla="*/ 0 w 2564130"/>
                <a:gd name="connsiteY4" fmla="*/ 1174750 h 117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130" h="1174750">
                  <a:moveTo>
                    <a:pt x="0" y="1174750"/>
                  </a:moveTo>
                  <a:lnTo>
                    <a:pt x="5715" y="374650"/>
                  </a:lnTo>
                  <a:lnTo>
                    <a:pt x="2564130" y="0"/>
                  </a:lnTo>
                  <a:lnTo>
                    <a:pt x="2548890" y="839724"/>
                  </a:lnTo>
                  <a:lnTo>
                    <a:pt x="0" y="1174750"/>
                  </a:lnTo>
                  <a:close/>
                </a:path>
              </a:pathLst>
            </a:custGeom>
            <a:solidFill>
              <a:srgbClr val="FFE6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reeform: Shape 119">
              <a:extLst>
                <a:ext uri="{FF2B5EF4-FFF2-40B4-BE49-F238E27FC236}">
                  <a16:creationId xmlns:a16="http://schemas.microsoft.com/office/drawing/2014/main" id="{0FDD7C71-E54D-43BD-AF96-4B28F40826DD}"/>
                </a:ext>
              </a:extLst>
            </p:cNvPr>
            <p:cNvSpPr/>
            <p:nvPr/>
          </p:nvSpPr>
          <p:spPr>
            <a:xfrm>
              <a:off x="3747300" y="1412381"/>
              <a:ext cx="179739" cy="196963"/>
            </a:xfrm>
            <a:custGeom>
              <a:avLst/>
              <a:gdLst>
                <a:gd name="connsiteX0" fmla="*/ 158496 w 158496"/>
                <a:gd name="connsiteY0" fmla="*/ 115824 h 219456"/>
                <a:gd name="connsiteX1" fmla="*/ 0 w 158496"/>
                <a:gd name="connsiteY1" fmla="*/ 0 h 219456"/>
                <a:gd name="connsiteX2" fmla="*/ 0 w 158496"/>
                <a:gd name="connsiteY2" fmla="*/ 207264 h 219456"/>
                <a:gd name="connsiteX3" fmla="*/ 152400 w 158496"/>
                <a:gd name="connsiteY3" fmla="*/ 219456 h 219456"/>
                <a:gd name="connsiteX4" fmla="*/ 158496 w 158496"/>
                <a:gd name="connsiteY4" fmla="*/ 115824 h 219456"/>
                <a:gd name="connsiteX0" fmla="*/ 208479 w 208479"/>
                <a:gd name="connsiteY0" fmla="*/ 152062 h 219456"/>
                <a:gd name="connsiteX1" fmla="*/ 0 w 208479"/>
                <a:gd name="connsiteY1" fmla="*/ 0 h 219456"/>
                <a:gd name="connsiteX2" fmla="*/ 0 w 208479"/>
                <a:gd name="connsiteY2" fmla="*/ 207264 h 219456"/>
                <a:gd name="connsiteX3" fmla="*/ 152400 w 208479"/>
                <a:gd name="connsiteY3" fmla="*/ 219456 h 219456"/>
                <a:gd name="connsiteX4" fmla="*/ 208479 w 208479"/>
                <a:gd name="connsiteY4" fmla="*/ 152062 h 219456"/>
                <a:gd name="connsiteX0" fmla="*/ 208479 w 208479"/>
                <a:gd name="connsiteY0" fmla="*/ 129569 h 196963"/>
                <a:gd name="connsiteX1" fmla="*/ 28740 w 208479"/>
                <a:gd name="connsiteY1" fmla="*/ 0 h 196963"/>
                <a:gd name="connsiteX2" fmla="*/ 0 w 208479"/>
                <a:gd name="connsiteY2" fmla="*/ 184771 h 196963"/>
                <a:gd name="connsiteX3" fmla="*/ 152400 w 208479"/>
                <a:gd name="connsiteY3" fmla="*/ 196963 h 196963"/>
                <a:gd name="connsiteX4" fmla="*/ 208479 w 208479"/>
                <a:gd name="connsiteY4" fmla="*/ 129569 h 196963"/>
                <a:gd name="connsiteX0" fmla="*/ 179739 w 179739"/>
                <a:gd name="connsiteY0" fmla="*/ 129569 h 196963"/>
                <a:gd name="connsiteX1" fmla="*/ 0 w 179739"/>
                <a:gd name="connsiteY1" fmla="*/ 0 h 196963"/>
                <a:gd name="connsiteX2" fmla="*/ 1250 w 179739"/>
                <a:gd name="connsiteY2" fmla="*/ 157280 h 196963"/>
                <a:gd name="connsiteX3" fmla="*/ 123660 w 179739"/>
                <a:gd name="connsiteY3" fmla="*/ 196963 h 196963"/>
                <a:gd name="connsiteX4" fmla="*/ 179739 w 179739"/>
                <a:gd name="connsiteY4" fmla="*/ 129569 h 196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39" h="196963">
                  <a:moveTo>
                    <a:pt x="179739" y="129569"/>
                  </a:moveTo>
                  <a:lnTo>
                    <a:pt x="0" y="0"/>
                  </a:lnTo>
                  <a:cubicBezTo>
                    <a:pt x="417" y="52427"/>
                    <a:pt x="833" y="104853"/>
                    <a:pt x="1250" y="157280"/>
                  </a:cubicBezTo>
                  <a:lnTo>
                    <a:pt x="123660" y="196963"/>
                  </a:lnTo>
                  <a:lnTo>
                    <a:pt x="179739" y="129569"/>
                  </a:lnTo>
                  <a:close/>
                </a:path>
              </a:pathLst>
            </a:custGeom>
            <a:solidFill>
              <a:schemeClr val="bg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1" name="Picture 120">
              <a:extLst>
                <a:ext uri="{FF2B5EF4-FFF2-40B4-BE49-F238E27FC236}">
                  <a16:creationId xmlns:a16="http://schemas.microsoft.com/office/drawing/2014/main" id="{5C15EB77-5593-4C82-8113-3D43BBA8A9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535936" y="1505713"/>
              <a:ext cx="2877534" cy="875072"/>
            </a:xfrm>
            <a:prstGeom prst="rect">
              <a:avLst/>
            </a:prstGeom>
            <a:scene3d>
              <a:camera prst="orthographicFront">
                <a:rot lat="21599973" lon="21322216" rev="480000"/>
              </a:camera>
              <a:lightRig rig="threePt" dir="t"/>
            </a:scene3d>
          </p:spPr>
        </p:pic>
        <p:sp>
          <p:nvSpPr>
            <p:cNvPr id="122" name="Freeform: Shape 121">
              <a:extLst>
                <a:ext uri="{FF2B5EF4-FFF2-40B4-BE49-F238E27FC236}">
                  <a16:creationId xmlns:a16="http://schemas.microsoft.com/office/drawing/2014/main" id="{3AF12A70-5F5C-478B-8350-C6DC5B59F2E8}"/>
                </a:ext>
              </a:extLst>
            </p:cNvPr>
            <p:cNvSpPr/>
            <p:nvPr/>
          </p:nvSpPr>
          <p:spPr>
            <a:xfrm>
              <a:off x="3919090" y="1845944"/>
              <a:ext cx="1110110" cy="1612224"/>
            </a:xfrm>
            <a:custGeom>
              <a:avLst/>
              <a:gdLst>
                <a:gd name="connsiteX0" fmla="*/ 1120140 w 1120140"/>
                <a:gd name="connsiteY0" fmla="*/ 781050 h 1672590"/>
                <a:gd name="connsiteX1" fmla="*/ 1108710 w 1120140"/>
                <a:gd name="connsiteY1" fmla="*/ 1672590 h 1672590"/>
                <a:gd name="connsiteX2" fmla="*/ 0 w 1120140"/>
                <a:gd name="connsiteY2" fmla="*/ 754380 h 1672590"/>
                <a:gd name="connsiteX3" fmla="*/ 0 w 1120140"/>
                <a:gd name="connsiteY3" fmla="*/ 0 h 1672590"/>
                <a:gd name="connsiteX4" fmla="*/ 1120140 w 1120140"/>
                <a:gd name="connsiteY4" fmla="*/ 781050 h 1672590"/>
                <a:gd name="connsiteX0" fmla="*/ 1120140 w 1120140"/>
                <a:gd name="connsiteY0" fmla="*/ 768350 h 1659890"/>
                <a:gd name="connsiteX1" fmla="*/ 1108710 w 1120140"/>
                <a:gd name="connsiteY1" fmla="*/ 1659890 h 1659890"/>
                <a:gd name="connsiteX2" fmla="*/ 0 w 1120140"/>
                <a:gd name="connsiteY2" fmla="*/ 741680 h 1659890"/>
                <a:gd name="connsiteX3" fmla="*/ 7620 w 1120140"/>
                <a:gd name="connsiteY3" fmla="*/ 0 h 1659890"/>
                <a:gd name="connsiteX4" fmla="*/ 1120140 w 1120140"/>
                <a:gd name="connsiteY4" fmla="*/ 768350 h 1659890"/>
                <a:gd name="connsiteX0" fmla="*/ 1112520 w 1112520"/>
                <a:gd name="connsiteY0" fmla="*/ 768350 h 1659890"/>
                <a:gd name="connsiteX1" fmla="*/ 1101090 w 1112520"/>
                <a:gd name="connsiteY1" fmla="*/ 1659890 h 1659890"/>
                <a:gd name="connsiteX2" fmla="*/ 2540 w 1112520"/>
                <a:gd name="connsiteY2" fmla="*/ 744220 h 1659890"/>
                <a:gd name="connsiteX3" fmla="*/ 0 w 1112520"/>
                <a:gd name="connsiteY3" fmla="*/ 0 h 1659890"/>
                <a:gd name="connsiteX4" fmla="*/ 1112520 w 1112520"/>
                <a:gd name="connsiteY4" fmla="*/ 768350 h 1659890"/>
                <a:gd name="connsiteX0" fmla="*/ 1110093 w 1110093"/>
                <a:gd name="connsiteY0" fmla="*/ 770890 h 1662430"/>
                <a:gd name="connsiteX1" fmla="*/ 1098663 w 1110093"/>
                <a:gd name="connsiteY1" fmla="*/ 1662430 h 1662430"/>
                <a:gd name="connsiteX2" fmla="*/ 113 w 1110093"/>
                <a:gd name="connsiteY2" fmla="*/ 746760 h 1662430"/>
                <a:gd name="connsiteX3" fmla="*/ 2653 w 1110093"/>
                <a:gd name="connsiteY3" fmla="*/ 0 h 1662430"/>
                <a:gd name="connsiteX4" fmla="*/ 1110093 w 1110093"/>
                <a:gd name="connsiteY4" fmla="*/ 770890 h 1662430"/>
                <a:gd name="connsiteX0" fmla="*/ 1110224 w 1110224"/>
                <a:gd name="connsiteY0" fmla="*/ 712470 h 1604010"/>
                <a:gd name="connsiteX1" fmla="*/ 1098794 w 1110224"/>
                <a:gd name="connsiteY1" fmla="*/ 1604010 h 1604010"/>
                <a:gd name="connsiteX2" fmla="*/ 244 w 1110224"/>
                <a:gd name="connsiteY2" fmla="*/ 688340 h 1604010"/>
                <a:gd name="connsiteX3" fmla="*/ 244 w 1110224"/>
                <a:gd name="connsiteY3" fmla="*/ 0 h 1604010"/>
                <a:gd name="connsiteX4" fmla="*/ 1110224 w 1110224"/>
                <a:gd name="connsiteY4" fmla="*/ 712470 h 1604010"/>
                <a:gd name="connsiteX0" fmla="*/ 1110069 w 1110069"/>
                <a:gd name="connsiteY0" fmla="*/ 721995 h 1613535"/>
                <a:gd name="connsiteX1" fmla="*/ 1098639 w 1110069"/>
                <a:gd name="connsiteY1" fmla="*/ 1613535 h 1613535"/>
                <a:gd name="connsiteX2" fmla="*/ 89 w 1110069"/>
                <a:gd name="connsiteY2" fmla="*/ 697865 h 1613535"/>
                <a:gd name="connsiteX3" fmla="*/ 3899 w 1110069"/>
                <a:gd name="connsiteY3" fmla="*/ 0 h 1613535"/>
                <a:gd name="connsiteX4" fmla="*/ 1110069 w 1110069"/>
                <a:gd name="connsiteY4" fmla="*/ 721995 h 1613535"/>
                <a:gd name="connsiteX0" fmla="*/ 1110110 w 1110110"/>
                <a:gd name="connsiteY0" fmla="*/ 718185 h 1609725"/>
                <a:gd name="connsiteX1" fmla="*/ 1098680 w 1110110"/>
                <a:gd name="connsiteY1" fmla="*/ 1609725 h 1609725"/>
                <a:gd name="connsiteX2" fmla="*/ 130 w 1110110"/>
                <a:gd name="connsiteY2" fmla="*/ 694055 h 1609725"/>
                <a:gd name="connsiteX3" fmla="*/ 2035 w 1110110"/>
                <a:gd name="connsiteY3" fmla="*/ 0 h 1609725"/>
                <a:gd name="connsiteX4" fmla="*/ 1110110 w 1110110"/>
                <a:gd name="connsiteY4" fmla="*/ 718185 h 1609725"/>
                <a:gd name="connsiteX0" fmla="*/ 1110110 w 1110110"/>
                <a:gd name="connsiteY0" fmla="*/ 718185 h 1612224"/>
                <a:gd name="connsiteX1" fmla="*/ 1106178 w 1110110"/>
                <a:gd name="connsiteY1" fmla="*/ 1612224 h 1612224"/>
                <a:gd name="connsiteX2" fmla="*/ 130 w 1110110"/>
                <a:gd name="connsiteY2" fmla="*/ 694055 h 1612224"/>
                <a:gd name="connsiteX3" fmla="*/ 2035 w 1110110"/>
                <a:gd name="connsiteY3" fmla="*/ 0 h 1612224"/>
                <a:gd name="connsiteX4" fmla="*/ 1110110 w 1110110"/>
                <a:gd name="connsiteY4" fmla="*/ 718185 h 1612224"/>
                <a:gd name="connsiteX0" fmla="*/ 1110110 w 1110110"/>
                <a:gd name="connsiteY0" fmla="*/ 739428 h 1612224"/>
                <a:gd name="connsiteX1" fmla="*/ 1106178 w 1110110"/>
                <a:gd name="connsiteY1" fmla="*/ 1612224 h 1612224"/>
                <a:gd name="connsiteX2" fmla="*/ 130 w 1110110"/>
                <a:gd name="connsiteY2" fmla="*/ 694055 h 1612224"/>
                <a:gd name="connsiteX3" fmla="*/ 2035 w 1110110"/>
                <a:gd name="connsiteY3" fmla="*/ 0 h 1612224"/>
                <a:gd name="connsiteX4" fmla="*/ 1110110 w 1110110"/>
                <a:gd name="connsiteY4" fmla="*/ 739428 h 1612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110" h="1612224">
                  <a:moveTo>
                    <a:pt x="1110110" y="739428"/>
                  </a:moveTo>
                  <a:cubicBezTo>
                    <a:pt x="1108799" y="1037441"/>
                    <a:pt x="1107489" y="1314211"/>
                    <a:pt x="1106178" y="1612224"/>
                  </a:cubicBezTo>
                  <a:lnTo>
                    <a:pt x="130" y="694055"/>
                  </a:lnTo>
                  <a:cubicBezTo>
                    <a:pt x="-717" y="445982"/>
                    <a:pt x="2882" y="248073"/>
                    <a:pt x="2035" y="0"/>
                  </a:cubicBezTo>
                  <a:lnTo>
                    <a:pt x="1110110" y="739428"/>
                  </a:lnTo>
                  <a:close/>
                </a:path>
              </a:pathLst>
            </a:custGeom>
            <a:solidFill>
              <a:srgbClr val="FFE6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3" name="Picture 122">
              <a:extLst>
                <a:ext uri="{FF2B5EF4-FFF2-40B4-BE49-F238E27FC236}">
                  <a16:creationId xmlns:a16="http://schemas.microsoft.com/office/drawing/2014/main" id="{DA4EA840-D1BA-41DF-99F4-9CAD6AE0955F}"/>
                </a:ext>
              </a:extLst>
            </p:cNvPr>
            <p:cNvPicPr>
              <a:picLocks noChangeAspect="1"/>
            </p:cNvPicPr>
            <p:nvPr/>
          </p:nvPicPr>
          <p:blipFill rotWithShape="1">
            <a:blip r:embed="rId3"/>
            <a:srcRect l="20778" t="21318" r="49778" b="1455"/>
            <a:stretch/>
          </p:blipFill>
          <p:spPr>
            <a:xfrm>
              <a:off x="4238831" y="-842011"/>
              <a:ext cx="2692400" cy="4937761"/>
            </a:xfrm>
            <a:prstGeom prst="rect">
              <a:avLst/>
            </a:prstGeom>
            <a:scene3d>
              <a:camera prst="orthographicFront">
                <a:rot lat="4103773" lon="2885633" rev="14047340"/>
              </a:camera>
              <a:lightRig rig="threePt" dir="t"/>
            </a:scene3d>
          </p:spPr>
        </p:pic>
        <p:sp>
          <p:nvSpPr>
            <p:cNvPr id="124" name="Arrow: Chevron 123">
              <a:extLst>
                <a:ext uri="{FF2B5EF4-FFF2-40B4-BE49-F238E27FC236}">
                  <a16:creationId xmlns:a16="http://schemas.microsoft.com/office/drawing/2014/main" id="{9149A239-D657-48F4-9493-7EF8EBE206F7}"/>
                </a:ext>
              </a:extLst>
            </p:cNvPr>
            <p:cNvSpPr/>
            <p:nvPr/>
          </p:nvSpPr>
          <p:spPr>
            <a:xfrm>
              <a:off x="6198916" y="882300"/>
              <a:ext cx="413560" cy="101528"/>
            </a:xfrm>
            <a:prstGeom prst="chevron">
              <a:avLst/>
            </a:prstGeom>
            <a:ln>
              <a:solidFill>
                <a:schemeClr val="bg1"/>
              </a:solidFill>
            </a:ln>
            <a:scene3d>
              <a:camera prst="isometricOffAxis2Top">
                <a:rot lat="19809968" lon="3206638" rev="17641246"/>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solidFill>
                  <a:schemeClr val="tx1"/>
                </a:solidFill>
              </a:endParaRPr>
            </a:p>
          </p:txBody>
        </p:sp>
        <p:sp>
          <p:nvSpPr>
            <p:cNvPr id="125" name="TextBox 124">
              <a:extLst>
                <a:ext uri="{FF2B5EF4-FFF2-40B4-BE49-F238E27FC236}">
                  <a16:creationId xmlns:a16="http://schemas.microsoft.com/office/drawing/2014/main" id="{DE675F66-BB9F-4CFB-9964-28BD57444498}"/>
                </a:ext>
              </a:extLst>
            </p:cNvPr>
            <p:cNvSpPr txBox="1"/>
            <p:nvPr/>
          </p:nvSpPr>
          <p:spPr>
            <a:xfrm>
              <a:off x="6420252" y="917423"/>
              <a:ext cx="247045" cy="273387"/>
            </a:xfrm>
            <a:prstGeom prst="rect">
              <a:avLst/>
            </a:prstGeom>
            <a:noFill/>
            <a:scene3d>
              <a:camera prst="isometricOffAxis1Top">
                <a:rot lat="18325147" lon="19389788" rev="3223296"/>
              </a:camera>
              <a:lightRig rig="threePt" dir="t"/>
            </a:scene3d>
          </p:spPr>
          <p:txBody>
            <a:bodyPr wrap="none" rtlCol="0">
              <a:spAutoFit/>
            </a:bodyPr>
            <a:lstStyle/>
            <a:p>
              <a:r>
                <a:rPr lang="pt-BR" b="1" dirty="0"/>
                <a:t>N</a:t>
              </a:r>
            </a:p>
          </p:txBody>
        </p:sp>
        <p:cxnSp>
          <p:nvCxnSpPr>
            <p:cNvPr id="126" name="Straight Connector 125">
              <a:extLst>
                <a:ext uri="{FF2B5EF4-FFF2-40B4-BE49-F238E27FC236}">
                  <a16:creationId xmlns:a16="http://schemas.microsoft.com/office/drawing/2014/main" id="{61D923B4-D094-42A8-94CB-3844B31FF854}"/>
                </a:ext>
              </a:extLst>
            </p:cNvPr>
            <p:cNvCxnSpPr/>
            <p:nvPr/>
          </p:nvCxnSpPr>
          <p:spPr>
            <a:xfrm flipH="1">
              <a:off x="2494280" y="1347216"/>
              <a:ext cx="2595880" cy="379984"/>
            </a:xfrm>
            <a:prstGeom prst="line">
              <a:avLst/>
            </a:prstGeom>
            <a:ln w="254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114A18A3-F6EC-4A8F-A5D8-1DE9E54F2A5A}"/>
                </a:ext>
              </a:extLst>
            </p:cNvPr>
            <p:cNvCxnSpPr/>
            <p:nvPr/>
          </p:nvCxnSpPr>
          <p:spPr>
            <a:xfrm flipH="1" flipV="1">
              <a:off x="5902961" y="1221290"/>
              <a:ext cx="1255060" cy="810182"/>
            </a:xfrm>
            <a:prstGeom prst="line">
              <a:avLst/>
            </a:prstGeom>
            <a:ln w="254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895B6817-47A0-44A2-A70E-D8D7DE860C5D}"/>
                </a:ext>
              </a:extLst>
            </p:cNvPr>
            <p:cNvCxnSpPr/>
            <p:nvPr/>
          </p:nvCxnSpPr>
          <p:spPr>
            <a:xfrm flipH="1">
              <a:off x="4414520" y="1564281"/>
              <a:ext cx="1899920" cy="299719"/>
            </a:xfrm>
            <a:prstGeom prst="line">
              <a:avLst/>
            </a:prstGeom>
            <a:ln w="254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B54874B-86D6-4324-A36A-78378E0C5582}"/>
                </a:ext>
              </a:extLst>
            </p:cNvPr>
            <p:cNvCxnSpPr/>
            <p:nvPr/>
          </p:nvCxnSpPr>
          <p:spPr>
            <a:xfrm flipH="1" flipV="1">
              <a:off x="5172775" y="1538158"/>
              <a:ext cx="965897" cy="623518"/>
            </a:xfrm>
            <a:prstGeom prst="line">
              <a:avLst/>
            </a:prstGeom>
            <a:ln w="25400">
              <a:solidFill>
                <a:srgbClr val="00FF00"/>
              </a:solidFill>
            </a:ln>
          </p:spPr>
          <p:style>
            <a:lnRef idx="1">
              <a:schemeClr val="accent1"/>
            </a:lnRef>
            <a:fillRef idx="0">
              <a:schemeClr val="accent1"/>
            </a:fillRef>
            <a:effectRef idx="0">
              <a:schemeClr val="accent1"/>
            </a:effectRef>
            <a:fontRef idx="minor">
              <a:schemeClr val="tx1"/>
            </a:fontRef>
          </p:style>
        </p:cxnSp>
        <p:sp>
          <p:nvSpPr>
            <p:cNvPr id="130" name="Freeform: Shape 129">
              <a:extLst>
                <a:ext uri="{FF2B5EF4-FFF2-40B4-BE49-F238E27FC236}">
                  <a16:creationId xmlns:a16="http://schemas.microsoft.com/office/drawing/2014/main" id="{3B162CBC-9107-4BF1-A192-B4AA27CC9934}"/>
                </a:ext>
              </a:extLst>
            </p:cNvPr>
            <p:cNvSpPr/>
            <p:nvPr/>
          </p:nvSpPr>
          <p:spPr>
            <a:xfrm>
              <a:off x="3919728" y="1536192"/>
              <a:ext cx="1116330" cy="1181100"/>
            </a:xfrm>
            <a:custGeom>
              <a:avLst/>
              <a:gdLst>
                <a:gd name="connsiteX0" fmla="*/ 1097280 w 1097280"/>
                <a:gd name="connsiteY0" fmla="*/ 804672 h 1158240"/>
                <a:gd name="connsiteX1" fmla="*/ 0 w 1097280"/>
                <a:gd name="connsiteY1" fmla="*/ 0 h 1158240"/>
                <a:gd name="connsiteX2" fmla="*/ 0 w 1097280"/>
                <a:gd name="connsiteY2" fmla="*/ 335280 h 1158240"/>
                <a:gd name="connsiteX3" fmla="*/ 170688 w 1097280"/>
                <a:gd name="connsiteY3" fmla="*/ 445008 h 1158240"/>
                <a:gd name="connsiteX4" fmla="*/ 323088 w 1097280"/>
                <a:gd name="connsiteY4" fmla="*/ 585216 h 1158240"/>
                <a:gd name="connsiteX5" fmla="*/ 414528 w 1097280"/>
                <a:gd name="connsiteY5" fmla="*/ 701040 h 1158240"/>
                <a:gd name="connsiteX6" fmla="*/ 573024 w 1097280"/>
                <a:gd name="connsiteY6" fmla="*/ 743712 h 1158240"/>
                <a:gd name="connsiteX7" fmla="*/ 694944 w 1097280"/>
                <a:gd name="connsiteY7" fmla="*/ 822960 h 1158240"/>
                <a:gd name="connsiteX8" fmla="*/ 749808 w 1097280"/>
                <a:gd name="connsiteY8" fmla="*/ 908304 h 1158240"/>
                <a:gd name="connsiteX9" fmla="*/ 1091184 w 1097280"/>
                <a:gd name="connsiteY9" fmla="*/ 1158240 h 1158240"/>
                <a:gd name="connsiteX10" fmla="*/ 1097280 w 1097280"/>
                <a:gd name="connsiteY10" fmla="*/ 804672 h 1158240"/>
                <a:gd name="connsiteX0" fmla="*/ 1116330 w 1116330"/>
                <a:gd name="connsiteY0" fmla="*/ 808482 h 1158240"/>
                <a:gd name="connsiteX1" fmla="*/ 0 w 1116330"/>
                <a:gd name="connsiteY1" fmla="*/ 0 h 1158240"/>
                <a:gd name="connsiteX2" fmla="*/ 0 w 1116330"/>
                <a:gd name="connsiteY2" fmla="*/ 335280 h 1158240"/>
                <a:gd name="connsiteX3" fmla="*/ 170688 w 1116330"/>
                <a:gd name="connsiteY3" fmla="*/ 445008 h 1158240"/>
                <a:gd name="connsiteX4" fmla="*/ 323088 w 1116330"/>
                <a:gd name="connsiteY4" fmla="*/ 585216 h 1158240"/>
                <a:gd name="connsiteX5" fmla="*/ 414528 w 1116330"/>
                <a:gd name="connsiteY5" fmla="*/ 701040 h 1158240"/>
                <a:gd name="connsiteX6" fmla="*/ 573024 w 1116330"/>
                <a:gd name="connsiteY6" fmla="*/ 743712 h 1158240"/>
                <a:gd name="connsiteX7" fmla="*/ 694944 w 1116330"/>
                <a:gd name="connsiteY7" fmla="*/ 822960 h 1158240"/>
                <a:gd name="connsiteX8" fmla="*/ 749808 w 1116330"/>
                <a:gd name="connsiteY8" fmla="*/ 908304 h 1158240"/>
                <a:gd name="connsiteX9" fmla="*/ 1091184 w 1116330"/>
                <a:gd name="connsiteY9" fmla="*/ 1158240 h 1158240"/>
                <a:gd name="connsiteX10" fmla="*/ 1116330 w 1116330"/>
                <a:gd name="connsiteY10" fmla="*/ 808482 h 1158240"/>
                <a:gd name="connsiteX0" fmla="*/ 1116330 w 1116330"/>
                <a:gd name="connsiteY0" fmla="*/ 808482 h 1181100"/>
                <a:gd name="connsiteX1" fmla="*/ 0 w 1116330"/>
                <a:gd name="connsiteY1" fmla="*/ 0 h 1181100"/>
                <a:gd name="connsiteX2" fmla="*/ 0 w 1116330"/>
                <a:gd name="connsiteY2" fmla="*/ 335280 h 1181100"/>
                <a:gd name="connsiteX3" fmla="*/ 170688 w 1116330"/>
                <a:gd name="connsiteY3" fmla="*/ 445008 h 1181100"/>
                <a:gd name="connsiteX4" fmla="*/ 323088 w 1116330"/>
                <a:gd name="connsiteY4" fmla="*/ 585216 h 1181100"/>
                <a:gd name="connsiteX5" fmla="*/ 414528 w 1116330"/>
                <a:gd name="connsiteY5" fmla="*/ 701040 h 1181100"/>
                <a:gd name="connsiteX6" fmla="*/ 573024 w 1116330"/>
                <a:gd name="connsiteY6" fmla="*/ 743712 h 1181100"/>
                <a:gd name="connsiteX7" fmla="*/ 694944 w 1116330"/>
                <a:gd name="connsiteY7" fmla="*/ 822960 h 1181100"/>
                <a:gd name="connsiteX8" fmla="*/ 749808 w 1116330"/>
                <a:gd name="connsiteY8" fmla="*/ 908304 h 1181100"/>
                <a:gd name="connsiteX9" fmla="*/ 1110234 w 1116330"/>
                <a:gd name="connsiteY9" fmla="*/ 1181100 h 1181100"/>
                <a:gd name="connsiteX10" fmla="*/ 1116330 w 1116330"/>
                <a:gd name="connsiteY10" fmla="*/ 808482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6330" h="1181100">
                  <a:moveTo>
                    <a:pt x="1116330" y="808482"/>
                  </a:moveTo>
                  <a:lnTo>
                    <a:pt x="0" y="0"/>
                  </a:lnTo>
                  <a:lnTo>
                    <a:pt x="0" y="335280"/>
                  </a:lnTo>
                  <a:lnTo>
                    <a:pt x="170688" y="445008"/>
                  </a:lnTo>
                  <a:lnTo>
                    <a:pt x="323088" y="585216"/>
                  </a:lnTo>
                  <a:lnTo>
                    <a:pt x="414528" y="701040"/>
                  </a:lnTo>
                  <a:lnTo>
                    <a:pt x="573024" y="743712"/>
                  </a:lnTo>
                  <a:lnTo>
                    <a:pt x="694944" y="822960"/>
                  </a:lnTo>
                  <a:lnTo>
                    <a:pt x="749808" y="908304"/>
                  </a:lnTo>
                  <a:lnTo>
                    <a:pt x="1110234" y="1181100"/>
                  </a:lnTo>
                  <a:lnTo>
                    <a:pt x="1116330" y="808482"/>
                  </a:lnTo>
                  <a:close/>
                </a:path>
              </a:pathLst>
            </a:custGeom>
            <a:solidFill>
              <a:schemeClr val="bg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1" name="Straight Connector 130">
              <a:extLst>
                <a:ext uri="{FF2B5EF4-FFF2-40B4-BE49-F238E27FC236}">
                  <a16:creationId xmlns:a16="http://schemas.microsoft.com/office/drawing/2014/main" id="{7435BCD5-EA7C-4A3E-BBCB-084213AFAA35}"/>
                </a:ext>
              </a:extLst>
            </p:cNvPr>
            <p:cNvCxnSpPr/>
            <p:nvPr/>
          </p:nvCxnSpPr>
          <p:spPr>
            <a:xfrm flipH="1">
              <a:off x="4752899" y="1770472"/>
              <a:ext cx="1899920" cy="299719"/>
            </a:xfrm>
            <a:prstGeom prst="line">
              <a:avLst/>
            </a:prstGeom>
            <a:ln w="254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57CD8648-3880-4746-B80E-5F8C8D4CA4EA}"/>
                </a:ext>
              </a:extLst>
            </p:cNvPr>
            <p:cNvCxnSpPr/>
            <p:nvPr/>
          </p:nvCxnSpPr>
          <p:spPr>
            <a:xfrm flipH="1">
              <a:off x="5595650" y="1630390"/>
              <a:ext cx="887980" cy="140082"/>
            </a:xfrm>
            <a:prstGeom prst="line">
              <a:avLst/>
            </a:prstGeom>
            <a:ln w="254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2710AD5C-0F37-4BAD-B8B7-100B667F0893}"/>
                </a:ext>
              </a:extLst>
            </p:cNvPr>
            <p:cNvCxnSpPr/>
            <p:nvPr/>
          </p:nvCxnSpPr>
          <p:spPr>
            <a:xfrm flipH="1" flipV="1">
              <a:off x="4440632" y="1890123"/>
              <a:ext cx="612713" cy="439528"/>
            </a:xfrm>
            <a:prstGeom prst="line">
              <a:avLst/>
            </a:prstGeom>
            <a:ln w="25400">
              <a:solidFill>
                <a:srgbClr val="00FF00"/>
              </a:solidFill>
            </a:ln>
          </p:spPr>
          <p:style>
            <a:lnRef idx="1">
              <a:schemeClr val="accent1"/>
            </a:lnRef>
            <a:fillRef idx="0">
              <a:schemeClr val="accent1"/>
            </a:fillRef>
            <a:effectRef idx="0">
              <a:schemeClr val="accent1"/>
            </a:effectRef>
            <a:fontRef idx="minor">
              <a:schemeClr val="tx1"/>
            </a:fontRef>
          </p:style>
        </p:cxnSp>
        <p:sp>
          <p:nvSpPr>
            <p:cNvPr id="134" name="Freeform: Shape 133">
              <a:extLst>
                <a:ext uri="{FF2B5EF4-FFF2-40B4-BE49-F238E27FC236}">
                  <a16:creationId xmlns:a16="http://schemas.microsoft.com/office/drawing/2014/main" id="{3FD1829A-4DCC-480A-960A-8515F82936A5}"/>
                </a:ext>
              </a:extLst>
            </p:cNvPr>
            <p:cNvSpPr/>
            <p:nvPr/>
          </p:nvSpPr>
          <p:spPr>
            <a:xfrm>
              <a:off x="5029200" y="1962912"/>
              <a:ext cx="2566416" cy="755904"/>
            </a:xfrm>
            <a:custGeom>
              <a:avLst/>
              <a:gdLst>
                <a:gd name="connsiteX0" fmla="*/ 2566416 w 2566416"/>
                <a:gd name="connsiteY0" fmla="*/ 0 h 755904"/>
                <a:gd name="connsiteX1" fmla="*/ 6096 w 2566416"/>
                <a:gd name="connsiteY1" fmla="*/ 384048 h 755904"/>
                <a:gd name="connsiteX2" fmla="*/ 0 w 2566416"/>
                <a:gd name="connsiteY2" fmla="*/ 755904 h 755904"/>
                <a:gd name="connsiteX3" fmla="*/ 316992 w 2566416"/>
                <a:gd name="connsiteY3" fmla="*/ 701040 h 755904"/>
                <a:gd name="connsiteX4" fmla="*/ 591312 w 2566416"/>
                <a:gd name="connsiteY4" fmla="*/ 646176 h 755904"/>
                <a:gd name="connsiteX5" fmla="*/ 816864 w 2566416"/>
                <a:gd name="connsiteY5" fmla="*/ 640080 h 755904"/>
                <a:gd name="connsiteX6" fmla="*/ 969264 w 2566416"/>
                <a:gd name="connsiteY6" fmla="*/ 627888 h 755904"/>
                <a:gd name="connsiteX7" fmla="*/ 1024128 w 2566416"/>
                <a:gd name="connsiteY7" fmla="*/ 621792 h 755904"/>
                <a:gd name="connsiteX8" fmla="*/ 1042416 w 2566416"/>
                <a:gd name="connsiteY8" fmla="*/ 615696 h 755904"/>
                <a:gd name="connsiteX9" fmla="*/ 1085088 w 2566416"/>
                <a:gd name="connsiteY9" fmla="*/ 560832 h 755904"/>
                <a:gd name="connsiteX10" fmla="*/ 1139952 w 2566416"/>
                <a:gd name="connsiteY10" fmla="*/ 548640 h 755904"/>
                <a:gd name="connsiteX11" fmla="*/ 1432560 w 2566416"/>
                <a:gd name="connsiteY11" fmla="*/ 530352 h 755904"/>
                <a:gd name="connsiteX12" fmla="*/ 1609344 w 2566416"/>
                <a:gd name="connsiteY12" fmla="*/ 530352 h 755904"/>
                <a:gd name="connsiteX13" fmla="*/ 1688592 w 2566416"/>
                <a:gd name="connsiteY13" fmla="*/ 536448 h 755904"/>
                <a:gd name="connsiteX14" fmla="*/ 2145792 w 2566416"/>
                <a:gd name="connsiteY14" fmla="*/ 420624 h 755904"/>
                <a:gd name="connsiteX15" fmla="*/ 2535936 w 2566416"/>
                <a:gd name="connsiteY15" fmla="*/ 359664 h 755904"/>
                <a:gd name="connsiteX16" fmla="*/ 2548128 w 2566416"/>
                <a:gd name="connsiteY16" fmla="*/ 365760 h 755904"/>
                <a:gd name="connsiteX17" fmla="*/ 2566416 w 2566416"/>
                <a:gd name="connsiteY17" fmla="*/ 0 h 755904"/>
                <a:gd name="connsiteX0" fmla="*/ 2566416 w 2566416"/>
                <a:gd name="connsiteY0" fmla="*/ 0 h 755904"/>
                <a:gd name="connsiteX1" fmla="*/ 6096 w 2566416"/>
                <a:gd name="connsiteY1" fmla="*/ 384048 h 755904"/>
                <a:gd name="connsiteX2" fmla="*/ 0 w 2566416"/>
                <a:gd name="connsiteY2" fmla="*/ 755904 h 755904"/>
                <a:gd name="connsiteX3" fmla="*/ 316992 w 2566416"/>
                <a:gd name="connsiteY3" fmla="*/ 701040 h 755904"/>
                <a:gd name="connsiteX4" fmla="*/ 591312 w 2566416"/>
                <a:gd name="connsiteY4" fmla="*/ 646176 h 755904"/>
                <a:gd name="connsiteX5" fmla="*/ 816864 w 2566416"/>
                <a:gd name="connsiteY5" fmla="*/ 640080 h 755904"/>
                <a:gd name="connsiteX6" fmla="*/ 969264 w 2566416"/>
                <a:gd name="connsiteY6" fmla="*/ 627888 h 755904"/>
                <a:gd name="connsiteX7" fmla="*/ 1024128 w 2566416"/>
                <a:gd name="connsiteY7" fmla="*/ 621792 h 755904"/>
                <a:gd name="connsiteX8" fmla="*/ 1042416 w 2566416"/>
                <a:gd name="connsiteY8" fmla="*/ 615696 h 755904"/>
                <a:gd name="connsiteX9" fmla="*/ 1085088 w 2566416"/>
                <a:gd name="connsiteY9" fmla="*/ 560832 h 755904"/>
                <a:gd name="connsiteX10" fmla="*/ 1269492 w 2566416"/>
                <a:gd name="connsiteY10" fmla="*/ 554355 h 755904"/>
                <a:gd name="connsiteX11" fmla="*/ 1432560 w 2566416"/>
                <a:gd name="connsiteY11" fmla="*/ 530352 h 755904"/>
                <a:gd name="connsiteX12" fmla="*/ 1609344 w 2566416"/>
                <a:gd name="connsiteY12" fmla="*/ 530352 h 755904"/>
                <a:gd name="connsiteX13" fmla="*/ 1688592 w 2566416"/>
                <a:gd name="connsiteY13" fmla="*/ 536448 h 755904"/>
                <a:gd name="connsiteX14" fmla="*/ 2145792 w 2566416"/>
                <a:gd name="connsiteY14" fmla="*/ 420624 h 755904"/>
                <a:gd name="connsiteX15" fmla="*/ 2535936 w 2566416"/>
                <a:gd name="connsiteY15" fmla="*/ 359664 h 755904"/>
                <a:gd name="connsiteX16" fmla="*/ 2548128 w 2566416"/>
                <a:gd name="connsiteY16" fmla="*/ 365760 h 755904"/>
                <a:gd name="connsiteX17" fmla="*/ 2566416 w 2566416"/>
                <a:gd name="connsiteY17" fmla="*/ 0 h 755904"/>
                <a:gd name="connsiteX0" fmla="*/ 2566416 w 2566416"/>
                <a:gd name="connsiteY0" fmla="*/ 0 h 755904"/>
                <a:gd name="connsiteX1" fmla="*/ 6096 w 2566416"/>
                <a:gd name="connsiteY1" fmla="*/ 384048 h 755904"/>
                <a:gd name="connsiteX2" fmla="*/ 0 w 2566416"/>
                <a:gd name="connsiteY2" fmla="*/ 755904 h 755904"/>
                <a:gd name="connsiteX3" fmla="*/ 316992 w 2566416"/>
                <a:gd name="connsiteY3" fmla="*/ 701040 h 755904"/>
                <a:gd name="connsiteX4" fmla="*/ 591312 w 2566416"/>
                <a:gd name="connsiteY4" fmla="*/ 646176 h 755904"/>
                <a:gd name="connsiteX5" fmla="*/ 816864 w 2566416"/>
                <a:gd name="connsiteY5" fmla="*/ 640080 h 755904"/>
                <a:gd name="connsiteX6" fmla="*/ 969264 w 2566416"/>
                <a:gd name="connsiteY6" fmla="*/ 627888 h 755904"/>
                <a:gd name="connsiteX7" fmla="*/ 1024128 w 2566416"/>
                <a:gd name="connsiteY7" fmla="*/ 621792 h 755904"/>
                <a:gd name="connsiteX8" fmla="*/ 1042416 w 2566416"/>
                <a:gd name="connsiteY8" fmla="*/ 615696 h 755904"/>
                <a:gd name="connsiteX9" fmla="*/ 1132713 w 2566416"/>
                <a:gd name="connsiteY9" fmla="*/ 579882 h 755904"/>
                <a:gd name="connsiteX10" fmla="*/ 1269492 w 2566416"/>
                <a:gd name="connsiteY10" fmla="*/ 554355 h 755904"/>
                <a:gd name="connsiteX11" fmla="*/ 1432560 w 2566416"/>
                <a:gd name="connsiteY11" fmla="*/ 530352 h 755904"/>
                <a:gd name="connsiteX12" fmla="*/ 1609344 w 2566416"/>
                <a:gd name="connsiteY12" fmla="*/ 530352 h 755904"/>
                <a:gd name="connsiteX13" fmla="*/ 1688592 w 2566416"/>
                <a:gd name="connsiteY13" fmla="*/ 536448 h 755904"/>
                <a:gd name="connsiteX14" fmla="*/ 2145792 w 2566416"/>
                <a:gd name="connsiteY14" fmla="*/ 420624 h 755904"/>
                <a:gd name="connsiteX15" fmla="*/ 2535936 w 2566416"/>
                <a:gd name="connsiteY15" fmla="*/ 359664 h 755904"/>
                <a:gd name="connsiteX16" fmla="*/ 2548128 w 2566416"/>
                <a:gd name="connsiteY16" fmla="*/ 365760 h 755904"/>
                <a:gd name="connsiteX17" fmla="*/ 2566416 w 2566416"/>
                <a:gd name="connsiteY17" fmla="*/ 0 h 755904"/>
                <a:gd name="connsiteX0" fmla="*/ 2566416 w 2566416"/>
                <a:gd name="connsiteY0" fmla="*/ 0 h 755904"/>
                <a:gd name="connsiteX1" fmla="*/ 6096 w 2566416"/>
                <a:gd name="connsiteY1" fmla="*/ 384048 h 755904"/>
                <a:gd name="connsiteX2" fmla="*/ 0 w 2566416"/>
                <a:gd name="connsiteY2" fmla="*/ 755904 h 755904"/>
                <a:gd name="connsiteX3" fmla="*/ 316992 w 2566416"/>
                <a:gd name="connsiteY3" fmla="*/ 701040 h 755904"/>
                <a:gd name="connsiteX4" fmla="*/ 591312 w 2566416"/>
                <a:gd name="connsiteY4" fmla="*/ 646176 h 755904"/>
                <a:gd name="connsiteX5" fmla="*/ 816864 w 2566416"/>
                <a:gd name="connsiteY5" fmla="*/ 640080 h 755904"/>
                <a:gd name="connsiteX6" fmla="*/ 969264 w 2566416"/>
                <a:gd name="connsiteY6" fmla="*/ 627888 h 755904"/>
                <a:gd name="connsiteX7" fmla="*/ 1024128 w 2566416"/>
                <a:gd name="connsiteY7" fmla="*/ 621792 h 755904"/>
                <a:gd name="connsiteX8" fmla="*/ 1042416 w 2566416"/>
                <a:gd name="connsiteY8" fmla="*/ 615696 h 755904"/>
                <a:gd name="connsiteX9" fmla="*/ 1132713 w 2566416"/>
                <a:gd name="connsiteY9" fmla="*/ 579882 h 755904"/>
                <a:gd name="connsiteX10" fmla="*/ 1269492 w 2566416"/>
                <a:gd name="connsiteY10" fmla="*/ 554355 h 755904"/>
                <a:gd name="connsiteX11" fmla="*/ 1432560 w 2566416"/>
                <a:gd name="connsiteY11" fmla="*/ 530352 h 755904"/>
                <a:gd name="connsiteX12" fmla="*/ 1609344 w 2566416"/>
                <a:gd name="connsiteY12" fmla="*/ 530352 h 755904"/>
                <a:gd name="connsiteX13" fmla="*/ 1688592 w 2566416"/>
                <a:gd name="connsiteY13" fmla="*/ 536448 h 755904"/>
                <a:gd name="connsiteX14" fmla="*/ 2145792 w 2566416"/>
                <a:gd name="connsiteY14" fmla="*/ 420624 h 755904"/>
                <a:gd name="connsiteX15" fmla="*/ 2535936 w 2566416"/>
                <a:gd name="connsiteY15" fmla="*/ 359664 h 755904"/>
                <a:gd name="connsiteX16" fmla="*/ 2557653 w 2566416"/>
                <a:gd name="connsiteY16" fmla="*/ 356235 h 755904"/>
                <a:gd name="connsiteX17" fmla="*/ 2566416 w 2566416"/>
                <a:gd name="connsiteY17" fmla="*/ 0 h 755904"/>
                <a:gd name="connsiteX0" fmla="*/ 2566416 w 2566416"/>
                <a:gd name="connsiteY0" fmla="*/ 0 h 755904"/>
                <a:gd name="connsiteX1" fmla="*/ 6096 w 2566416"/>
                <a:gd name="connsiteY1" fmla="*/ 384048 h 755904"/>
                <a:gd name="connsiteX2" fmla="*/ 0 w 2566416"/>
                <a:gd name="connsiteY2" fmla="*/ 755904 h 755904"/>
                <a:gd name="connsiteX3" fmla="*/ 316992 w 2566416"/>
                <a:gd name="connsiteY3" fmla="*/ 701040 h 755904"/>
                <a:gd name="connsiteX4" fmla="*/ 591312 w 2566416"/>
                <a:gd name="connsiteY4" fmla="*/ 646176 h 755904"/>
                <a:gd name="connsiteX5" fmla="*/ 816864 w 2566416"/>
                <a:gd name="connsiteY5" fmla="*/ 640080 h 755904"/>
                <a:gd name="connsiteX6" fmla="*/ 969264 w 2566416"/>
                <a:gd name="connsiteY6" fmla="*/ 627888 h 755904"/>
                <a:gd name="connsiteX7" fmla="*/ 1024128 w 2566416"/>
                <a:gd name="connsiteY7" fmla="*/ 621792 h 755904"/>
                <a:gd name="connsiteX8" fmla="*/ 1042416 w 2566416"/>
                <a:gd name="connsiteY8" fmla="*/ 615696 h 755904"/>
                <a:gd name="connsiteX9" fmla="*/ 1132713 w 2566416"/>
                <a:gd name="connsiteY9" fmla="*/ 579882 h 755904"/>
                <a:gd name="connsiteX10" fmla="*/ 1269492 w 2566416"/>
                <a:gd name="connsiteY10" fmla="*/ 554355 h 755904"/>
                <a:gd name="connsiteX11" fmla="*/ 1432560 w 2566416"/>
                <a:gd name="connsiteY11" fmla="*/ 530352 h 755904"/>
                <a:gd name="connsiteX12" fmla="*/ 1609344 w 2566416"/>
                <a:gd name="connsiteY12" fmla="*/ 530352 h 755904"/>
                <a:gd name="connsiteX13" fmla="*/ 1688592 w 2566416"/>
                <a:gd name="connsiteY13" fmla="*/ 536448 h 755904"/>
                <a:gd name="connsiteX14" fmla="*/ 2145792 w 2566416"/>
                <a:gd name="connsiteY14" fmla="*/ 420624 h 755904"/>
                <a:gd name="connsiteX15" fmla="*/ 2535936 w 2566416"/>
                <a:gd name="connsiteY15" fmla="*/ 359664 h 755904"/>
                <a:gd name="connsiteX16" fmla="*/ 2563368 w 2566416"/>
                <a:gd name="connsiteY16" fmla="*/ 354330 h 755904"/>
                <a:gd name="connsiteX17" fmla="*/ 2566416 w 2566416"/>
                <a:gd name="connsiteY17" fmla="*/ 0 h 755904"/>
                <a:gd name="connsiteX0" fmla="*/ 2566416 w 2566416"/>
                <a:gd name="connsiteY0" fmla="*/ 0 h 755904"/>
                <a:gd name="connsiteX1" fmla="*/ 6096 w 2566416"/>
                <a:gd name="connsiteY1" fmla="*/ 384048 h 755904"/>
                <a:gd name="connsiteX2" fmla="*/ 0 w 2566416"/>
                <a:gd name="connsiteY2" fmla="*/ 755904 h 755904"/>
                <a:gd name="connsiteX3" fmla="*/ 316992 w 2566416"/>
                <a:gd name="connsiteY3" fmla="*/ 701040 h 755904"/>
                <a:gd name="connsiteX4" fmla="*/ 591312 w 2566416"/>
                <a:gd name="connsiteY4" fmla="*/ 646176 h 755904"/>
                <a:gd name="connsiteX5" fmla="*/ 816864 w 2566416"/>
                <a:gd name="connsiteY5" fmla="*/ 640080 h 755904"/>
                <a:gd name="connsiteX6" fmla="*/ 969264 w 2566416"/>
                <a:gd name="connsiteY6" fmla="*/ 627888 h 755904"/>
                <a:gd name="connsiteX7" fmla="*/ 1024128 w 2566416"/>
                <a:gd name="connsiteY7" fmla="*/ 621792 h 755904"/>
                <a:gd name="connsiteX8" fmla="*/ 1042416 w 2566416"/>
                <a:gd name="connsiteY8" fmla="*/ 615696 h 755904"/>
                <a:gd name="connsiteX9" fmla="*/ 1132713 w 2566416"/>
                <a:gd name="connsiteY9" fmla="*/ 579882 h 755904"/>
                <a:gd name="connsiteX10" fmla="*/ 1269492 w 2566416"/>
                <a:gd name="connsiteY10" fmla="*/ 554355 h 755904"/>
                <a:gd name="connsiteX11" fmla="*/ 1432560 w 2566416"/>
                <a:gd name="connsiteY11" fmla="*/ 530352 h 755904"/>
                <a:gd name="connsiteX12" fmla="*/ 1609344 w 2566416"/>
                <a:gd name="connsiteY12" fmla="*/ 530352 h 755904"/>
                <a:gd name="connsiteX13" fmla="*/ 1688592 w 2566416"/>
                <a:gd name="connsiteY13" fmla="*/ 536448 h 755904"/>
                <a:gd name="connsiteX14" fmla="*/ 2145792 w 2566416"/>
                <a:gd name="connsiteY14" fmla="*/ 420624 h 755904"/>
                <a:gd name="connsiteX15" fmla="*/ 2535936 w 2566416"/>
                <a:gd name="connsiteY15" fmla="*/ 359664 h 755904"/>
                <a:gd name="connsiteX16" fmla="*/ 2559558 w 2566416"/>
                <a:gd name="connsiteY16" fmla="*/ 354330 h 755904"/>
                <a:gd name="connsiteX17" fmla="*/ 2566416 w 2566416"/>
                <a:gd name="connsiteY17" fmla="*/ 0 h 75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6416" h="755904">
                  <a:moveTo>
                    <a:pt x="2566416" y="0"/>
                  </a:moveTo>
                  <a:lnTo>
                    <a:pt x="6096" y="384048"/>
                  </a:lnTo>
                  <a:lnTo>
                    <a:pt x="0" y="755904"/>
                  </a:lnTo>
                  <a:lnTo>
                    <a:pt x="316992" y="701040"/>
                  </a:lnTo>
                  <a:lnTo>
                    <a:pt x="591312" y="646176"/>
                  </a:lnTo>
                  <a:lnTo>
                    <a:pt x="816864" y="640080"/>
                  </a:lnTo>
                  <a:lnTo>
                    <a:pt x="969264" y="627888"/>
                  </a:lnTo>
                  <a:cubicBezTo>
                    <a:pt x="987552" y="625856"/>
                    <a:pt x="1005978" y="624817"/>
                    <a:pt x="1024128" y="621792"/>
                  </a:cubicBezTo>
                  <a:cubicBezTo>
                    <a:pt x="1030466" y="620736"/>
                    <a:pt x="1024319" y="622681"/>
                    <a:pt x="1042416" y="615696"/>
                  </a:cubicBezTo>
                  <a:cubicBezTo>
                    <a:pt x="1060514" y="608711"/>
                    <a:pt x="1102614" y="591820"/>
                    <a:pt x="1132713" y="579882"/>
                  </a:cubicBezTo>
                  <a:cubicBezTo>
                    <a:pt x="1178306" y="571373"/>
                    <a:pt x="1219518" y="562610"/>
                    <a:pt x="1269492" y="554355"/>
                  </a:cubicBezTo>
                  <a:cubicBezTo>
                    <a:pt x="1319466" y="546100"/>
                    <a:pt x="1378204" y="538353"/>
                    <a:pt x="1432560" y="530352"/>
                  </a:cubicBezTo>
                  <a:lnTo>
                    <a:pt x="1609344" y="530352"/>
                  </a:lnTo>
                  <a:cubicBezTo>
                    <a:pt x="1676370" y="537055"/>
                    <a:pt x="1649883" y="536448"/>
                    <a:pt x="1688592" y="536448"/>
                  </a:cubicBezTo>
                  <a:lnTo>
                    <a:pt x="2145792" y="420624"/>
                  </a:lnTo>
                  <a:lnTo>
                    <a:pt x="2535936" y="359664"/>
                  </a:lnTo>
                  <a:lnTo>
                    <a:pt x="2559558" y="354330"/>
                  </a:lnTo>
                  <a:lnTo>
                    <a:pt x="2566416" y="0"/>
                  </a:lnTo>
                  <a:close/>
                </a:path>
              </a:pathLst>
            </a:custGeom>
            <a:solidFill>
              <a:srgbClr val="E7E6E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D357B2CE-9916-4951-BCB2-BFA2BDA9524D}"/>
                </a:ext>
              </a:extLst>
            </p:cNvPr>
            <p:cNvSpPr/>
            <p:nvPr/>
          </p:nvSpPr>
          <p:spPr>
            <a:xfrm rot="21175133">
              <a:off x="5784848" y="2199810"/>
              <a:ext cx="117734" cy="45719"/>
            </a:xfrm>
            <a:prstGeom prst="ellipse">
              <a:avLst/>
            </a:prstGeom>
            <a:solidFill>
              <a:srgbClr val="C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800000"/>
                </a:highlight>
              </a:endParaRPr>
            </a:p>
          </p:txBody>
        </p:sp>
        <p:sp>
          <p:nvSpPr>
            <p:cNvPr id="136" name="Oval 135">
              <a:extLst>
                <a:ext uri="{FF2B5EF4-FFF2-40B4-BE49-F238E27FC236}">
                  <a16:creationId xmlns:a16="http://schemas.microsoft.com/office/drawing/2014/main" id="{8C5A692A-F47A-471A-8B0C-4A101152C9F8}"/>
                </a:ext>
              </a:extLst>
            </p:cNvPr>
            <p:cNvSpPr/>
            <p:nvPr/>
          </p:nvSpPr>
          <p:spPr>
            <a:xfrm rot="21175133">
              <a:off x="5113440" y="2298496"/>
              <a:ext cx="117734" cy="45719"/>
            </a:xfrm>
            <a:prstGeom prst="ellipse">
              <a:avLst/>
            </a:prstGeom>
            <a:solidFill>
              <a:srgbClr val="C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800000"/>
                </a:highlight>
              </a:endParaRPr>
            </a:p>
          </p:txBody>
        </p:sp>
        <p:sp>
          <p:nvSpPr>
            <p:cNvPr id="137" name="Freeform: Shape 136">
              <a:extLst>
                <a:ext uri="{FF2B5EF4-FFF2-40B4-BE49-F238E27FC236}">
                  <a16:creationId xmlns:a16="http://schemas.microsoft.com/office/drawing/2014/main" id="{B5F655FA-C9F3-4F8D-8CDD-086E3406F7E5}"/>
                </a:ext>
              </a:extLst>
            </p:cNvPr>
            <p:cNvSpPr/>
            <p:nvPr/>
          </p:nvSpPr>
          <p:spPr>
            <a:xfrm>
              <a:off x="5027989" y="2802265"/>
              <a:ext cx="1504261" cy="394265"/>
            </a:xfrm>
            <a:custGeom>
              <a:avLst/>
              <a:gdLst>
                <a:gd name="connsiteX0" fmla="*/ 0 w 1094740"/>
                <a:gd name="connsiteY0" fmla="*/ 218440 h 342900"/>
                <a:gd name="connsiteX1" fmla="*/ 322580 w 1094740"/>
                <a:gd name="connsiteY1" fmla="*/ 177800 h 342900"/>
                <a:gd name="connsiteX2" fmla="*/ 259080 w 1094740"/>
                <a:gd name="connsiteY2" fmla="*/ 162560 h 342900"/>
                <a:gd name="connsiteX3" fmla="*/ 614680 w 1094740"/>
                <a:gd name="connsiteY3" fmla="*/ 111760 h 342900"/>
                <a:gd name="connsiteX4" fmla="*/ 561340 w 1094740"/>
                <a:gd name="connsiteY4" fmla="*/ 104140 h 342900"/>
                <a:gd name="connsiteX5" fmla="*/ 817880 w 1094740"/>
                <a:gd name="connsiteY5" fmla="*/ 66040 h 342900"/>
                <a:gd name="connsiteX6" fmla="*/ 685800 w 1094740"/>
                <a:gd name="connsiteY6" fmla="*/ 60960 h 342900"/>
                <a:gd name="connsiteX7" fmla="*/ 1094740 w 1094740"/>
                <a:gd name="connsiteY7" fmla="*/ 0 h 342900"/>
                <a:gd name="connsiteX8" fmla="*/ 1084580 w 1094740"/>
                <a:gd name="connsiteY8" fmla="*/ 177800 h 342900"/>
                <a:gd name="connsiteX9" fmla="*/ 746760 w 1094740"/>
                <a:gd name="connsiteY9" fmla="*/ 228600 h 342900"/>
                <a:gd name="connsiteX10" fmla="*/ 632460 w 1094740"/>
                <a:gd name="connsiteY10" fmla="*/ 246380 h 342900"/>
                <a:gd name="connsiteX11" fmla="*/ 690880 w 1094740"/>
                <a:gd name="connsiteY11" fmla="*/ 246380 h 342900"/>
                <a:gd name="connsiteX12" fmla="*/ 149860 w 1094740"/>
                <a:gd name="connsiteY12" fmla="*/ 317500 h 342900"/>
                <a:gd name="connsiteX13" fmla="*/ 0 w 1094740"/>
                <a:gd name="connsiteY13" fmla="*/ 342900 h 342900"/>
                <a:gd name="connsiteX14" fmla="*/ 0 w 1094740"/>
                <a:gd name="connsiteY14" fmla="*/ 218440 h 342900"/>
                <a:gd name="connsiteX0" fmla="*/ 0 w 2532380"/>
                <a:gd name="connsiteY0" fmla="*/ 426720 h 551180"/>
                <a:gd name="connsiteX1" fmla="*/ 322580 w 2532380"/>
                <a:gd name="connsiteY1" fmla="*/ 386080 h 551180"/>
                <a:gd name="connsiteX2" fmla="*/ 259080 w 2532380"/>
                <a:gd name="connsiteY2" fmla="*/ 370840 h 551180"/>
                <a:gd name="connsiteX3" fmla="*/ 614680 w 2532380"/>
                <a:gd name="connsiteY3" fmla="*/ 320040 h 551180"/>
                <a:gd name="connsiteX4" fmla="*/ 561340 w 2532380"/>
                <a:gd name="connsiteY4" fmla="*/ 312420 h 551180"/>
                <a:gd name="connsiteX5" fmla="*/ 817880 w 2532380"/>
                <a:gd name="connsiteY5" fmla="*/ 274320 h 551180"/>
                <a:gd name="connsiteX6" fmla="*/ 685800 w 2532380"/>
                <a:gd name="connsiteY6" fmla="*/ 269240 h 551180"/>
                <a:gd name="connsiteX7" fmla="*/ 2532380 w 2532380"/>
                <a:gd name="connsiteY7" fmla="*/ 0 h 551180"/>
                <a:gd name="connsiteX8" fmla="*/ 1084580 w 2532380"/>
                <a:gd name="connsiteY8" fmla="*/ 386080 h 551180"/>
                <a:gd name="connsiteX9" fmla="*/ 746760 w 2532380"/>
                <a:gd name="connsiteY9" fmla="*/ 436880 h 551180"/>
                <a:gd name="connsiteX10" fmla="*/ 632460 w 2532380"/>
                <a:gd name="connsiteY10" fmla="*/ 454660 h 551180"/>
                <a:gd name="connsiteX11" fmla="*/ 690880 w 2532380"/>
                <a:gd name="connsiteY11" fmla="*/ 454660 h 551180"/>
                <a:gd name="connsiteX12" fmla="*/ 149860 w 2532380"/>
                <a:gd name="connsiteY12" fmla="*/ 525780 h 551180"/>
                <a:gd name="connsiteX13" fmla="*/ 0 w 2532380"/>
                <a:gd name="connsiteY13" fmla="*/ 551180 h 551180"/>
                <a:gd name="connsiteX14" fmla="*/ 0 w 2532380"/>
                <a:gd name="connsiteY14" fmla="*/ 426720 h 551180"/>
                <a:gd name="connsiteX0" fmla="*/ 0 w 2532380"/>
                <a:gd name="connsiteY0" fmla="*/ 426720 h 551180"/>
                <a:gd name="connsiteX1" fmla="*/ 322580 w 2532380"/>
                <a:gd name="connsiteY1" fmla="*/ 386080 h 551180"/>
                <a:gd name="connsiteX2" fmla="*/ 259080 w 2532380"/>
                <a:gd name="connsiteY2" fmla="*/ 370840 h 551180"/>
                <a:gd name="connsiteX3" fmla="*/ 614680 w 2532380"/>
                <a:gd name="connsiteY3" fmla="*/ 320040 h 551180"/>
                <a:gd name="connsiteX4" fmla="*/ 561340 w 2532380"/>
                <a:gd name="connsiteY4" fmla="*/ 312420 h 551180"/>
                <a:gd name="connsiteX5" fmla="*/ 817880 w 2532380"/>
                <a:gd name="connsiteY5" fmla="*/ 274320 h 551180"/>
                <a:gd name="connsiteX6" fmla="*/ 685800 w 2532380"/>
                <a:gd name="connsiteY6" fmla="*/ 269240 h 551180"/>
                <a:gd name="connsiteX7" fmla="*/ 2532380 w 2532380"/>
                <a:gd name="connsiteY7" fmla="*/ 0 h 551180"/>
                <a:gd name="connsiteX8" fmla="*/ 2527300 w 2532380"/>
                <a:gd name="connsiteY8" fmla="*/ 228600 h 551180"/>
                <a:gd name="connsiteX9" fmla="*/ 746760 w 2532380"/>
                <a:gd name="connsiteY9" fmla="*/ 436880 h 551180"/>
                <a:gd name="connsiteX10" fmla="*/ 632460 w 2532380"/>
                <a:gd name="connsiteY10" fmla="*/ 454660 h 551180"/>
                <a:gd name="connsiteX11" fmla="*/ 690880 w 2532380"/>
                <a:gd name="connsiteY11" fmla="*/ 454660 h 551180"/>
                <a:gd name="connsiteX12" fmla="*/ 149860 w 2532380"/>
                <a:gd name="connsiteY12" fmla="*/ 525780 h 551180"/>
                <a:gd name="connsiteX13" fmla="*/ 0 w 2532380"/>
                <a:gd name="connsiteY13" fmla="*/ 551180 h 551180"/>
                <a:gd name="connsiteX14" fmla="*/ 0 w 2532380"/>
                <a:gd name="connsiteY14" fmla="*/ 426720 h 551180"/>
                <a:gd name="connsiteX0" fmla="*/ 0 w 2532380"/>
                <a:gd name="connsiteY0" fmla="*/ 426720 h 551180"/>
                <a:gd name="connsiteX1" fmla="*/ 322580 w 2532380"/>
                <a:gd name="connsiteY1" fmla="*/ 386080 h 551180"/>
                <a:gd name="connsiteX2" fmla="*/ 259080 w 2532380"/>
                <a:gd name="connsiteY2" fmla="*/ 370840 h 551180"/>
                <a:gd name="connsiteX3" fmla="*/ 614680 w 2532380"/>
                <a:gd name="connsiteY3" fmla="*/ 320040 h 551180"/>
                <a:gd name="connsiteX4" fmla="*/ 561340 w 2532380"/>
                <a:gd name="connsiteY4" fmla="*/ 312420 h 551180"/>
                <a:gd name="connsiteX5" fmla="*/ 817880 w 2532380"/>
                <a:gd name="connsiteY5" fmla="*/ 274320 h 551180"/>
                <a:gd name="connsiteX6" fmla="*/ 685800 w 2532380"/>
                <a:gd name="connsiteY6" fmla="*/ 269240 h 551180"/>
                <a:gd name="connsiteX7" fmla="*/ 2532380 w 2532380"/>
                <a:gd name="connsiteY7" fmla="*/ 0 h 551180"/>
                <a:gd name="connsiteX8" fmla="*/ 2532380 w 2532380"/>
                <a:gd name="connsiteY8" fmla="*/ 198120 h 551180"/>
                <a:gd name="connsiteX9" fmla="*/ 746760 w 2532380"/>
                <a:gd name="connsiteY9" fmla="*/ 436880 h 551180"/>
                <a:gd name="connsiteX10" fmla="*/ 632460 w 2532380"/>
                <a:gd name="connsiteY10" fmla="*/ 454660 h 551180"/>
                <a:gd name="connsiteX11" fmla="*/ 690880 w 2532380"/>
                <a:gd name="connsiteY11" fmla="*/ 454660 h 551180"/>
                <a:gd name="connsiteX12" fmla="*/ 149860 w 2532380"/>
                <a:gd name="connsiteY12" fmla="*/ 525780 h 551180"/>
                <a:gd name="connsiteX13" fmla="*/ 0 w 2532380"/>
                <a:gd name="connsiteY13" fmla="*/ 551180 h 551180"/>
                <a:gd name="connsiteX14" fmla="*/ 0 w 2532380"/>
                <a:gd name="connsiteY14" fmla="*/ 426720 h 551180"/>
                <a:gd name="connsiteX0" fmla="*/ 0 w 2532380"/>
                <a:gd name="connsiteY0" fmla="*/ 421005 h 545465"/>
                <a:gd name="connsiteX1" fmla="*/ 322580 w 2532380"/>
                <a:gd name="connsiteY1" fmla="*/ 380365 h 545465"/>
                <a:gd name="connsiteX2" fmla="*/ 259080 w 2532380"/>
                <a:gd name="connsiteY2" fmla="*/ 365125 h 545465"/>
                <a:gd name="connsiteX3" fmla="*/ 614680 w 2532380"/>
                <a:gd name="connsiteY3" fmla="*/ 314325 h 545465"/>
                <a:gd name="connsiteX4" fmla="*/ 561340 w 2532380"/>
                <a:gd name="connsiteY4" fmla="*/ 306705 h 545465"/>
                <a:gd name="connsiteX5" fmla="*/ 817880 w 2532380"/>
                <a:gd name="connsiteY5" fmla="*/ 268605 h 545465"/>
                <a:gd name="connsiteX6" fmla="*/ 685800 w 2532380"/>
                <a:gd name="connsiteY6" fmla="*/ 263525 h 545465"/>
                <a:gd name="connsiteX7" fmla="*/ 2530494 w 2532380"/>
                <a:gd name="connsiteY7" fmla="*/ 0 h 545465"/>
                <a:gd name="connsiteX8" fmla="*/ 2532380 w 2532380"/>
                <a:gd name="connsiteY8" fmla="*/ 192405 h 545465"/>
                <a:gd name="connsiteX9" fmla="*/ 746760 w 2532380"/>
                <a:gd name="connsiteY9" fmla="*/ 431165 h 545465"/>
                <a:gd name="connsiteX10" fmla="*/ 632460 w 2532380"/>
                <a:gd name="connsiteY10" fmla="*/ 448945 h 545465"/>
                <a:gd name="connsiteX11" fmla="*/ 690880 w 2532380"/>
                <a:gd name="connsiteY11" fmla="*/ 448945 h 545465"/>
                <a:gd name="connsiteX12" fmla="*/ 149860 w 2532380"/>
                <a:gd name="connsiteY12" fmla="*/ 520065 h 545465"/>
                <a:gd name="connsiteX13" fmla="*/ 0 w 2532380"/>
                <a:gd name="connsiteY13" fmla="*/ 545465 h 545465"/>
                <a:gd name="connsiteX14" fmla="*/ 0 w 2532380"/>
                <a:gd name="connsiteY14" fmla="*/ 421005 h 545465"/>
                <a:gd name="connsiteX0" fmla="*/ 0 w 2532380"/>
                <a:gd name="connsiteY0" fmla="*/ 421005 h 545465"/>
                <a:gd name="connsiteX1" fmla="*/ 322580 w 2532380"/>
                <a:gd name="connsiteY1" fmla="*/ 380365 h 545465"/>
                <a:gd name="connsiteX2" fmla="*/ 259080 w 2532380"/>
                <a:gd name="connsiteY2" fmla="*/ 365125 h 545465"/>
                <a:gd name="connsiteX3" fmla="*/ 614680 w 2532380"/>
                <a:gd name="connsiteY3" fmla="*/ 314325 h 545465"/>
                <a:gd name="connsiteX4" fmla="*/ 561340 w 2532380"/>
                <a:gd name="connsiteY4" fmla="*/ 306705 h 545465"/>
                <a:gd name="connsiteX5" fmla="*/ 817880 w 2532380"/>
                <a:gd name="connsiteY5" fmla="*/ 268605 h 545465"/>
                <a:gd name="connsiteX6" fmla="*/ 685800 w 2532380"/>
                <a:gd name="connsiteY6" fmla="*/ 263525 h 545465"/>
                <a:gd name="connsiteX7" fmla="*/ 2530494 w 2532380"/>
                <a:gd name="connsiteY7" fmla="*/ 0 h 545465"/>
                <a:gd name="connsiteX8" fmla="*/ 2532380 w 2532380"/>
                <a:gd name="connsiteY8" fmla="*/ 194310 h 545465"/>
                <a:gd name="connsiteX9" fmla="*/ 746760 w 2532380"/>
                <a:gd name="connsiteY9" fmla="*/ 431165 h 545465"/>
                <a:gd name="connsiteX10" fmla="*/ 632460 w 2532380"/>
                <a:gd name="connsiteY10" fmla="*/ 448945 h 545465"/>
                <a:gd name="connsiteX11" fmla="*/ 690880 w 2532380"/>
                <a:gd name="connsiteY11" fmla="*/ 448945 h 545465"/>
                <a:gd name="connsiteX12" fmla="*/ 149860 w 2532380"/>
                <a:gd name="connsiteY12" fmla="*/ 520065 h 545465"/>
                <a:gd name="connsiteX13" fmla="*/ 0 w 2532380"/>
                <a:gd name="connsiteY13" fmla="*/ 545465 h 545465"/>
                <a:gd name="connsiteX14" fmla="*/ 0 w 2532380"/>
                <a:gd name="connsiteY14" fmla="*/ 421005 h 545465"/>
                <a:gd name="connsiteX0" fmla="*/ 0 w 2532380"/>
                <a:gd name="connsiteY0" fmla="*/ 421005 h 545465"/>
                <a:gd name="connsiteX1" fmla="*/ 322580 w 2532380"/>
                <a:gd name="connsiteY1" fmla="*/ 380365 h 545465"/>
                <a:gd name="connsiteX2" fmla="*/ 259080 w 2532380"/>
                <a:gd name="connsiteY2" fmla="*/ 365125 h 545465"/>
                <a:gd name="connsiteX3" fmla="*/ 614680 w 2532380"/>
                <a:gd name="connsiteY3" fmla="*/ 314325 h 545465"/>
                <a:gd name="connsiteX4" fmla="*/ 561340 w 2532380"/>
                <a:gd name="connsiteY4" fmla="*/ 306705 h 545465"/>
                <a:gd name="connsiteX5" fmla="*/ 817880 w 2532380"/>
                <a:gd name="connsiteY5" fmla="*/ 268605 h 545465"/>
                <a:gd name="connsiteX6" fmla="*/ 685800 w 2532380"/>
                <a:gd name="connsiteY6" fmla="*/ 263525 h 545465"/>
                <a:gd name="connsiteX7" fmla="*/ 2524836 w 2532380"/>
                <a:gd name="connsiteY7" fmla="*/ 0 h 545465"/>
                <a:gd name="connsiteX8" fmla="*/ 2532380 w 2532380"/>
                <a:gd name="connsiteY8" fmla="*/ 194310 h 545465"/>
                <a:gd name="connsiteX9" fmla="*/ 746760 w 2532380"/>
                <a:gd name="connsiteY9" fmla="*/ 431165 h 545465"/>
                <a:gd name="connsiteX10" fmla="*/ 632460 w 2532380"/>
                <a:gd name="connsiteY10" fmla="*/ 448945 h 545465"/>
                <a:gd name="connsiteX11" fmla="*/ 690880 w 2532380"/>
                <a:gd name="connsiteY11" fmla="*/ 448945 h 545465"/>
                <a:gd name="connsiteX12" fmla="*/ 149860 w 2532380"/>
                <a:gd name="connsiteY12" fmla="*/ 520065 h 545465"/>
                <a:gd name="connsiteX13" fmla="*/ 0 w 2532380"/>
                <a:gd name="connsiteY13" fmla="*/ 545465 h 545465"/>
                <a:gd name="connsiteX14" fmla="*/ 0 w 2532380"/>
                <a:gd name="connsiteY14" fmla="*/ 421005 h 545465"/>
                <a:gd name="connsiteX0" fmla="*/ 0 w 2524919"/>
                <a:gd name="connsiteY0" fmla="*/ 421005 h 545465"/>
                <a:gd name="connsiteX1" fmla="*/ 322580 w 2524919"/>
                <a:gd name="connsiteY1" fmla="*/ 380365 h 545465"/>
                <a:gd name="connsiteX2" fmla="*/ 259080 w 2524919"/>
                <a:gd name="connsiteY2" fmla="*/ 365125 h 545465"/>
                <a:gd name="connsiteX3" fmla="*/ 614680 w 2524919"/>
                <a:gd name="connsiteY3" fmla="*/ 314325 h 545465"/>
                <a:gd name="connsiteX4" fmla="*/ 561340 w 2524919"/>
                <a:gd name="connsiteY4" fmla="*/ 306705 h 545465"/>
                <a:gd name="connsiteX5" fmla="*/ 817880 w 2524919"/>
                <a:gd name="connsiteY5" fmla="*/ 268605 h 545465"/>
                <a:gd name="connsiteX6" fmla="*/ 685800 w 2524919"/>
                <a:gd name="connsiteY6" fmla="*/ 263525 h 545465"/>
                <a:gd name="connsiteX7" fmla="*/ 2524836 w 2524919"/>
                <a:gd name="connsiteY7" fmla="*/ 0 h 545465"/>
                <a:gd name="connsiteX8" fmla="*/ 2522950 w 2524919"/>
                <a:gd name="connsiteY8" fmla="*/ 194310 h 545465"/>
                <a:gd name="connsiteX9" fmla="*/ 746760 w 2524919"/>
                <a:gd name="connsiteY9" fmla="*/ 431165 h 545465"/>
                <a:gd name="connsiteX10" fmla="*/ 632460 w 2524919"/>
                <a:gd name="connsiteY10" fmla="*/ 448945 h 545465"/>
                <a:gd name="connsiteX11" fmla="*/ 690880 w 2524919"/>
                <a:gd name="connsiteY11" fmla="*/ 448945 h 545465"/>
                <a:gd name="connsiteX12" fmla="*/ 149860 w 2524919"/>
                <a:gd name="connsiteY12" fmla="*/ 520065 h 545465"/>
                <a:gd name="connsiteX13" fmla="*/ 0 w 2524919"/>
                <a:gd name="connsiteY13" fmla="*/ 545465 h 545465"/>
                <a:gd name="connsiteX14" fmla="*/ 0 w 2524919"/>
                <a:gd name="connsiteY14" fmla="*/ 421005 h 545465"/>
                <a:gd name="connsiteX0" fmla="*/ 3712 w 2528631"/>
                <a:gd name="connsiteY0" fmla="*/ 421005 h 549214"/>
                <a:gd name="connsiteX1" fmla="*/ 326292 w 2528631"/>
                <a:gd name="connsiteY1" fmla="*/ 380365 h 549214"/>
                <a:gd name="connsiteX2" fmla="*/ 262792 w 2528631"/>
                <a:gd name="connsiteY2" fmla="*/ 365125 h 549214"/>
                <a:gd name="connsiteX3" fmla="*/ 618392 w 2528631"/>
                <a:gd name="connsiteY3" fmla="*/ 314325 h 549214"/>
                <a:gd name="connsiteX4" fmla="*/ 565052 w 2528631"/>
                <a:gd name="connsiteY4" fmla="*/ 306705 h 549214"/>
                <a:gd name="connsiteX5" fmla="*/ 821592 w 2528631"/>
                <a:gd name="connsiteY5" fmla="*/ 268605 h 549214"/>
                <a:gd name="connsiteX6" fmla="*/ 689512 w 2528631"/>
                <a:gd name="connsiteY6" fmla="*/ 263525 h 549214"/>
                <a:gd name="connsiteX7" fmla="*/ 2528548 w 2528631"/>
                <a:gd name="connsiteY7" fmla="*/ 0 h 549214"/>
                <a:gd name="connsiteX8" fmla="*/ 2526662 w 2528631"/>
                <a:gd name="connsiteY8" fmla="*/ 194310 h 549214"/>
                <a:gd name="connsiteX9" fmla="*/ 750472 w 2528631"/>
                <a:gd name="connsiteY9" fmla="*/ 431165 h 549214"/>
                <a:gd name="connsiteX10" fmla="*/ 636172 w 2528631"/>
                <a:gd name="connsiteY10" fmla="*/ 448945 h 549214"/>
                <a:gd name="connsiteX11" fmla="*/ 694592 w 2528631"/>
                <a:gd name="connsiteY11" fmla="*/ 448945 h 549214"/>
                <a:gd name="connsiteX12" fmla="*/ 153572 w 2528631"/>
                <a:gd name="connsiteY12" fmla="*/ 520065 h 549214"/>
                <a:gd name="connsiteX13" fmla="*/ 0 w 2528631"/>
                <a:gd name="connsiteY13" fmla="*/ 549214 h 549214"/>
                <a:gd name="connsiteX14" fmla="*/ 3712 w 2528631"/>
                <a:gd name="connsiteY14" fmla="*/ 421005 h 549214"/>
                <a:gd name="connsiteX0" fmla="*/ 1238 w 2528631"/>
                <a:gd name="connsiteY0" fmla="*/ 423504 h 549214"/>
                <a:gd name="connsiteX1" fmla="*/ 326292 w 2528631"/>
                <a:gd name="connsiteY1" fmla="*/ 380365 h 549214"/>
                <a:gd name="connsiteX2" fmla="*/ 262792 w 2528631"/>
                <a:gd name="connsiteY2" fmla="*/ 365125 h 549214"/>
                <a:gd name="connsiteX3" fmla="*/ 618392 w 2528631"/>
                <a:gd name="connsiteY3" fmla="*/ 314325 h 549214"/>
                <a:gd name="connsiteX4" fmla="*/ 565052 w 2528631"/>
                <a:gd name="connsiteY4" fmla="*/ 306705 h 549214"/>
                <a:gd name="connsiteX5" fmla="*/ 821592 w 2528631"/>
                <a:gd name="connsiteY5" fmla="*/ 268605 h 549214"/>
                <a:gd name="connsiteX6" fmla="*/ 689512 w 2528631"/>
                <a:gd name="connsiteY6" fmla="*/ 263525 h 549214"/>
                <a:gd name="connsiteX7" fmla="*/ 2528548 w 2528631"/>
                <a:gd name="connsiteY7" fmla="*/ 0 h 549214"/>
                <a:gd name="connsiteX8" fmla="*/ 2526662 w 2528631"/>
                <a:gd name="connsiteY8" fmla="*/ 194310 h 549214"/>
                <a:gd name="connsiteX9" fmla="*/ 750472 w 2528631"/>
                <a:gd name="connsiteY9" fmla="*/ 431165 h 549214"/>
                <a:gd name="connsiteX10" fmla="*/ 636172 w 2528631"/>
                <a:gd name="connsiteY10" fmla="*/ 448945 h 549214"/>
                <a:gd name="connsiteX11" fmla="*/ 694592 w 2528631"/>
                <a:gd name="connsiteY11" fmla="*/ 448945 h 549214"/>
                <a:gd name="connsiteX12" fmla="*/ 153572 w 2528631"/>
                <a:gd name="connsiteY12" fmla="*/ 520065 h 549214"/>
                <a:gd name="connsiteX13" fmla="*/ 0 w 2528631"/>
                <a:gd name="connsiteY13" fmla="*/ 549214 h 549214"/>
                <a:gd name="connsiteX14" fmla="*/ 1238 w 2528631"/>
                <a:gd name="connsiteY14" fmla="*/ 423504 h 549214"/>
                <a:gd name="connsiteX0" fmla="*/ 1238 w 2526662"/>
                <a:gd name="connsiteY0" fmla="*/ 268555 h 394265"/>
                <a:gd name="connsiteX1" fmla="*/ 326292 w 2526662"/>
                <a:gd name="connsiteY1" fmla="*/ 225416 h 394265"/>
                <a:gd name="connsiteX2" fmla="*/ 262792 w 2526662"/>
                <a:gd name="connsiteY2" fmla="*/ 210176 h 394265"/>
                <a:gd name="connsiteX3" fmla="*/ 618392 w 2526662"/>
                <a:gd name="connsiteY3" fmla="*/ 159376 h 394265"/>
                <a:gd name="connsiteX4" fmla="*/ 565052 w 2526662"/>
                <a:gd name="connsiteY4" fmla="*/ 151756 h 394265"/>
                <a:gd name="connsiteX5" fmla="*/ 821592 w 2526662"/>
                <a:gd name="connsiteY5" fmla="*/ 113656 h 394265"/>
                <a:gd name="connsiteX6" fmla="*/ 689512 w 2526662"/>
                <a:gd name="connsiteY6" fmla="*/ 108576 h 394265"/>
                <a:gd name="connsiteX7" fmla="*/ 1489320 w 2526662"/>
                <a:gd name="connsiteY7" fmla="*/ 0 h 394265"/>
                <a:gd name="connsiteX8" fmla="*/ 2526662 w 2526662"/>
                <a:gd name="connsiteY8" fmla="*/ 39361 h 394265"/>
                <a:gd name="connsiteX9" fmla="*/ 750472 w 2526662"/>
                <a:gd name="connsiteY9" fmla="*/ 276216 h 394265"/>
                <a:gd name="connsiteX10" fmla="*/ 636172 w 2526662"/>
                <a:gd name="connsiteY10" fmla="*/ 293996 h 394265"/>
                <a:gd name="connsiteX11" fmla="*/ 694592 w 2526662"/>
                <a:gd name="connsiteY11" fmla="*/ 293996 h 394265"/>
                <a:gd name="connsiteX12" fmla="*/ 153572 w 2526662"/>
                <a:gd name="connsiteY12" fmla="*/ 365116 h 394265"/>
                <a:gd name="connsiteX13" fmla="*/ 0 w 2526662"/>
                <a:gd name="connsiteY13" fmla="*/ 394265 h 394265"/>
                <a:gd name="connsiteX14" fmla="*/ 1238 w 2526662"/>
                <a:gd name="connsiteY14" fmla="*/ 268555 h 394265"/>
                <a:gd name="connsiteX0" fmla="*/ 1238 w 1489324"/>
                <a:gd name="connsiteY0" fmla="*/ 268555 h 394265"/>
                <a:gd name="connsiteX1" fmla="*/ 326292 w 1489324"/>
                <a:gd name="connsiteY1" fmla="*/ 225416 h 394265"/>
                <a:gd name="connsiteX2" fmla="*/ 262792 w 1489324"/>
                <a:gd name="connsiteY2" fmla="*/ 210176 h 394265"/>
                <a:gd name="connsiteX3" fmla="*/ 618392 w 1489324"/>
                <a:gd name="connsiteY3" fmla="*/ 159376 h 394265"/>
                <a:gd name="connsiteX4" fmla="*/ 565052 w 1489324"/>
                <a:gd name="connsiteY4" fmla="*/ 151756 h 394265"/>
                <a:gd name="connsiteX5" fmla="*/ 821592 w 1489324"/>
                <a:gd name="connsiteY5" fmla="*/ 113656 h 394265"/>
                <a:gd name="connsiteX6" fmla="*/ 689512 w 1489324"/>
                <a:gd name="connsiteY6" fmla="*/ 108576 h 394265"/>
                <a:gd name="connsiteX7" fmla="*/ 1489320 w 1489324"/>
                <a:gd name="connsiteY7" fmla="*/ 0 h 394265"/>
                <a:gd name="connsiteX8" fmla="*/ 1428049 w 1489324"/>
                <a:gd name="connsiteY8" fmla="*/ 184313 h 394265"/>
                <a:gd name="connsiteX9" fmla="*/ 750472 w 1489324"/>
                <a:gd name="connsiteY9" fmla="*/ 276216 h 394265"/>
                <a:gd name="connsiteX10" fmla="*/ 636172 w 1489324"/>
                <a:gd name="connsiteY10" fmla="*/ 293996 h 394265"/>
                <a:gd name="connsiteX11" fmla="*/ 694592 w 1489324"/>
                <a:gd name="connsiteY11" fmla="*/ 293996 h 394265"/>
                <a:gd name="connsiteX12" fmla="*/ 153572 w 1489324"/>
                <a:gd name="connsiteY12" fmla="*/ 365116 h 394265"/>
                <a:gd name="connsiteX13" fmla="*/ 0 w 1489324"/>
                <a:gd name="connsiteY13" fmla="*/ 394265 h 394265"/>
                <a:gd name="connsiteX14" fmla="*/ 1238 w 1489324"/>
                <a:gd name="connsiteY14" fmla="*/ 268555 h 39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89324" h="394265">
                  <a:moveTo>
                    <a:pt x="1238" y="268555"/>
                  </a:moveTo>
                  <a:lnTo>
                    <a:pt x="326292" y="225416"/>
                  </a:lnTo>
                  <a:lnTo>
                    <a:pt x="262792" y="210176"/>
                  </a:lnTo>
                  <a:lnTo>
                    <a:pt x="618392" y="159376"/>
                  </a:lnTo>
                  <a:lnTo>
                    <a:pt x="565052" y="151756"/>
                  </a:lnTo>
                  <a:lnTo>
                    <a:pt x="821592" y="113656"/>
                  </a:lnTo>
                  <a:lnTo>
                    <a:pt x="689512" y="108576"/>
                  </a:lnTo>
                  <a:cubicBezTo>
                    <a:pt x="1302524" y="20734"/>
                    <a:pt x="876308" y="87842"/>
                    <a:pt x="1489320" y="0"/>
                  </a:cubicBezTo>
                  <a:cubicBezTo>
                    <a:pt x="1489949" y="64135"/>
                    <a:pt x="1427420" y="120178"/>
                    <a:pt x="1428049" y="184313"/>
                  </a:cubicBezTo>
                  <a:lnTo>
                    <a:pt x="750472" y="276216"/>
                  </a:lnTo>
                  <a:cubicBezTo>
                    <a:pt x="435390" y="318655"/>
                    <a:pt x="674272" y="288069"/>
                    <a:pt x="636172" y="293996"/>
                  </a:cubicBezTo>
                  <a:lnTo>
                    <a:pt x="694592" y="293996"/>
                  </a:lnTo>
                  <a:lnTo>
                    <a:pt x="153572" y="365116"/>
                  </a:lnTo>
                  <a:lnTo>
                    <a:pt x="0" y="394265"/>
                  </a:lnTo>
                  <a:cubicBezTo>
                    <a:pt x="413" y="352362"/>
                    <a:pt x="825" y="310458"/>
                    <a:pt x="1238" y="268555"/>
                  </a:cubicBezTo>
                  <a:close/>
                </a:path>
              </a:pathLst>
            </a:custGeom>
            <a:solidFill>
              <a:schemeClr val="accent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Shape 137">
              <a:extLst>
                <a:ext uri="{FF2B5EF4-FFF2-40B4-BE49-F238E27FC236}">
                  <a16:creationId xmlns:a16="http://schemas.microsoft.com/office/drawing/2014/main" id="{A4A2F3CE-9128-4D33-AB20-AC2BD1E7DB6B}"/>
                </a:ext>
              </a:extLst>
            </p:cNvPr>
            <p:cNvSpPr/>
            <p:nvPr/>
          </p:nvSpPr>
          <p:spPr>
            <a:xfrm>
              <a:off x="5787818" y="2245617"/>
              <a:ext cx="241404" cy="984688"/>
            </a:xfrm>
            <a:custGeom>
              <a:avLst/>
              <a:gdLst>
                <a:gd name="connsiteX0" fmla="*/ 147320 w 701971"/>
                <a:gd name="connsiteY0" fmla="*/ 0 h 2976880"/>
                <a:gd name="connsiteX1" fmla="*/ 208280 w 701971"/>
                <a:gd name="connsiteY1" fmla="*/ 15240 h 2976880"/>
                <a:gd name="connsiteX2" fmla="*/ 248920 w 701971"/>
                <a:gd name="connsiteY2" fmla="*/ 35560 h 2976880"/>
                <a:gd name="connsiteX3" fmla="*/ 193040 w 701971"/>
                <a:gd name="connsiteY3" fmla="*/ 76200 h 2976880"/>
                <a:gd name="connsiteX4" fmla="*/ 198120 w 701971"/>
                <a:gd name="connsiteY4" fmla="*/ 142240 h 2976880"/>
                <a:gd name="connsiteX5" fmla="*/ 142240 w 701971"/>
                <a:gd name="connsiteY5" fmla="*/ 198120 h 2976880"/>
                <a:gd name="connsiteX6" fmla="*/ 60960 w 701971"/>
                <a:gd name="connsiteY6" fmla="*/ 264160 h 2976880"/>
                <a:gd name="connsiteX7" fmla="*/ 10160 w 701971"/>
                <a:gd name="connsiteY7" fmla="*/ 314960 h 2976880"/>
                <a:gd name="connsiteX8" fmla="*/ 76200 w 701971"/>
                <a:gd name="connsiteY8" fmla="*/ 365760 h 2976880"/>
                <a:gd name="connsiteX9" fmla="*/ 81280 w 701971"/>
                <a:gd name="connsiteY9" fmla="*/ 391160 h 2976880"/>
                <a:gd name="connsiteX10" fmla="*/ 142240 w 701971"/>
                <a:gd name="connsiteY10" fmla="*/ 447040 h 2976880"/>
                <a:gd name="connsiteX11" fmla="*/ 274320 w 701971"/>
                <a:gd name="connsiteY11" fmla="*/ 477520 h 2976880"/>
                <a:gd name="connsiteX12" fmla="*/ 391160 w 701971"/>
                <a:gd name="connsiteY12" fmla="*/ 538480 h 2976880"/>
                <a:gd name="connsiteX13" fmla="*/ 401320 w 701971"/>
                <a:gd name="connsiteY13" fmla="*/ 548640 h 2976880"/>
                <a:gd name="connsiteX14" fmla="*/ 238760 w 701971"/>
                <a:gd name="connsiteY14" fmla="*/ 563880 h 2976880"/>
                <a:gd name="connsiteX15" fmla="*/ 147320 w 701971"/>
                <a:gd name="connsiteY15" fmla="*/ 609600 h 2976880"/>
                <a:gd name="connsiteX16" fmla="*/ 86360 w 701971"/>
                <a:gd name="connsiteY16" fmla="*/ 680720 h 2976880"/>
                <a:gd name="connsiteX17" fmla="*/ 96520 w 701971"/>
                <a:gd name="connsiteY17" fmla="*/ 741680 h 2976880"/>
                <a:gd name="connsiteX18" fmla="*/ 81280 w 701971"/>
                <a:gd name="connsiteY18" fmla="*/ 812800 h 2976880"/>
                <a:gd name="connsiteX19" fmla="*/ 101600 w 701971"/>
                <a:gd name="connsiteY19" fmla="*/ 878840 h 2976880"/>
                <a:gd name="connsiteX20" fmla="*/ 116840 w 701971"/>
                <a:gd name="connsiteY20" fmla="*/ 934720 h 2976880"/>
                <a:gd name="connsiteX21" fmla="*/ 137160 w 701971"/>
                <a:gd name="connsiteY21" fmla="*/ 985520 h 2976880"/>
                <a:gd name="connsiteX22" fmla="*/ 132080 w 701971"/>
                <a:gd name="connsiteY22" fmla="*/ 1036320 h 2976880"/>
                <a:gd name="connsiteX23" fmla="*/ 71120 w 701971"/>
                <a:gd name="connsiteY23" fmla="*/ 1127760 h 2976880"/>
                <a:gd name="connsiteX24" fmla="*/ 5080 w 701971"/>
                <a:gd name="connsiteY24" fmla="*/ 1188720 h 2976880"/>
                <a:gd name="connsiteX25" fmla="*/ 55880 w 701971"/>
                <a:gd name="connsiteY25" fmla="*/ 1290320 h 2976880"/>
                <a:gd name="connsiteX26" fmla="*/ 71120 w 701971"/>
                <a:gd name="connsiteY26" fmla="*/ 1336040 h 2976880"/>
                <a:gd name="connsiteX27" fmla="*/ 172720 w 701971"/>
                <a:gd name="connsiteY27" fmla="*/ 1351280 h 2976880"/>
                <a:gd name="connsiteX28" fmla="*/ 157480 w 701971"/>
                <a:gd name="connsiteY28" fmla="*/ 1407160 h 2976880"/>
                <a:gd name="connsiteX29" fmla="*/ 60960 w 701971"/>
                <a:gd name="connsiteY29" fmla="*/ 1447800 h 2976880"/>
                <a:gd name="connsiteX30" fmla="*/ 101600 w 701971"/>
                <a:gd name="connsiteY30" fmla="*/ 1498600 h 2976880"/>
                <a:gd name="connsiteX31" fmla="*/ 96520 w 701971"/>
                <a:gd name="connsiteY31" fmla="*/ 1513840 h 2976880"/>
                <a:gd name="connsiteX32" fmla="*/ 35560 w 701971"/>
                <a:gd name="connsiteY32" fmla="*/ 1574800 h 2976880"/>
                <a:gd name="connsiteX33" fmla="*/ 121920 w 701971"/>
                <a:gd name="connsiteY33" fmla="*/ 1630680 h 2976880"/>
                <a:gd name="connsiteX34" fmla="*/ 30480 w 701971"/>
                <a:gd name="connsiteY34" fmla="*/ 1696720 h 2976880"/>
                <a:gd name="connsiteX35" fmla="*/ 30480 w 701971"/>
                <a:gd name="connsiteY35" fmla="*/ 1752600 h 2976880"/>
                <a:gd name="connsiteX36" fmla="*/ 35560 w 701971"/>
                <a:gd name="connsiteY36" fmla="*/ 1803400 h 2976880"/>
                <a:gd name="connsiteX37" fmla="*/ 238760 w 701971"/>
                <a:gd name="connsiteY37" fmla="*/ 1884680 h 2976880"/>
                <a:gd name="connsiteX38" fmla="*/ 91440 w 701971"/>
                <a:gd name="connsiteY38" fmla="*/ 1910080 h 2976880"/>
                <a:gd name="connsiteX39" fmla="*/ 81280 w 701971"/>
                <a:gd name="connsiteY39" fmla="*/ 1945640 h 2976880"/>
                <a:gd name="connsiteX40" fmla="*/ 40640 w 701971"/>
                <a:gd name="connsiteY40" fmla="*/ 1986280 h 2976880"/>
                <a:gd name="connsiteX41" fmla="*/ 55880 w 701971"/>
                <a:gd name="connsiteY41" fmla="*/ 2037080 h 2976880"/>
                <a:gd name="connsiteX42" fmla="*/ 629920 w 701971"/>
                <a:gd name="connsiteY42" fmla="*/ 2082800 h 2976880"/>
                <a:gd name="connsiteX43" fmla="*/ 467360 w 701971"/>
                <a:gd name="connsiteY43" fmla="*/ 2123440 h 2976880"/>
                <a:gd name="connsiteX44" fmla="*/ 386080 w 701971"/>
                <a:gd name="connsiteY44" fmla="*/ 2179320 h 2976880"/>
                <a:gd name="connsiteX45" fmla="*/ 614680 w 701971"/>
                <a:gd name="connsiteY45" fmla="*/ 2219960 h 2976880"/>
                <a:gd name="connsiteX46" fmla="*/ 680720 w 701971"/>
                <a:gd name="connsiteY46" fmla="*/ 2286000 h 2976880"/>
                <a:gd name="connsiteX47" fmla="*/ 264160 w 701971"/>
                <a:gd name="connsiteY47" fmla="*/ 2341880 h 2976880"/>
                <a:gd name="connsiteX48" fmla="*/ 360680 w 701971"/>
                <a:gd name="connsiteY48" fmla="*/ 2387600 h 2976880"/>
                <a:gd name="connsiteX49" fmla="*/ 381000 w 701971"/>
                <a:gd name="connsiteY49" fmla="*/ 2413000 h 2976880"/>
                <a:gd name="connsiteX50" fmla="*/ 233680 w 701971"/>
                <a:gd name="connsiteY50" fmla="*/ 2448560 h 2976880"/>
                <a:gd name="connsiteX51" fmla="*/ 238760 w 701971"/>
                <a:gd name="connsiteY51" fmla="*/ 2509520 h 2976880"/>
                <a:gd name="connsiteX52" fmla="*/ 243840 w 701971"/>
                <a:gd name="connsiteY52" fmla="*/ 2555240 h 2976880"/>
                <a:gd name="connsiteX53" fmla="*/ 81280 w 701971"/>
                <a:gd name="connsiteY53" fmla="*/ 2611120 h 2976880"/>
                <a:gd name="connsiteX54" fmla="*/ 76200 w 701971"/>
                <a:gd name="connsiteY54" fmla="*/ 2651760 h 2976880"/>
                <a:gd name="connsiteX55" fmla="*/ 269240 w 701971"/>
                <a:gd name="connsiteY55" fmla="*/ 2672080 h 2976880"/>
                <a:gd name="connsiteX56" fmla="*/ 172720 w 701971"/>
                <a:gd name="connsiteY56" fmla="*/ 2727960 h 2976880"/>
                <a:gd name="connsiteX57" fmla="*/ 147320 w 701971"/>
                <a:gd name="connsiteY57" fmla="*/ 2727960 h 2976880"/>
                <a:gd name="connsiteX58" fmla="*/ 142240 w 701971"/>
                <a:gd name="connsiteY58" fmla="*/ 2763520 h 2976880"/>
                <a:gd name="connsiteX59" fmla="*/ 76200 w 701971"/>
                <a:gd name="connsiteY59" fmla="*/ 2844800 h 2976880"/>
                <a:gd name="connsiteX60" fmla="*/ 81280 w 701971"/>
                <a:gd name="connsiteY60" fmla="*/ 2865120 h 2976880"/>
                <a:gd name="connsiteX61" fmla="*/ 55880 w 701971"/>
                <a:gd name="connsiteY61" fmla="*/ 2936240 h 2976880"/>
                <a:gd name="connsiteX62" fmla="*/ 0 w 701971"/>
                <a:gd name="connsiteY62" fmla="*/ 2976880 h 2976880"/>
                <a:gd name="connsiteX0" fmla="*/ 147320 w 701971"/>
                <a:gd name="connsiteY0" fmla="*/ 0 h 2976880"/>
                <a:gd name="connsiteX1" fmla="*/ 208280 w 701971"/>
                <a:gd name="connsiteY1" fmla="*/ 15240 h 2976880"/>
                <a:gd name="connsiteX2" fmla="*/ 248920 w 701971"/>
                <a:gd name="connsiteY2" fmla="*/ 35560 h 2976880"/>
                <a:gd name="connsiteX3" fmla="*/ 193040 w 701971"/>
                <a:gd name="connsiteY3" fmla="*/ 76200 h 2976880"/>
                <a:gd name="connsiteX4" fmla="*/ 198120 w 701971"/>
                <a:gd name="connsiteY4" fmla="*/ 142240 h 2976880"/>
                <a:gd name="connsiteX5" fmla="*/ 142240 w 701971"/>
                <a:gd name="connsiteY5" fmla="*/ 198120 h 2976880"/>
                <a:gd name="connsiteX6" fmla="*/ 60960 w 701971"/>
                <a:gd name="connsiteY6" fmla="*/ 264160 h 2976880"/>
                <a:gd name="connsiteX7" fmla="*/ 10160 w 701971"/>
                <a:gd name="connsiteY7" fmla="*/ 314960 h 2976880"/>
                <a:gd name="connsiteX8" fmla="*/ 76200 w 701971"/>
                <a:gd name="connsiteY8" fmla="*/ 365760 h 2976880"/>
                <a:gd name="connsiteX9" fmla="*/ 81280 w 701971"/>
                <a:gd name="connsiteY9" fmla="*/ 391160 h 2976880"/>
                <a:gd name="connsiteX10" fmla="*/ 142240 w 701971"/>
                <a:gd name="connsiteY10" fmla="*/ 447040 h 2976880"/>
                <a:gd name="connsiteX11" fmla="*/ 274320 w 701971"/>
                <a:gd name="connsiteY11" fmla="*/ 477520 h 2976880"/>
                <a:gd name="connsiteX12" fmla="*/ 391160 w 701971"/>
                <a:gd name="connsiteY12" fmla="*/ 538480 h 2976880"/>
                <a:gd name="connsiteX13" fmla="*/ 401320 w 701971"/>
                <a:gd name="connsiteY13" fmla="*/ 548640 h 2976880"/>
                <a:gd name="connsiteX14" fmla="*/ 238760 w 701971"/>
                <a:gd name="connsiteY14" fmla="*/ 563880 h 2976880"/>
                <a:gd name="connsiteX15" fmla="*/ 147320 w 701971"/>
                <a:gd name="connsiteY15" fmla="*/ 609600 h 2976880"/>
                <a:gd name="connsiteX16" fmla="*/ 86360 w 701971"/>
                <a:gd name="connsiteY16" fmla="*/ 680720 h 2976880"/>
                <a:gd name="connsiteX17" fmla="*/ 96520 w 701971"/>
                <a:gd name="connsiteY17" fmla="*/ 741680 h 2976880"/>
                <a:gd name="connsiteX18" fmla="*/ 81280 w 701971"/>
                <a:gd name="connsiteY18" fmla="*/ 812800 h 2976880"/>
                <a:gd name="connsiteX19" fmla="*/ 101600 w 701971"/>
                <a:gd name="connsiteY19" fmla="*/ 878840 h 2976880"/>
                <a:gd name="connsiteX20" fmla="*/ 116840 w 701971"/>
                <a:gd name="connsiteY20" fmla="*/ 934720 h 2976880"/>
                <a:gd name="connsiteX21" fmla="*/ 137160 w 701971"/>
                <a:gd name="connsiteY21" fmla="*/ 985520 h 2976880"/>
                <a:gd name="connsiteX22" fmla="*/ 132080 w 701971"/>
                <a:gd name="connsiteY22" fmla="*/ 1036320 h 2976880"/>
                <a:gd name="connsiteX23" fmla="*/ 71120 w 701971"/>
                <a:gd name="connsiteY23" fmla="*/ 1127760 h 2976880"/>
                <a:gd name="connsiteX24" fmla="*/ 5080 w 701971"/>
                <a:gd name="connsiteY24" fmla="*/ 1188720 h 2976880"/>
                <a:gd name="connsiteX25" fmla="*/ 55880 w 701971"/>
                <a:gd name="connsiteY25" fmla="*/ 1290320 h 2976880"/>
                <a:gd name="connsiteX26" fmla="*/ 71120 w 701971"/>
                <a:gd name="connsiteY26" fmla="*/ 1336040 h 2976880"/>
                <a:gd name="connsiteX27" fmla="*/ 172720 w 701971"/>
                <a:gd name="connsiteY27" fmla="*/ 1351280 h 2976880"/>
                <a:gd name="connsiteX28" fmla="*/ 157480 w 701971"/>
                <a:gd name="connsiteY28" fmla="*/ 1407160 h 2976880"/>
                <a:gd name="connsiteX29" fmla="*/ 60960 w 701971"/>
                <a:gd name="connsiteY29" fmla="*/ 1447800 h 2976880"/>
                <a:gd name="connsiteX30" fmla="*/ 101600 w 701971"/>
                <a:gd name="connsiteY30" fmla="*/ 1498600 h 2976880"/>
                <a:gd name="connsiteX31" fmla="*/ 96520 w 701971"/>
                <a:gd name="connsiteY31" fmla="*/ 1513840 h 2976880"/>
                <a:gd name="connsiteX32" fmla="*/ 35560 w 701971"/>
                <a:gd name="connsiteY32" fmla="*/ 1574800 h 2976880"/>
                <a:gd name="connsiteX33" fmla="*/ 121920 w 701971"/>
                <a:gd name="connsiteY33" fmla="*/ 1630680 h 2976880"/>
                <a:gd name="connsiteX34" fmla="*/ 30480 w 701971"/>
                <a:gd name="connsiteY34" fmla="*/ 1696720 h 2976880"/>
                <a:gd name="connsiteX35" fmla="*/ 30480 w 701971"/>
                <a:gd name="connsiteY35" fmla="*/ 1752600 h 2976880"/>
                <a:gd name="connsiteX36" fmla="*/ 35560 w 701971"/>
                <a:gd name="connsiteY36" fmla="*/ 1803400 h 2976880"/>
                <a:gd name="connsiteX37" fmla="*/ 238760 w 701971"/>
                <a:gd name="connsiteY37" fmla="*/ 1884680 h 2976880"/>
                <a:gd name="connsiteX38" fmla="*/ 91440 w 701971"/>
                <a:gd name="connsiteY38" fmla="*/ 1910080 h 2976880"/>
                <a:gd name="connsiteX39" fmla="*/ 81280 w 701971"/>
                <a:gd name="connsiteY39" fmla="*/ 1945640 h 2976880"/>
                <a:gd name="connsiteX40" fmla="*/ 40640 w 701971"/>
                <a:gd name="connsiteY40" fmla="*/ 1986280 h 2976880"/>
                <a:gd name="connsiteX41" fmla="*/ 55880 w 701971"/>
                <a:gd name="connsiteY41" fmla="*/ 2037080 h 2976880"/>
                <a:gd name="connsiteX42" fmla="*/ 335280 w 701971"/>
                <a:gd name="connsiteY42" fmla="*/ 2057400 h 2976880"/>
                <a:gd name="connsiteX43" fmla="*/ 629920 w 701971"/>
                <a:gd name="connsiteY43" fmla="*/ 2082800 h 2976880"/>
                <a:gd name="connsiteX44" fmla="*/ 467360 w 701971"/>
                <a:gd name="connsiteY44" fmla="*/ 2123440 h 2976880"/>
                <a:gd name="connsiteX45" fmla="*/ 386080 w 701971"/>
                <a:gd name="connsiteY45" fmla="*/ 2179320 h 2976880"/>
                <a:gd name="connsiteX46" fmla="*/ 614680 w 701971"/>
                <a:gd name="connsiteY46" fmla="*/ 2219960 h 2976880"/>
                <a:gd name="connsiteX47" fmla="*/ 680720 w 701971"/>
                <a:gd name="connsiteY47" fmla="*/ 2286000 h 2976880"/>
                <a:gd name="connsiteX48" fmla="*/ 264160 w 701971"/>
                <a:gd name="connsiteY48" fmla="*/ 2341880 h 2976880"/>
                <a:gd name="connsiteX49" fmla="*/ 360680 w 701971"/>
                <a:gd name="connsiteY49" fmla="*/ 2387600 h 2976880"/>
                <a:gd name="connsiteX50" fmla="*/ 381000 w 701971"/>
                <a:gd name="connsiteY50" fmla="*/ 2413000 h 2976880"/>
                <a:gd name="connsiteX51" fmla="*/ 233680 w 701971"/>
                <a:gd name="connsiteY51" fmla="*/ 2448560 h 2976880"/>
                <a:gd name="connsiteX52" fmla="*/ 238760 w 701971"/>
                <a:gd name="connsiteY52" fmla="*/ 2509520 h 2976880"/>
                <a:gd name="connsiteX53" fmla="*/ 243840 w 701971"/>
                <a:gd name="connsiteY53" fmla="*/ 2555240 h 2976880"/>
                <a:gd name="connsiteX54" fmla="*/ 81280 w 701971"/>
                <a:gd name="connsiteY54" fmla="*/ 2611120 h 2976880"/>
                <a:gd name="connsiteX55" fmla="*/ 76200 w 701971"/>
                <a:gd name="connsiteY55" fmla="*/ 2651760 h 2976880"/>
                <a:gd name="connsiteX56" fmla="*/ 269240 w 701971"/>
                <a:gd name="connsiteY56" fmla="*/ 2672080 h 2976880"/>
                <a:gd name="connsiteX57" fmla="*/ 172720 w 701971"/>
                <a:gd name="connsiteY57" fmla="*/ 2727960 h 2976880"/>
                <a:gd name="connsiteX58" fmla="*/ 147320 w 701971"/>
                <a:gd name="connsiteY58" fmla="*/ 2727960 h 2976880"/>
                <a:gd name="connsiteX59" fmla="*/ 142240 w 701971"/>
                <a:gd name="connsiteY59" fmla="*/ 2763520 h 2976880"/>
                <a:gd name="connsiteX60" fmla="*/ 76200 w 701971"/>
                <a:gd name="connsiteY60" fmla="*/ 2844800 h 2976880"/>
                <a:gd name="connsiteX61" fmla="*/ 81280 w 701971"/>
                <a:gd name="connsiteY61" fmla="*/ 2865120 h 2976880"/>
                <a:gd name="connsiteX62" fmla="*/ 55880 w 701971"/>
                <a:gd name="connsiteY62" fmla="*/ 2936240 h 2976880"/>
                <a:gd name="connsiteX63" fmla="*/ 0 w 701971"/>
                <a:gd name="connsiteY63" fmla="*/ 2976880 h 2976880"/>
                <a:gd name="connsiteX0" fmla="*/ 147320 w 701971"/>
                <a:gd name="connsiteY0" fmla="*/ 0 h 2976880"/>
                <a:gd name="connsiteX1" fmla="*/ 208280 w 701971"/>
                <a:gd name="connsiteY1" fmla="*/ 15240 h 2976880"/>
                <a:gd name="connsiteX2" fmla="*/ 248920 w 701971"/>
                <a:gd name="connsiteY2" fmla="*/ 35560 h 2976880"/>
                <a:gd name="connsiteX3" fmla="*/ 193040 w 701971"/>
                <a:gd name="connsiteY3" fmla="*/ 76200 h 2976880"/>
                <a:gd name="connsiteX4" fmla="*/ 198120 w 701971"/>
                <a:gd name="connsiteY4" fmla="*/ 142240 h 2976880"/>
                <a:gd name="connsiteX5" fmla="*/ 142240 w 701971"/>
                <a:gd name="connsiteY5" fmla="*/ 198120 h 2976880"/>
                <a:gd name="connsiteX6" fmla="*/ 60960 w 701971"/>
                <a:gd name="connsiteY6" fmla="*/ 264160 h 2976880"/>
                <a:gd name="connsiteX7" fmla="*/ 10160 w 701971"/>
                <a:gd name="connsiteY7" fmla="*/ 314960 h 2976880"/>
                <a:gd name="connsiteX8" fmla="*/ 76200 w 701971"/>
                <a:gd name="connsiteY8" fmla="*/ 365760 h 2976880"/>
                <a:gd name="connsiteX9" fmla="*/ 81280 w 701971"/>
                <a:gd name="connsiteY9" fmla="*/ 391160 h 2976880"/>
                <a:gd name="connsiteX10" fmla="*/ 142240 w 701971"/>
                <a:gd name="connsiteY10" fmla="*/ 447040 h 2976880"/>
                <a:gd name="connsiteX11" fmla="*/ 274320 w 701971"/>
                <a:gd name="connsiteY11" fmla="*/ 477520 h 2976880"/>
                <a:gd name="connsiteX12" fmla="*/ 391160 w 701971"/>
                <a:gd name="connsiteY12" fmla="*/ 538480 h 2976880"/>
                <a:gd name="connsiteX13" fmla="*/ 401320 w 701971"/>
                <a:gd name="connsiteY13" fmla="*/ 548640 h 2976880"/>
                <a:gd name="connsiteX14" fmla="*/ 238760 w 701971"/>
                <a:gd name="connsiteY14" fmla="*/ 563880 h 2976880"/>
                <a:gd name="connsiteX15" fmla="*/ 147320 w 701971"/>
                <a:gd name="connsiteY15" fmla="*/ 609600 h 2976880"/>
                <a:gd name="connsiteX16" fmla="*/ 86360 w 701971"/>
                <a:gd name="connsiteY16" fmla="*/ 680720 h 2976880"/>
                <a:gd name="connsiteX17" fmla="*/ 96520 w 701971"/>
                <a:gd name="connsiteY17" fmla="*/ 741680 h 2976880"/>
                <a:gd name="connsiteX18" fmla="*/ 81280 w 701971"/>
                <a:gd name="connsiteY18" fmla="*/ 812800 h 2976880"/>
                <a:gd name="connsiteX19" fmla="*/ 101600 w 701971"/>
                <a:gd name="connsiteY19" fmla="*/ 878840 h 2976880"/>
                <a:gd name="connsiteX20" fmla="*/ 116840 w 701971"/>
                <a:gd name="connsiteY20" fmla="*/ 934720 h 2976880"/>
                <a:gd name="connsiteX21" fmla="*/ 137160 w 701971"/>
                <a:gd name="connsiteY21" fmla="*/ 985520 h 2976880"/>
                <a:gd name="connsiteX22" fmla="*/ 132080 w 701971"/>
                <a:gd name="connsiteY22" fmla="*/ 1036320 h 2976880"/>
                <a:gd name="connsiteX23" fmla="*/ 71120 w 701971"/>
                <a:gd name="connsiteY23" fmla="*/ 1127760 h 2976880"/>
                <a:gd name="connsiteX24" fmla="*/ 5080 w 701971"/>
                <a:gd name="connsiteY24" fmla="*/ 1188720 h 2976880"/>
                <a:gd name="connsiteX25" fmla="*/ 55880 w 701971"/>
                <a:gd name="connsiteY25" fmla="*/ 1290320 h 2976880"/>
                <a:gd name="connsiteX26" fmla="*/ 71120 w 701971"/>
                <a:gd name="connsiteY26" fmla="*/ 1336040 h 2976880"/>
                <a:gd name="connsiteX27" fmla="*/ 172720 w 701971"/>
                <a:gd name="connsiteY27" fmla="*/ 1351280 h 2976880"/>
                <a:gd name="connsiteX28" fmla="*/ 157480 w 701971"/>
                <a:gd name="connsiteY28" fmla="*/ 1407160 h 2976880"/>
                <a:gd name="connsiteX29" fmla="*/ 60960 w 701971"/>
                <a:gd name="connsiteY29" fmla="*/ 1447800 h 2976880"/>
                <a:gd name="connsiteX30" fmla="*/ 101600 w 701971"/>
                <a:gd name="connsiteY30" fmla="*/ 1498600 h 2976880"/>
                <a:gd name="connsiteX31" fmla="*/ 96520 w 701971"/>
                <a:gd name="connsiteY31" fmla="*/ 1513840 h 2976880"/>
                <a:gd name="connsiteX32" fmla="*/ 35560 w 701971"/>
                <a:gd name="connsiteY32" fmla="*/ 1574800 h 2976880"/>
                <a:gd name="connsiteX33" fmla="*/ 121920 w 701971"/>
                <a:gd name="connsiteY33" fmla="*/ 1630680 h 2976880"/>
                <a:gd name="connsiteX34" fmla="*/ 30480 w 701971"/>
                <a:gd name="connsiteY34" fmla="*/ 1696720 h 2976880"/>
                <a:gd name="connsiteX35" fmla="*/ 30480 w 701971"/>
                <a:gd name="connsiteY35" fmla="*/ 1752600 h 2976880"/>
                <a:gd name="connsiteX36" fmla="*/ 35560 w 701971"/>
                <a:gd name="connsiteY36" fmla="*/ 1803400 h 2976880"/>
                <a:gd name="connsiteX37" fmla="*/ 238760 w 701971"/>
                <a:gd name="connsiteY37" fmla="*/ 1884680 h 2976880"/>
                <a:gd name="connsiteX38" fmla="*/ 91440 w 701971"/>
                <a:gd name="connsiteY38" fmla="*/ 1910080 h 2976880"/>
                <a:gd name="connsiteX39" fmla="*/ 81280 w 701971"/>
                <a:gd name="connsiteY39" fmla="*/ 1945640 h 2976880"/>
                <a:gd name="connsiteX40" fmla="*/ 40640 w 701971"/>
                <a:gd name="connsiteY40" fmla="*/ 1986280 h 2976880"/>
                <a:gd name="connsiteX41" fmla="*/ 55880 w 701971"/>
                <a:gd name="connsiteY41" fmla="*/ 2037080 h 2976880"/>
                <a:gd name="connsiteX42" fmla="*/ 309880 w 701971"/>
                <a:gd name="connsiteY42" fmla="*/ 2032000 h 2976880"/>
                <a:gd name="connsiteX43" fmla="*/ 629920 w 701971"/>
                <a:gd name="connsiteY43" fmla="*/ 2082800 h 2976880"/>
                <a:gd name="connsiteX44" fmla="*/ 467360 w 701971"/>
                <a:gd name="connsiteY44" fmla="*/ 2123440 h 2976880"/>
                <a:gd name="connsiteX45" fmla="*/ 386080 w 701971"/>
                <a:gd name="connsiteY45" fmla="*/ 2179320 h 2976880"/>
                <a:gd name="connsiteX46" fmla="*/ 614680 w 701971"/>
                <a:gd name="connsiteY46" fmla="*/ 2219960 h 2976880"/>
                <a:gd name="connsiteX47" fmla="*/ 680720 w 701971"/>
                <a:gd name="connsiteY47" fmla="*/ 2286000 h 2976880"/>
                <a:gd name="connsiteX48" fmla="*/ 264160 w 701971"/>
                <a:gd name="connsiteY48" fmla="*/ 2341880 h 2976880"/>
                <a:gd name="connsiteX49" fmla="*/ 360680 w 701971"/>
                <a:gd name="connsiteY49" fmla="*/ 2387600 h 2976880"/>
                <a:gd name="connsiteX50" fmla="*/ 381000 w 701971"/>
                <a:gd name="connsiteY50" fmla="*/ 2413000 h 2976880"/>
                <a:gd name="connsiteX51" fmla="*/ 233680 w 701971"/>
                <a:gd name="connsiteY51" fmla="*/ 2448560 h 2976880"/>
                <a:gd name="connsiteX52" fmla="*/ 238760 w 701971"/>
                <a:gd name="connsiteY52" fmla="*/ 2509520 h 2976880"/>
                <a:gd name="connsiteX53" fmla="*/ 243840 w 701971"/>
                <a:gd name="connsiteY53" fmla="*/ 2555240 h 2976880"/>
                <a:gd name="connsiteX54" fmla="*/ 81280 w 701971"/>
                <a:gd name="connsiteY54" fmla="*/ 2611120 h 2976880"/>
                <a:gd name="connsiteX55" fmla="*/ 76200 w 701971"/>
                <a:gd name="connsiteY55" fmla="*/ 2651760 h 2976880"/>
                <a:gd name="connsiteX56" fmla="*/ 269240 w 701971"/>
                <a:gd name="connsiteY56" fmla="*/ 2672080 h 2976880"/>
                <a:gd name="connsiteX57" fmla="*/ 172720 w 701971"/>
                <a:gd name="connsiteY57" fmla="*/ 2727960 h 2976880"/>
                <a:gd name="connsiteX58" fmla="*/ 147320 w 701971"/>
                <a:gd name="connsiteY58" fmla="*/ 2727960 h 2976880"/>
                <a:gd name="connsiteX59" fmla="*/ 142240 w 701971"/>
                <a:gd name="connsiteY59" fmla="*/ 2763520 h 2976880"/>
                <a:gd name="connsiteX60" fmla="*/ 76200 w 701971"/>
                <a:gd name="connsiteY60" fmla="*/ 2844800 h 2976880"/>
                <a:gd name="connsiteX61" fmla="*/ 81280 w 701971"/>
                <a:gd name="connsiteY61" fmla="*/ 2865120 h 2976880"/>
                <a:gd name="connsiteX62" fmla="*/ 55880 w 701971"/>
                <a:gd name="connsiteY62" fmla="*/ 2936240 h 2976880"/>
                <a:gd name="connsiteX63" fmla="*/ 0 w 701971"/>
                <a:gd name="connsiteY63" fmla="*/ 2976880 h 2976880"/>
                <a:gd name="connsiteX0" fmla="*/ 147320 w 701971"/>
                <a:gd name="connsiteY0" fmla="*/ 0 h 2976880"/>
                <a:gd name="connsiteX1" fmla="*/ 208280 w 701971"/>
                <a:gd name="connsiteY1" fmla="*/ 15240 h 2976880"/>
                <a:gd name="connsiteX2" fmla="*/ 248920 w 701971"/>
                <a:gd name="connsiteY2" fmla="*/ 35560 h 2976880"/>
                <a:gd name="connsiteX3" fmla="*/ 193040 w 701971"/>
                <a:gd name="connsiteY3" fmla="*/ 76200 h 2976880"/>
                <a:gd name="connsiteX4" fmla="*/ 198120 w 701971"/>
                <a:gd name="connsiteY4" fmla="*/ 142240 h 2976880"/>
                <a:gd name="connsiteX5" fmla="*/ 142240 w 701971"/>
                <a:gd name="connsiteY5" fmla="*/ 198120 h 2976880"/>
                <a:gd name="connsiteX6" fmla="*/ 60960 w 701971"/>
                <a:gd name="connsiteY6" fmla="*/ 264160 h 2976880"/>
                <a:gd name="connsiteX7" fmla="*/ 10160 w 701971"/>
                <a:gd name="connsiteY7" fmla="*/ 314960 h 2976880"/>
                <a:gd name="connsiteX8" fmla="*/ 76200 w 701971"/>
                <a:gd name="connsiteY8" fmla="*/ 365760 h 2976880"/>
                <a:gd name="connsiteX9" fmla="*/ 81280 w 701971"/>
                <a:gd name="connsiteY9" fmla="*/ 391160 h 2976880"/>
                <a:gd name="connsiteX10" fmla="*/ 142240 w 701971"/>
                <a:gd name="connsiteY10" fmla="*/ 447040 h 2976880"/>
                <a:gd name="connsiteX11" fmla="*/ 274320 w 701971"/>
                <a:gd name="connsiteY11" fmla="*/ 477520 h 2976880"/>
                <a:gd name="connsiteX12" fmla="*/ 391160 w 701971"/>
                <a:gd name="connsiteY12" fmla="*/ 538480 h 2976880"/>
                <a:gd name="connsiteX13" fmla="*/ 401320 w 701971"/>
                <a:gd name="connsiteY13" fmla="*/ 548640 h 2976880"/>
                <a:gd name="connsiteX14" fmla="*/ 238760 w 701971"/>
                <a:gd name="connsiteY14" fmla="*/ 563880 h 2976880"/>
                <a:gd name="connsiteX15" fmla="*/ 147320 w 701971"/>
                <a:gd name="connsiteY15" fmla="*/ 609600 h 2976880"/>
                <a:gd name="connsiteX16" fmla="*/ 86360 w 701971"/>
                <a:gd name="connsiteY16" fmla="*/ 680720 h 2976880"/>
                <a:gd name="connsiteX17" fmla="*/ 96520 w 701971"/>
                <a:gd name="connsiteY17" fmla="*/ 741680 h 2976880"/>
                <a:gd name="connsiteX18" fmla="*/ 81280 w 701971"/>
                <a:gd name="connsiteY18" fmla="*/ 812800 h 2976880"/>
                <a:gd name="connsiteX19" fmla="*/ 101600 w 701971"/>
                <a:gd name="connsiteY19" fmla="*/ 878840 h 2976880"/>
                <a:gd name="connsiteX20" fmla="*/ 116840 w 701971"/>
                <a:gd name="connsiteY20" fmla="*/ 934720 h 2976880"/>
                <a:gd name="connsiteX21" fmla="*/ 137160 w 701971"/>
                <a:gd name="connsiteY21" fmla="*/ 985520 h 2976880"/>
                <a:gd name="connsiteX22" fmla="*/ 132080 w 701971"/>
                <a:gd name="connsiteY22" fmla="*/ 1036320 h 2976880"/>
                <a:gd name="connsiteX23" fmla="*/ 71120 w 701971"/>
                <a:gd name="connsiteY23" fmla="*/ 1127760 h 2976880"/>
                <a:gd name="connsiteX24" fmla="*/ 5080 w 701971"/>
                <a:gd name="connsiteY24" fmla="*/ 1188720 h 2976880"/>
                <a:gd name="connsiteX25" fmla="*/ 55880 w 701971"/>
                <a:gd name="connsiteY25" fmla="*/ 1290320 h 2976880"/>
                <a:gd name="connsiteX26" fmla="*/ 71120 w 701971"/>
                <a:gd name="connsiteY26" fmla="*/ 1336040 h 2976880"/>
                <a:gd name="connsiteX27" fmla="*/ 172720 w 701971"/>
                <a:gd name="connsiteY27" fmla="*/ 1351280 h 2976880"/>
                <a:gd name="connsiteX28" fmla="*/ 157480 w 701971"/>
                <a:gd name="connsiteY28" fmla="*/ 1407160 h 2976880"/>
                <a:gd name="connsiteX29" fmla="*/ 60960 w 701971"/>
                <a:gd name="connsiteY29" fmla="*/ 1447800 h 2976880"/>
                <a:gd name="connsiteX30" fmla="*/ 101600 w 701971"/>
                <a:gd name="connsiteY30" fmla="*/ 1498600 h 2976880"/>
                <a:gd name="connsiteX31" fmla="*/ 96520 w 701971"/>
                <a:gd name="connsiteY31" fmla="*/ 1513840 h 2976880"/>
                <a:gd name="connsiteX32" fmla="*/ 35560 w 701971"/>
                <a:gd name="connsiteY32" fmla="*/ 1574800 h 2976880"/>
                <a:gd name="connsiteX33" fmla="*/ 121920 w 701971"/>
                <a:gd name="connsiteY33" fmla="*/ 1630680 h 2976880"/>
                <a:gd name="connsiteX34" fmla="*/ 30480 w 701971"/>
                <a:gd name="connsiteY34" fmla="*/ 1696720 h 2976880"/>
                <a:gd name="connsiteX35" fmla="*/ 30480 w 701971"/>
                <a:gd name="connsiteY35" fmla="*/ 1752600 h 2976880"/>
                <a:gd name="connsiteX36" fmla="*/ 35560 w 701971"/>
                <a:gd name="connsiteY36" fmla="*/ 1803400 h 2976880"/>
                <a:gd name="connsiteX37" fmla="*/ 238760 w 701971"/>
                <a:gd name="connsiteY37" fmla="*/ 1884680 h 2976880"/>
                <a:gd name="connsiteX38" fmla="*/ 91440 w 701971"/>
                <a:gd name="connsiteY38" fmla="*/ 1910080 h 2976880"/>
                <a:gd name="connsiteX39" fmla="*/ 81280 w 701971"/>
                <a:gd name="connsiteY39" fmla="*/ 1945640 h 2976880"/>
                <a:gd name="connsiteX40" fmla="*/ 40640 w 701971"/>
                <a:gd name="connsiteY40" fmla="*/ 1986280 h 2976880"/>
                <a:gd name="connsiteX41" fmla="*/ 55880 w 701971"/>
                <a:gd name="connsiteY41" fmla="*/ 2037080 h 2976880"/>
                <a:gd name="connsiteX42" fmla="*/ 294640 w 701971"/>
                <a:gd name="connsiteY42" fmla="*/ 2062480 h 2976880"/>
                <a:gd name="connsiteX43" fmla="*/ 629920 w 701971"/>
                <a:gd name="connsiteY43" fmla="*/ 2082800 h 2976880"/>
                <a:gd name="connsiteX44" fmla="*/ 467360 w 701971"/>
                <a:gd name="connsiteY44" fmla="*/ 2123440 h 2976880"/>
                <a:gd name="connsiteX45" fmla="*/ 386080 w 701971"/>
                <a:gd name="connsiteY45" fmla="*/ 2179320 h 2976880"/>
                <a:gd name="connsiteX46" fmla="*/ 614680 w 701971"/>
                <a:gd name="connsiteY46" fmla="*/ 2219960 h 2976880"/>
                <a:gd name="connsiteX47" fmla="*/ 680720 w 701971"/>
                <a:gd name="connsiteY47" fmla="*/ 2286000 h 2976880"/>
                <a:gd name="connsiteX48" fmla="*/ 264160 w 701971"/>
                <a:gd name="connsiteY48" fmla="*/ 2341880 h 2976880"/>
                <a:gd name="connsiteX49" fmla="*/ 360680 w 701971"/>
                <a:gd name="connsiteY49" fmla="*/ 2387600 h 2976880"/>
                <a:gd name="connsiteX50" fmla="*/ 381000 w 701971"/>
                <a:gd name="connsiteY50" fmla="*/ 2413000 h 2976880"/>
                <a:gd name="connsiteX51" fmla="*/ 233680 w 701971"/>
                <a:gd name="connsiteY51" fmla="*/ 2448560 h 2976880"/>
                <a:gd name="connsiteX52" fmla="*/ 238760 w 701971"/>
                <a:gd name="connsiteY52" fmla="*/ 2509520 h 2976880"/>
                <a:gd name="connsiteX53" fmla="*/ 243840 w 701971"/>
                <a:gd name="connsiteY53" fmla="*/ 2555240 h 2976880"/>
                <a:gd name="connsiteX54" fmla="*/ 81280 w 701971"/>
                <a:gd name="connsiteY54" fmla="*/ 2611120 h 2976880"/>
                <a:gd name="connsiteX55" fmla="*/ 76200 w 701971"/>
                <a:gd name="connsiteY55" fmla="*/ 2651760 h 2976880"/>
                <a:gd name="connsiteX56" fmla="*/ 269240 w 701971"/>
                <a:gd name="connsiteY56" fmla="*/ 2672080 h 2976880"/>
                <a:gd name="connsiteX57" fmla="*/ 172720 w 701971"/>
                <a:gd name="connsiteY57" fmla="*/ 2727960 h 2976880"/>
                <a:gd name="connsiteX58" fmla="*/ 147320 w 701971"/>
                <a:gd name="connsiteY58" fmla="*/ 2727960 h 2976880"/>
                <a:gd name="connsiteX59" fmla="*/ 142240 w 701971"/>
                <a:gd name="connsiteY59" fmla="*/ 2763520 h 2976880"/>
                <a:gd name="connsiteX60" fmla="*/ 76200 w 701971"/>
                <a:gd name="connsiteY60" fmla="*/ 2844800 h 2976880"/>
                <a:gd name="connsiteX61" fmla="*/ 81280 w 701971"/>
                <a:gd name="connsiteY61" fmla="*/ 2865120 h 2976880"/>
                <a:gd name="connsiteX62" fmla="*/ 55880 w 701971"/>
                <a:gd name="connsiteY62" fmla="*/ 2936240 h 2976880"/>
                <a:gd name="connsiteX63" fmla="*/ 0 w 701971"/>
                <a:gd name="connsiteY63" fmla="*/ 2976880 h 2976880"/>
                <a:gd name="connsiteX0" fmla="*/ 147320 w 699068"/>
                <a:gd name="connsiteY0" fmla="*/ 0 h 2976880"/>
                <a:gd name="connsiteX1" fmla="*/ 208280 w 699068"/>
                <a:gd name="connsiteY1" fmla="*/ 15240 h 2976880"/>
                <a:gd name="connsiteX2" fmla="*/ 248920 w 699068"/>
                <a:gd name="connsiteY2" fmla="*/ 35560 h 2976880"/>
                <a:gd name="connsiteX3" fmla="*/ 193040 w 699068"/>
                <a:gd name="connsiteY3" fmla="*/ 76200 h 2976880"/>
                <a:gd name="connsiteX4" fmla="*/ 198120 w 699068"/>
                <a:gd name="connsiteY4" fmla="*/ 142240 h 2976880"/>
                <a:gd name="connsiteX5" fmla="*/ 142240 w 699068"/>
                <a:gd name="connsiteY5" fmla="*/ 198120 h 2976880"/>
                <a:gd name="connsiteX6" fmla="*/ 60960 w 699068"/>
                <a:gd name="connsiteY6" fmla="*/ 264160 h 2976880"/>
                <a:gd name="connsiteX7" fmla="*/ 10160 w 699068"/>
                <a:gd name="connsiteY7" fmla="*/ 314960 h 2976880"/>
                <a:gd name="connsiteX8" fmla="*/ 76200 w 699068"/>
                <a:gd name="connsiteY8" fmla="*/ 365760 h 2976880"/>
                <a:gd name="connsiteX9" fmla="*/ 81280 w 699068"/>
                <a:gd name="connsiteY9" fmla="*/ 391160 h 2976880"/>
                <a:gd name="connsiteX10" fmla="*/ 142240 w 699068"/>
                <a:gd name="connsiteY10" fmla="*/ 447040 h 2976880"/>
                <a:gd name="connsiteX11" fmla="*/ 274320 w 699068"/>
                <a:gd name="connsiteY11" fmla="*/ 477520 h 2976880"/>
                <a:gd name="connsiteX12" fmla="*/ 391160 w 699068"/>
                <a:gd name="connsiteY12" fmla="*/ 538480 h 2976880"/>
                <a:gd name="connsiteX13" fmla="*/ 401320 w 699068"/>
                <a:gd name="connsiteY13" fmla="*/ 548640 h 2976880"/>
                <a:gd name="connsiteX14" fmla="*/ 238760 w 699068"/>
                <a:gd name="connsiteY14" fmla="*/ 563880 h 2976880"/>
                <a:gd name="connsiteX15" fmla="*/ 147320 w 699068"/>
                <a:gd name="connsiteY15" fmla="*/ 609600 h 2976880"/>
                <a:gd name="connsiteX16" fmla="*/ 86360 w 699068"/>
                <a:gd name="connsiteY16" fmla="*/ 680720 h 2976880"/>
                <a:gd name="connsiteX17" fmla="*/ 96520 w 699068"/>
                <a:gd name="connsiteY17" fmla="*/ 741680 h 2976880"/>
                <a:gd name="connsiteX18" fmla="*/ 81280 w 699068"/>
                <a:gd name="connsiteY18" fmla="*/ 812800 h 2976880"/>
                <a:gd name="connsiteX19" fmla="*/ 101600 w 699068"/>
                <a:gd name="connsiteY19" fmla="*/ 878840 h 2976880"/>
                <a:gd name="connsiteX20" fmla="*/ 116840 w 699068"/>
                <a:gd name="connsiteY20" fmla="*/ 934720 h 2976880"/>
                <a:gd name="connsiteX21" fmla="*/ 137160 w 699068"/>
                <a:gd name="connsiteY21" fmla="*/ 985520 h 2976880"/>
                <a:gd name="connsiteX22" fmla="*/ 132080 w 699068"/>
                <a:gd name="connsiteY22" fmla="*/ 1036320 h 2976880"/>
                <a:gd name="connsiteX23" fmla="*/ 71120 w 699068"/>
                <a:gd name="connsiteY23" fmla="*/ 1127760 h 2976880"/>
                <a:gd name="connsiteX24" fmla="*/ 5080 w 699068"/>
                <a:gd name="connsiteY24" fmla="*/ 1188720 h 2976880"/>
                <a:gd name="connsiteX25" fmla="*/ 55880 w 699068"/>
                <a:gd name="connsiteY25" fmla="*/ 1290320 h 2976880"/>
                <a:gd name="connsiteX26" fmla="*/ 71120 w 699068"/>
                <a:gd name="connsiteY26" fmla="*/ 1336040 h 2976880"/>
                <a:gd name="connsiteX27" fmla="*/ 172720 w 699068"/>
                <a:gd name="connsiteY27" fmla="*/ 1351280 h 2976880"/>
                <a:gd name="connsiteX28" fmla="*/ 157480 w 699068"/>
                <a:gd name="connsiteY28" fmla="*/ 1407160 h 2976880"/>
                <a:gd name="connsiteX29" fmla="*/ 60960 w 699068"/>
                <a:gd name="connsiteY29" fmla="*/ 1447800 h 2976880"/>
                <a:gd name="connsiteX30" fmla="*/ 101600 w 699068"/>
                <a:gd name="connsiteY30" fmla="*/ 1498600 h 2976880"/>
                <a:gd name="connsiteX31" fmla="*/ 96520 w 699068"/>
                <a:gd name="connsiteY31" fmla="*/ 1513840 h 2976880"/>
                <a:gd name="connsiteX32" fmla="*/ 35560 w 699068"/>
                <a:gd name="connsiteY32" fmla="*/ 1574800 h 2976880"/>
                <a:gd name="connsiteX33" fmla="*/ 121920 w 699068"/>
                <a:gd name="connsiteY33" fmla="*/ 1630680 h 2976880"/>
                <a:gd name="connsiteX34" fmla="*/ 30480 w 699068"/>
                <a:gd name="connsiteY34" fmla="*/ 1696720 h 2976880"/>
                <a:gd name="connsiteX35" fmla="*/ 30480 w 699068"/>
                <a:gd name="connsiteY35" fmla="*/ 1752600 h 2976880"/>
                <a:gd name="connsiteX36" fmla="*/ 35560 w 699068"/>
                <a:gd name="connsiteY36" fmla="*/ 1803400 h 2976880"/>
                <a:gd name="connsiteX37" fmla="*/ 238760 w 699068"/>
                <a:gd name="connsiteY37" fmla="*/ 1884680 h 2976880"/>
                <a:gd name="connsiteX38" fmla="*/ 91440 w 699068"/>
                <a:gd name="connsiteY38" fmla="*/ 1910080 h 2976880"/>
                <a:gd name="connsiteX39" fmla="*/ 81280 w 699068"/>
                <a:gd name="connsiteY39" fmla="*/ 1945640 h 2976880"/>
                <a:gd name="connsiteX40" fmla="*/ 40640 w 699068"/>
                <a:gd name="connsiteY40" fmla="*/ 1986280 h 2976880"/>
                <a:gd name="connsiteX41" fmla="*/ 55880 w 699068"/>
                <a:gd name="connsiteY41" fmla="*/ 2037080 h 2976880"/>
                <a:gd name="connsiteX42" fmla="*/ 294640 w 699068"/>
                <a:gd name="connsiteY42" fmla="*/ 2062480 h 2976880"/>
                <a:gd name="connsiteX43" fmla="*/ 629920 w 699068"/>
                <a:gd name="connsiteY43" fmla="*/ 2082800 h 2976880"/>
                <a:gd name="connsiteX44" fmla="*/ 467360 w 699068"/>
                <a:gd name="connsiteY44" fmla="*/ 2123440 h 2976880"/>
                <a:gd name="connsiteX45" fmla="*/ 386080 w 699068"/>
                <a:gd name="connsiteY45" fmla="*/ 2179320 h 2976880"/>
                <a:gd name="connsiteX46" fmla="*/ 518160 w 699068"/>
                <a:gd name="connsiteY46" fmla="*/ 2189480 h 2976880"/>
                <a:gd name="connsiteX47" fmla="*/ 614680 w 699068"/>
                <a:gd name="connsiteY47" fmla="*/ 2219960 h 2976880"/>
                <a:gd name="connsiteX48" fmla="*/ 680720 w 699068"/>
                <a:gd name="connsiteY48" fmla="*/ 2286000 h 2976880"/>
                <a:gd name="connsiteX49" fmla="*/ 264160 w 699068"/>
                <a:gd name="connsiteY49" fmla="*/ 2341880 h 2976880"/>
                <a:gd name="connsiteX50" fmla="*/ 360680 w 699068"/>
                <a:gd name="connsiteY50" fmla="*/ 2387600 h 2976880"/>
                <a:gd name="connsiteX51" fmla="*/ 381000 w 699068"/>
                <a:gd name="connsiteY51" fmla="*/ 2413000 h 2976880"/>
                <a:gd name="connsiteX52" fmla="*/ 233680 w 699068"/>
                <a:gd name="connsiteY52" fmla="*/ 2448560 h 2976880"/>
                <a:gd name="connsiteX53" fmla="*/ 238760 w 699068"/>
                <a:gd name="connsiteY53" fmla="*/ 2509520 h 2976880"/>
                <a:gd name="connsiteX54" fmla="*/ 243840 w 699068"/>
                <a:gd name="connsiteY54" fmla="*/ 2555240 h 2976880"/>
                <a:gd name="connsiteX55" fmla="*/ 81280 w 699068"/>
                <a:gd name="connsiteY55" fmla="*/ 2611120 h 2976880"/>
                <a:gd name="connsiteX56" fmla="*/ 76200 w 699068"/>
                <a:gd name="connsiteY56" fmla="*/ 2651760 h 2976880"/>
                <a:gd name="connsiteX57" fmla="*/ 269240 w 699068"/>
                <a:gd name="connsiteY57" fmla="*/ 2672080 h 2976880"/>
                <a:gd name="connsiteX58" fmla="*/ 172720 w 699068"/>
                <a:gd name="connsiteY58" fmla="*/ 2727960 h 2976880"/>
                <a:gd name="connsiteX59" fmla="*/ 147320 w 699068"/>
                <a:gd name="connsiteY59" fmla="*/ 2727960 h 2976880"/>
                <a:gd name="connsiteX60" fmla="*/ 142240 w 699068"/>
                <a:gd name="connsiteY60" fmla="*/ 2763520 h 2976880"/>
                <a:gd name="connsiteX61" fmla="*/ 76200 w 699068"/>
                <a:gd name="connsiteY61" fmla="*/ 2844800 h 2976880"/>
                <a:gd name="connsiteX62" fmla="*/ 81280 w 699068"/>
                <a:gd name="connsiteY62" fmla="*/ 2865120 h 2976880"/>
                <a:gd name="connsiteX63" fmla="*/ 55880 w 699068"/>
                <a:gd name="connsiteY63" fmla="*/ 2936240 h 2976880"/>
                <a:gd name="connsiteX64" fmla="*/ 0 w 699068"/>
                <a:gd name="connsiteY64" fmla="*/ 2976880 h 2976880"/>
                <a:gd name="connsiteX0" fmla="*/ 147320 w 680906"/>
                <a:gd name="connsiteY0" fmla="*/ 0 h 2976880"/>
                <a:gd name="connsiteX1" fmla="*/ 208280 w 680906"/>
                <a:gd name="connsiteY1" fmla="*/ 15240 h 2976880"/>
                <a:gd name="connsiteX2" fmla="*/ 248920 w 680906"/>
                <a:gd name="connsiteY2" fmla="*/ 35560 h 2976880"/>
                <a:gd name="connsiteX3" fmla="*/ 193040 w 680906"/>
                <a:gd name="connsiteY3" fmla="*/ 76200 h 2976880"/>
                <a:gd name="connsiteX4" fmla="*/ 198120 w 680906"/>
                <a:gd name="connsiteY4" fmla="*/ 142240 h 2976880"/>
                <a:gd name="connsiteX5" fmla="*/ 142240 w 680906"/>
                <a:gd name="connsiteY5" fmla="*/ 198120 h 2976880"/>
                <a:gd name="connsiteX6" fmla="*/ 60960 w 680906"/>
                <a:gd name="connsiteY6" fmla="*/ 264160 h 2976880"/>
                <a:gd name="connsiteX7" fmla="*/ 10160 w 680906"/>
                <a:gd name="connsiteY7" fmla="*/ 314960 h 2976880"/>
                <a:gd name="connsiteX8" fmla="*/ 76200 w 680906"/>
                <a:gd name="connsiteY8" fmla="*/ 365760 h 2976880"/>
                <a:gd name="connsiteX9" fmla="*/ 81280 w 680906"/>
                <a:gd name="connsiteY9" fmla="*/ 391160 h 2976880"/>
                <a:gd name="connsiteX10" fmla="*/ 142240 w 680906"/>
                <a:gd name="connsiteY10" fmla="*/ 447040 h 2976880"/>
                <a:gd name="connsiteX11" fmla="*/ 274320 w 680906"/>
                <a:gd name="connsiteY11" fmla="*/ 477520 h 2976880"/>
                <a:gd name="connsiteX12" fmla="*/ 391160 w 680906"/>
                <a:gd name="connsiteY12" fmla="*/ 538480 h 2976880"/>
                <a:gd name="connsiteX13" fmla="*/ 401320 w 680906"/>
                <a:gd name="connsiteY13" fmla="*/ 548640 h 2976880"/>
                <a:gd name="connsiteX14" fmla="*/ 238760 w 680906"/>
                <a:gd name="connsiteY14" fmla="*/ 563880 h 2976880"/>
                <a:gd name="connsiteX15" fmla="*/ 147320 w 680906"/>
                <a:gd name="connsiteY15" fmla="*/ 609600 h 2976880"/>
                <a:gd name="connsiteX16" fmla="*/ 86360 w 680906"/>
                <a:gd name="connsiteY16" fmla="*/ 680720 h 2976880"/>
                <a:gd name="connsiteX17" fmla="*/ 96520 w 680906"/>
                <a:gd name="connsiteY17" fmla="*/ 741680 h 2976880"/>
                <a:gd name="connsiteX18" fmla="*/ 81280 w 680906"/>
                <a:gd name="connsiteY18" fmla="*/ 812800 h 2976880"/>
                <a:gd name="connsiteX19" fmla="*/ 101600 w 680906"/>
                <a:gd name="connsiteY19" fmla="*/ 878840 h 2976880"/>
                <a:gd name="connsiteX20" fmla="*/ 116840 w 680906"/>
                <a:gd name="connsiteY20" fmla="*/ 934720 h 2976880"/>
                <a:gd name="connsiteX21" fmla="*/ 137160 w 680906"/>
                <a:gd name="connsiteY21" fmla="*/ 985520 h 2976880"/>
                <a:gd name="connsiteX22" fmla="*/ 132080 w 680906"/>
                <a:gd name="connsiteY22" fmla="*/ 1036320 h 2976880"/>
                <a:gd name="connsiteX23" fmla="*/ 71120 w 680906"/>
                <a:gd name="connsiteY23" fmla="*/ 1127760 h 2976880"/>
                <a:gd name="connsiteX24" fmla="*/ 5080 w 680906"/>
                <a:gd name="connsiteY24" fmla="*/ 1188720 h 2976880"/>
                <a:gd name="connsiteX25" fmla="*/ 55880 w 680906"/>
                <a:gd name="connsiteY25" fmla="*/ 1290320 h 2976880"/>
                <a:gd name="connsiteX26" fmla="*/ 71120 w 680906"/>
                <a:gd name="connsiteY26" fmla="*/ 1336040 h 2976880"/>
                <a:gd name="connsiteX27" fmla="*/ 172720 w 680906"/>
                <a:gd name="connsiteY27" fmla="*/ 1351280 h 2976880"/>
                <a:gd name="connsiteX28" fmla="*/ 157480 w 680906"/>
                <a:gd name="connsiteY28" fmla="*/ 1407160 h 2976880"/>
                <a:gd name="connsiteX29" fmla="*/ 60960 w 680906"/>
                <a:gd name="connsiteY29" fmla="*/ 1447800 h 2976880"/>
                <a:gd name="connsiteX30" fmla="*/ 101600 w 680906"/>
                <a:gd name="connsiteY30" fmla="*/ 1498600 h 2976880"/>
                <a:gd name="connsiteX31" fmla="*/ 96520 w 680906"/>
                <a:gd name="connsiteY31" fmla="*/ 1513840 h 2976880"/>
                <a:gd name="connsiteX32" fmla="*/ 35560 w 680906"/>
                <a:gd name="connsiteY32" fmla="*/ 1574800 h 2976880"/>
                <a:gd name="connsiteX33" fmla="*/ 121920 w 680906"/>
                <a:gd name="connsiteY33" fmla="*/ 1630680 h 2976880"/>
                <a:gd name="connsiteX34" fmla="*/ 30480 w 680906"/>
                <a:gd name="connsiteY34" fmla="*/ 1696720 h 2976880"/>
                <a:gd name="connsiteX35" fmla="*/ 30480 w 680906"/>
                <a:gd name="connsiteY35" fmla="*/ 1752600 h 2976880"/>
                <a:gd name="connsiteX36" fmla="*/ 35560 w 680906"/>
                <a:gd name="connsiteY36" fmla="*/ 1803400 h 2976880"/>
                <a:gd name="connsiteX37" fmla="*/ 238760 w 680906"/>
                <a:gd name="connsiteY37" fmla="*/ 1884680 h 2976880"/>
                <a:gd name="connsiteX38" fmla="*/ 91440 w 680906"/>
                <a:gd name="connsiteY38" fmla="*/ 1910080 h 2976880"/>
                <a:gd name="connsiteX39" fmla="*/ 81280 w 680906"/>
                <a:gd name="connsiteY39" fmla="*/ 1945640 h 2976880"/>
                <a:gd name="connsiteX40" fmla="*/ 40640 w 680906"/>
                <a:gd name="connsiteY40" fmla="*/ 1986280 h 2976880"/>
                <a:gd name="connsiteX41" fmla="*/ 55880 w 680906"/>
                <a:gd name="connsiteY41" fmla="*/ 2037080 h 2976880"/>
                <a:gd name="connsiteX42" fmla="*/ 294640 w 680906"/>
                <a:gd name="connsiteY42" fmla="*/ 2062480 h 2976880"/>
                <a:gd name="connsiteX43" fmla="*/ 629920 w 680906"/>
                <a:gd name="connsiteY43" fmla="*/ 2082800 h 2976880"/>
                <a:gd name="connsiteX44" fmla="*/ 467360 w 680906"/>
                <a:gd name="connsiteY44" fmla="*/ 2123440 h 2976880"/>
                <a:gd name="connsiteX45" fmla="*/ 386080 w 680906"/>
                <a:gd name="connsiteY45" fmla="*/ 2179320 h 2976880"/>
                <a:gd name="connsiteX46" fmla="*/ 518160 w 680906"/>
                <a:gd name="connsiteY46" fmla="*/ 2189480 h 2976880"/>
                <a:gd name="connsiteX47" fmla="*/ 320040 w 680906"/>
                <a:gd name="connsiteY47" fmla="*/ 2219960 h 2976880"/>
                <a:gd name="connsiteX48" fmla="*/ 680720 w 680906"/>
                <a:gd name="connsiteY48" fmla="*/ 2286000 h 2976880"/>
                <a:gd name="connsiteX49" fmla="*/ 264160 w 680906"/>
                <a:gd name="connsiteY49" fmla="*/ 2341880 h 2976880"/>
                <a:gd name="connsiteX50" fmla="*/ 360680 w 680906"/>
                <a:gd name="connsiteY50" fmla="*/ 2387600 h 2976880"/>
                <a:gd name="connsiteX51" fmla="*/ 381000 w 680906"/>
                <a:gd name="connsiteY51" fmla="*/ 2413000 h 2976880"/>
                <a:gd name="connsiteX52" fmla="*/ 233680 w 680906"/>
                <a:gd name="connsiteY52" fmla="*/ 2448560 h 2976880"/>
                <a:gd name="connsiteX53" fmla="*/ 238760 w 680906"/>
                <a:gd name="connsiteY53" fmla="*/ 2509520 h 2976880"/>
                <a:gd name="connsiteX54" fmla="*/ 243840 w 680906"/>
                <a:gd name="connsiteY54" fmla="*/ 2555240 h 2976880"/>
                <a:gd name="connsiteX55" fmla="*/ 81280 w 680906"/>
                <a:gd name="connsiteY55" fmla="*/ 2611120 h 2976880"/>
                <a:gd name="connsiteX56" fmla="*/ 76200 w 680906"/>
                <a:gd name="connsiteY56" fmla="*/ 2651760 h 2976880"/>
                <a:gd name="connsiteX57" fmla="*/ 269240 w 680906"/>
                <a:gd name="connsiteY57" fmla="*/ 2672080 h 2976880"/>
                <a:gd name="connsiteX58" fmla="*/ 172720 w 680906"/>
                <a:gd name="connsiteY58" fmla="*/ 2727960 h 2976880"/>
                <a:gd name="connsiteX59" fmla="*/ 147320 w 680906"/>
                <a:gd name="connsiteY59" fmla="*/ 2727960 h 2976880"/>
                <a:gd name="connsiteX60" fmla="*/ 142240 w 680906"/>
                <a:gd name="connsiteY60" fmla="*/ 2763520 h 2976880"/>
                <a:gd name="connsiteX61" fmla="*/ 76200 w 680906"/>
                <a:gd name="connsiteY61" fmla="*/ 2844800 h 2976880"/>
                <a:gd name="connsiteX62" fmla="*/ 81280 w 680906"/>
                <a:gd name="connsiteY62" fmla="*/ 2865120 h 2976880"/>
                <a:gd name="connsiteX63" fmla="*/ 55880 w 680906"/>
                <a:gd name="connsiteY63" fmla="*/ 2936240 h 2976880"/>
                <a:gd name="connsiteX64" fmla="*/ 0 w 680906"/>
                <a:gd name="connsiteY64" fmla="*/ 2976880 h 2976880"/>
                <a:gd name="connsiteX0" fmla="*/ 147320 w 680898"/>
                <a:gd name="connsiteY0" fmla="*/ 0 h 2976880"/>
                <a:gd name="connsiteX1" fmla="*/ 208280 w 680898"/>
                <a:gd name="connsiteY1" fmla="*/ 15240 h 2976880"/>
                <a:gd name="connsiteX2" fmla="*/ 248920 w 680898"/>
                <a:gd name="connsiteY2" fmla="*/ 35560 h 2976880"/>
                <a:gd name="connsiteX3" fmla="*/ 193040 w 680898"/>
                <a:gd name="connsiteY3" fmla="*/ 76200 h 2976880"/>
                <a:gd name="connsiteX4" fmla="*/ 198120 w 680898"/>
                <a:gd name="connsiteY4" fmla="*/ 142240 h 2976880"/>
                <a:gd name="connsiteX5" fmla="*/ 142240 w 680898"/>
                <a:gd name="connsiteY5" fmla="*/ 198120 h 2976880"/>
                <a:gd name="connsiteX6" fmla="*/ 60960 w 680898"/>
                <a:gd name="connsiteY6" fmla="*/ 264160 h 2976880"/>
                <a:gd name="connsiteX7" fmla="*/ 10160 w 680898"/>
                <a:gd name="connsiteY7" fmla="*/ 314960 h 2976880"/>
                <a:gd name="connsiteX8" fmla="*/ 76200 w 680898"/>
                <a:gd name="connsiteY8" fmla="*/ 365760 h 2976880"/>
                <a:gd name="connsiteX9" fmla="*/ 81280 w 680898"/>
                <a:gd name="connsiteY9" fmla="*/ 391160 h 2976880"/>
                <a:gd name="connsiteX10" fmla="*/ 142240 w 680898"/>
                <a:gd name="connsiteY10" fmla="*/ 447040 h 2976880"/>
                <a:gd name="connsiteX11" fmla="*/ 274320 w 680898"/>
                <a:gd name="connsiteY11" fmla="*/ 477520 h 2976880"/>
                <a:gd name="connsiteX12" fmla="*/ 391160 w 680898"/>
                <a:gd name="connsiteY12" fmla="*/ 538480 h 2976880"/>
                <a:gd name="connsiteX13" fmla="*/ 401320 w 680898"/>
                <a:gd name="connsiteY13" fmla="*/ 548640 h 2976880"/>
                <a:gd name="connsiteX14" fmla="*/ 238760 w 680898"/>
                <a:gd name="connsiteY14" fmla="*/ 563880 h 2976880"/>
                <a:gd name="connsiteX15" fmla="*/ 147320 w 680898"/>
                <a:gd name="connsiteY15" fmla="*/ 609600 h 2976880"/>
                <a:gd name="connsiteX16" fmla="*/ 86360 w 680898"/>
                <a:gd name="connsiteY16" fmla="*/ 680720 h 2976880"/>
                <a:gd name="connsiteX17" fmla="*/ 96520 w 680898"/>
                <a:gd name="connsiteY17" fmla="*/ 741680 h 2976880"/>
                <a:gd name="connsiteX18" fmla="*/ 81280 w 680898"/>
                <a:gd name="connsiteY18" fmla="*/ 812800 h 2976880"/>
                <a:gd name="connsiteX19" fmla="*/ 101600 w 680898"/>
                <a:gd name="connsiteY19" fmla="*/ 878840 h 2976880"/>
                <a:gd name="connsiteX20" fmla="*/ 116840 w 680898"/>
                <a:gd name="connsiteY20" fmla="*/ 934720 h 2976880"/>
                <a:gd name="connsiteX21" fmla="*/ 137160 w 680898"/>
                <a:gd name="connsiteY21" fmla="*/ 985520 h 2976880"/>
                <a:gd name="connsiteX22" fmla="*/ 132080 w 680898"/>
                <a:gd name="connsiteY22" fmla="*/ 1036320 h 2976880"/>
                <a:gd name="connsiteX23" fmla="*/ 71120 w 680898"/>
                <a:gd name="connsiteY23" fmla="*/ 1127760 h 2976880"/>
                <a:gd name="connsiteX24" fmla="*/ 5080 w 680898"/>
                <a:gd name="connsiteY24" fmla="*/ 1188720 h 2976880"/>
                <a:gd name="connsiteX25" fmla="*/ 55880 w 680898"/>
                <a:gd name="connsiteY25" fmla="*/ 1290320 h 2976880"/>
                <a:gd name="connsiteX26" fmla="*/ 71120 w 680898"/>
                <a:gd name="connsiteY26" fmla="*/ 1336040 h 2976880"/>
                <a:gd name="connsiteX27" fmla="*/ 172720 w 680898"/>
                <a:gd name="connsiteY27" fmla="*/ 1351280 h 2976880"/>
                <a:gd name="connsiteX28" fmla="*/ 157480 w 680898"/>
                <a:gd name="connsiteY28" fmla="*/ 1407160 h 2976880"/>
                <a:gd name="connsiteX29" fmla="*/ 60960 w 680898"/>
                <a:gd name="connsiteY29" fmla="*/ 1447800 h 2976880"/>
                <a:gd name="connsiteX30" fmla="*/ 101600 w 680898"/>
                <a:gd name="connsiteY30" fmla="*/ 1498600 h 2976880"/>
                <a:gd name="connsiteX31" fmla="*/ 96520 w 680898"/>
                <a:gd name="connsiteY31" fmla="*/ 1513840 h 2976880"/>
                <a:gd name="connsiteX32" fmla="*/ 35560 w 680898"/>
                <a:gd name="connsiteY32" fmla="*/ 1574800 h 2976880"/>
                <a:gd name="connsiteX33" fmla="*/ 121920 w 680898"/>
                <a:gd name="connsiteY33" fmla="*/ 1630680 h 2976880"/>
                <a:gd name="connsiteX34" fmla="*/ 30480 w 680898"/>
                <a:gd name="connsiteY34" fmla="*/ 1696720 h 2976880"/>
                <a:gd name="connsiteX35" fmla="*/ 30480 w 680898"/>
                <a:gd name="connsiteY35" fmla="*/ 1752600 h 2976880"/>
                <a:gd name="connsiteX36" fmla="*/ 35560 w 680898"/>
                <a:gd name="connsiteY36" fmla="*/ 1803400 h 2976880"/>
                <a:gd name="connsiteX37" fmla="*/ 238760 w 680898"/>
                <a:gd name="connsiteY37" fmla="*/ 1884680 h 2976880"/>
                <a:gd name="connsiteX38" fmla="*/ 91440 w 680898"/>
                <a:gd name="connsiteY38" fmla="*/ 1910080 h 2976880"/>
                <a:gd name="connsiteX39" fmla="*/ 81280 w 680898"/>
                <a:gd name="connsiteY39" fmla="*/ 1945640 h 2976880"/>
                <a:gd name="connsiteX40" fmla="*/ 40640 w 680898"/>
                <a:gd name="connsiteY40" fmla="*/ 1986280 h 2976880"/>
                <a:gd name="connsiteX41" fmla="*/ 55880 w 680898"/>
                <a:gd name="connsiteY41" fmla="*/ 2037080 h 2976880"/>
                <a:gd name="connsiteX42" fmla="*/ 294640 w 680898"/>
                <a:gd name="connsiteY42" fmla="*/ 2062480 h 2976880"/>
                <a:gd name="connsiteX43" fmla="*/ 629920 w 680898"/>
                <a:gd name="connsiteY43" fmla="*/ 2082800 h 2976880"/>
                <a:gd name="connsiteX44" fmla="*/ 467360 w 680898"/>
                <a:gd name="connsiteY44" fmla="*/ 2123440 h 2976880"/>
                <a:gd name="connsiteX45" fmla="*/ 386080 w 680898"/>
                <a:gd name="connsiteY45" fmla="*/ 2179320 h 2976880"/>
                <a:gd name="connsiteX46" fmla="*/ 614680 w 680898"/>
                <a:gd name="connsiteY46" fmla="*/ 2199640 h 2976880"/>
                <a:gd name="connsiteX47" fmla="*/ 320040 w 680898"/>
                <a:gd name="connsiteY47" fmla="*/ 2219960 h 2976880"/>
                <a:gd name="connsiteX48" fmla="*/ 680720 w 680898"/>
                <a:gd name="connsiteY48" fmla="*/ 2286000 h 2976880"/>
                <a:gd name="connsiteX49" fmla="*/ 264160 w 680898"/>
                <a:gd name="connsiteY49" fmla="*/ 2341880 h 2976880"/>
                <a:gd name="connsiteX50" fmla="*/ 360680 w 680898"/>
                <a:gd name="connsiteY50" fmla="*/ 2387600 h 2976880"/>
                <a:gd name="connsiteX51" fmla="*/ 381000 w 680898"/>
                <a:gd name="connsiteY51" fmla="*/ 2413000 h 2976880"/>
                <a:gd name="connsiteX52" fmla="*/ 233680 w 680898"/>
                <a:gd name="connsiteY52" fmla="*/ 2448560 h 2976880"/>
                <a:gd name="connsiteX53" fmla="*/ 238760 w 680898"/>
                <a:gd name="connsiteY53" fmla="*/ 2509520 h 2976880"/>
                <a:gd name="connsiteX54" fmla="*/ 243840 w 680898"/>
                <a:gd name="connsiteY54" fmla="*/ 2555240 h 2976880"/>
                <a:gd name="connsiteX55" fmla="*/ 81280 w 680898"/>
                <a:gd name="connsiteY55" fmla="*/ 2611120 h 2976880"/>
                <a:gd name="connsiteX56" fmla="*/ 76200 w 680898"/>
                <a:gd name="connsiteY56" fmla="*/ 2651760 h 2976880"/>
                <a:gd name="connsiteX57" fmla="*/ 269240 w 680898"/>
                <a:gd name="connsiteY57" fmla="*/ 2672080 h 2976880"/>
                <a:gd name="connsiteX58" fmla="*/ 172720 w 680898"/>
                <a:gd name="connsiteY58" fmla="*/ 2727960 h 2976880"/>
                <a:gd name="connsiteX59" fmla="*/ 147320 w 680898"/>
                <a:gd name="connsiteY59" fmla="*/ 2727960 h 2976880"/>
                <a:gd name="connsiteX60" fmla="*/ 142240 w 680898"/>
                <a:gd name="connsiteY60" fmla="*/ 2763520 h 2976880"/>
                <a:gd name="connsiteX61" fmla="*/ 76200 w 680898"/>
                <a:gd name="connsiteY61" fmla="*/ 2844800 h 2976880"/>
                <a:gd name="connsiteX62" fmla="*/ 81280 w 680898"/>
                <a:gd name="connsiteY62" fmla="*/ 2865120 h 2976880"/>
                <a:gd name="connsiteX63" fmla="*/ 55880 w 680898"/>
                <a:gd name="connsiteY63" fmla="*/ 2936240 h 2976880"/>
                <a:gd name="connsiteX64" fmla="*/ 0 w 680898"/>
                <a:gd name="connsiteY64" fmla="*/ 2976880 h 2976880"/>
                <a:gd name="connsiteX0" fmla="*/ 147320 w 686701"/>
                <a:gd name="connsiteY0" fmla="*/ 0 h 2976880"/>
                <a:gd name="connsiteX1" fmla="*/ 208280 w 686701"/>
                <a:gd name="connsiteY1" fmla="*/ 15240 h 2976880"/>
                <a:gd name="connsiteX2" fmla="*/ 248920 w 686701"/>
                <a:gd name="connsiteY2" fmla="*/ 35560 h 2976880"/>
                <a:gd name="connsiteX3" fmla="*/ 193040 w 686701"/>
                <a:gd name="connsiteY3" fmla="*/ 76200 h 2976880"/>
                <a:gd name="connsiteX4" fmla="*/ 198120 w 686701"/>
                <a:gd name="connsiteY4" fmla="*/ 142240 h 2976880"/>
                <a:gd name="connsiteX5" fmla="*/ 142240 w 686701"/>
                <a:gd name="connsiteY5" fmla="*/ 198120 h 2976880"/>
                <a:gd name="connsiteX6" fmla="*/ 60960 w 686701"/>
                <a:gd name="connsiteY6" fmla="*/ 264160 h 2976880"/>
                <a:gd name="connsiteX7" fmla="*/ 10160 w 686701"/>
                <a:gd name="connsiteY7" fmla="*/ 314960 h 2976880"/>
                <a:gd name="connsiteX8" fmla="*/ 76200 w 686701"/>
                <a:gd name="connsiteY8" fmla="*/ 365760 h 2976880"/>
                <a:gd name="connsiteX9" fmla="*/ 81280 w 686701"/>
                <a:gd name="connsiteY9" fmla="*/ 391160 h 2976880"/>
                <a:gd name="connsiteX10" fmla="*/ 142240 w 686701"/>
                <a:gd name="connsiteY10" fmla="*/ 447040 h 2976880"/>
                <a:gd name="connsiteX11" fmla="*/ 274320 w 686701"/>
                <a:gd name="connsiteY11" fmla="*/ 477520 h 2976880"/>
                <a:gd name="connsiteX12" fmla="*/ 391160 w 686701"/>
                <a:gd name="connsiteY12" fmla="*/ 538480 h 2976880"/>
                <a:gd name="connsiteX13" fmla="*/ 401320 w 686701"/>
                <a:gd name="connsiteY13" fmla="*/ 548640 h 2976880"/>
                <a:gd name="connsiteX14" fmla="*/ 238760 w 686701"/>
                <a:gd name="connsiteY14" fmla="*/ 563880 h 2976880"/>
                <a:gd name="connsiteX15" fmla="*/ 147320 w 686701"/>
                <a:gd name="connsiteY15" fmla="*/ 609600 h 2976880"/>
                <a:gd name="connsiteX16" fmla="*/ 86360 w 686701"/>
                <a:gd name="connsiteY16" fmla="*/ 680720 h 2976880"/>
                <a:gd name="connsiteX17" fmla="*/ 96520 w 686701"/>
                <a:gd name="connsiteY17" fmla="*/ 741680 h 2976880"/>
                <a:gd name="connsiteX18" fmla="*/ 81280 w 686701"/>
                <a:gd name="connsiteY18" fmla="*/ 812800 h 2976880"/>
                <a:gd name="connsiteX19" fmla="*/ 101600 w 686701"/>
                <a:gd name="connsiteY19" fmla="*/ 878840 h 2976880"/>
                <a:gd name="connsiteX20" fmla="*/ 116840 w 686701"/>
                <a:gd name="connsiteY20" fmla="*/ 934720 h 2976880"/>
                <a:gd name="connsiteX21" fmla="*/ 137160 w 686701"/>
                <a:gd name="connsiteY21" fmla="*/ 985520 h 2976880"/>
                <a:gd name="connsiteX22" fmla="*/ 132080 w 686701"/>
                <a:gd name="connsiteY22" fmla="*/ 1036320 h 2976880"/>
                <a:gd name="connsiteX23" fmla="*/ 71120 w 686701"/>
                <a:gd name="connsiteY23" fmla="*/ 1127760 h 2976880"/>
                <a:gd name="connsiteX24" fmla="*/ 5080 w 686701"/>
                <a:gd name="connsiteY24" fmla="*/ 1188720 h 2976880"/>
                <a:gd name="connsiteX25" fmla="*/ 55880 w 686701"/>
                <a:gd name="connsiteY25" fmla="*/ 1290320 h 2976880"/>
                <a:gd name="connsiteX26" fmla="*/ 71120 w 686701"/>
                <a:gd name="connsiteY26" fmla="*/ 1336040 h 2976880"/>
                <a:gd name="connsiteX27" fmla="*/ 172720 w 686701"/>
                <a:gd name="connsiteY27" fmla="*/ 1351280 h 2976880"/>
                <a:gd name="connsiteX28" fmla="*/ 157480 w 686701"/>
                <a:gd name="connsiteY28" fmla="*/ 1407160 h 2976880"/>
                <a:gd name="connsiteX29" fmla="*/ 60960 w 686701"/>
                <a:gd name="connsiteY29" fmla="*/ 1447800 h 2976880"/>
                <a:gd name="connsiteX30" fmla="*/ 101600 w 686701"/>
                <a:gd name="connsiteY30" fmla="*/ 1498600 h 2976880"/>
                <a:gd name="connsiteX31" fmla="*/ 96520 w 686701"/>
                <a:gd name="connsiteY31" fmla="*/ 1513840 h 2976880"/>
                <a:gd name="connsiteX32" fmla="*/ 35560 w 686701"/>
                <a:gd name="connsiteY32" fmla="*/ 1574800 h 2976880"/>
                <a:gd name="connsiteX33" fmla="*/ 121920 w 686701"/>
                <a:gd name="connsiteY33" fmla="*/ 1630680 h 2976880"/>
                <a:gd name="connsiteX34" fmla="*/ 30480 w 686701"/>
                <a:gd name="connsiteY34" fmla="*/ 1696720 h 2976880"/>
                <a:gd name="connsiteX35" fmla="*/ 30480 w 686701"/>
                <a:gd name="connsiteY35" fmla="*/ 1752600 h 2976880"/>
                <a:gd name="connsiteX36" fmla="*/ 35560 w 686701"/>
                <a:gd name="connsiteY36" fmla="*/ 1803400 h 2976880"/>
                <a:gd name="connsiteX37" fmla="*/ 238760 w 686701"/>
                <a:gd name="connsiteY37" fmla="*/ 1884680 h 2976880"/>
                <a:gd name="connsiteX38" fmla="*/ 91440 w 686701"/>
                <a:gd name="connsiteY38" fmla="*/ 1910080 h 2976880"/>
                <a:gd name="connsiteX39" fmla="*/ 81280 w 686701"/>
                <a:gd name="connsiteY39" fmla="*/ 1945640 h 2976880"/>
                <a:gd name="connsiteX40" fmla="*/ 40640 w 686701"/>
                <a:gd name="connsiteY40" fmla="*/ 1986280 h 2976880"/>
                <a:gd name="connsiteX41" fmla="*/ 55880 w 686701"/>
                <a:gd name="connsiteY41" fmla="*/ 2037080 h 2976880"/>
                <a:gd name="connsiteX42" fmla="*/ 294640 w 686701"/>
                <a:gd name="connsiteY42" fmla="*/ 2062480 h 2976880"/>
                <a:gd name="connsiteX43" fmla="*/ 629920 w 686701"/>
                <a:gd name="connsiteY43" fmla="*/ 2082800 h 2976880"/>
                <a:gd name="connsiteX44" fmla="*/ 467360 w 686701"/>
                <a:gd name="connsiteY44" fmla="*/ 2123440 h 2976880"/>
                <a:gd name="connsiteX45" fmla="*/ 386080 w 686701"/>
                <a:gd name="connsiteY45" fmla="*/ 2179320 h 2976880"/>
                <a:gd name="connsiteX46" fmla="*/ 614680 w 686701"/>
                <a:gd name="connsiteY46" fmla="*/ 2199640 h 2976880"/>
                <a:gd name="connsiteX47" fmla="*/ 320040 w 686701"/>
                <a:gd name="connsiteY47" fmla="*/ 2219960 h 2976880"/>
                <a:gd name="connsiteX48" fmla="*/ 497840 w 686701"/>
                <a:gd name="connsiteY48" fmla="*/ 2255520 h 2976880"/>
                <a:gd name="connsiteX49" fmla="*/ 680720 w 686701"/>
                <a:gd name="connsiteY49" fmla="*/ 2286000 h 2976880"/>
                <a:gd name="connsiteX50" fmla="*/ 264160 w 686701"/>
                <a:gd name="connsiteY50" fmla="*/ 2341880 h 2976880"/>
                <a:gd name="connsiteX51" fmla="*/ 360680 w 686701"/>
                <a:gd name="connsiteY51" fmla="*/ 2387600 h 2976880"/>
                <a:gd name="connsiteX52" fmla="*/ 381000 w 686701"/>
                <a:gd name="connsiteY52" fmla="*/ 2413000 h 2976880"/>
                <a:gd name="connsiteX53" fmla="*/ 233680 w 686701"/>
                <a:gd name="connsiteY53" fmla="*/ 2448560 h 2976880"/>
                <a:gd name="connsiteX54" fmla="*/ 238760 w 686701"/>
                <a:gd name="connsiteY54" fmla="*/ 2509520 h 2976880"/>
                <a:gd name="connsiteX55" fmla="*/ 243840 w 686701"/>
                <a:gd name="connsiteY55" fmla="*/ 2555240 h 2976880"/>
                <a:gd name="connsiteX56" fmla="*/ 81280 w 686701"/>
                <a:gd name="connsiteY56" fmla="*/ 2611120 h 2976880"/>
                <a:gd name="connsiteX57" fmla="*/ 76200 w 686701"/>
                <a:gd name="connsiteY57" fmla="*/ 2651760 h 2976880"/>
                <a:gd name="connsiteX58" fmla="*/ 269240 w 686701"/>
                <a:gd name="connsiteY58" fmla="*/ 2672080 h 2976880"/>
                <a:gd name="connsiteX59" fmla="*/ 172720 w 686701"/>
                <a:gd name="connsiteY59" fmla="*/ 2727960 h 2976880"/>
                <a:gd name="connsiteX60" fmla="*/ 147320 w 686701"/>
                <a:gd name="connsiteY60" fmla="*/ 2727960 h 2976880"/>
                <a:gd name="connsiteX61" fmla="*/ 142240 w 686701"/>
                <a:gd name="connsiteY61" fmla="*/ 2763520 h 2976880"/>
                <a:gd name="connsiteX62" fmla="*/ 76200 w 686701"/>
                <a:gd name="connsiteY62" fmla="*/ 2844800 h 2976880"/>
                <a:gd name="connsiteX63" fmla="*/ 81280 w 686701"/>
                <a:gd name="connsiteY63" fmla="*/ 2865120 h 2976880"/>
                <a:gd name="connsiteX64" fmla="*/ 55880 w 686701"/>
                <a:gd name="connsiteY64" fmla="*/ 2936240 h 2976880"/>
                <a:gd name="connsiteX65" fmla="*/ 0 w 686701"/>
                <a:gd name="connsiteY65" fmla="*/ 2976880 h 2976880"/>
                <a:gd name="connsiteX0" fmla="*/ 147320 w 692244"/>
                <a:gd name="connsiteY0" fmla="*/ 0 h 2976880"/>
                <a:gd name="connsiteX1" fmla="*/ 208280 w 692244"/>
                <a:gd name="connsiteY1" fmla="*/ 15240 h 2976880"/>
                <a:gd name="connsiteX2" fmla="*/ 248920 w 692244"/>
                <a:gd name="connsiteY2" fmla="*/ 35560 h 2976880"/>
                <a:gd name="connsiteX3" fmla="*/ 193040 w 692244"/>
                <a:gd name="connsiteY3" fmla="*/ 76200 h 2976880"/>
                <a:gd name="connsiteX4" fmla="*/ 198120 w 692244"/>
                <a:gd name="connsiteY4" fmla="*/ 142240 h 2976880"/>
                <a:gd name="connsiteX5" fmla="*/ 142240 w 692244"/>
                <a:gd name="connsiteY5" fmla="*/ 198120 h 2976880"/>
                <a:gd name="connsiteX6" fmla="*/ 60960 w 692244"/>
                <a:gd name="connsiteY6" fmla="*/ 264160 h 2976880"/>
                <a:gd name="connsiteX7" fmla="*/ 10160 w 692244"/>
                <a:gd name="connsiteY7" fmla="*/ 314960 h 2976880"/>
                <a:gd name="connsiteX8" fmla="*/ 76200 w 692244"/>
                <a:gd name="connsiteY8" fmla="*/ 365760 h 2976880"/>
                <a:gd name="connsiteX9" fmla="*/ 81280 w 692244"/>
                <a:gd name="connsiteY9" fmla="*/ 391160 h 2976880"/>
                <a:gd name="connsiteX10" fmla="*/ 142240 w 692244"/>
                <a:gd name="connsiteY10" fmla="*/ 447040 h 2976880"/>
                <a:gd name="connsiteX11" fmla="*/ 274320 w 692244"/>
                <a:gd name="connsiteY11" fmla="*/ 477520 h 2976880"/>
                <a:gd name="connsiteX12" fmla="*/ 391160 w 692244"/>
                <a:gd name="connsiteY12" fmla="*/ 538480 h 2976880"/>
                <a:gd name="connsiteX13" fmla="*/ 401320 w 692244"/>
                <a:gd name="connsiteY13" fmla="*/ 548640 h 2976880"/>
                <a:gd name="connsiteX14" fmla="*/ 238760 w 692244"/>
                <a:gd name="connsiteY14" fmla="*/ 563880 h 2976880"/>
                <a:gd name="connsiteX15" fmla="*/ 147320 w 692244"/>
                <a:gd name="connsiteY15" fmla="*/ 609600 h 2976880"/>
                <a:gd name="connsiteX16" fmla="*/ 86360 w 692244"/>
                <a:gd name="connsiteY16" fmla="*/ 680720 h 2976880"/>
                <a:gd name="connsiteX17" fmla="*/ 96520 w 692244"/>
                <a:gd name="connsiteY17" fmla="*/ 741680 h 2976880"/>
                <a:gd name="connsiteX18" fmla="*/ 81280 w 692244"/>
                <a:gd name="connsiteY18" fmla="*/ 812800 h 2976880"/>
                <a:gd name="connsiteX19" fmla="*/ 101600 w 692244"/>
                <a:gd name="connsiteY19" fmla="*/ 878840 h 2976880"/>
                <a:gd name="connsiteX20" fmla="*/ 116840 w 692244"/>
                <a:gd name="connsiteY20" fmla="*/ 934720 h 2976880"/>
                <a:gd name="connsiteX21" fmla="*/ 137160 w 692244"/>
                <a:gd name="connsiteY21" fmla="*/ 985520 h 2976880"/>
                <a:gd name="connsiteX22" fmla="*/ 132080 w 692244"/>
                <a:gd name="connsiteY22" fmla="*/ 1036320 h 2976880"/>
                <a:gd name="connsiteX23" fmla="*/ 71120 w 692244"/>
                <a:gd name="connsiteY23" fmla="*/ 1127760 h 2976880"/>
                <a:gd name="connsiteX24" fmla="*/ 5080 w 692244"/>
                <a:gd name="connsiteY24" fmla="*/ 1188720 h 2976880"/>
                <a:gd name="connsiteX25" fmla="*/ 55880 w 692244"/>
                <a:gd name="connsiteY25" fmla="*/ 1290320 h 2976880"/>
                <a:gd name="connsiteX26" fmla="*/ 71120 w 692244"/>
                <a:gd name="connsiteY26" fmla="*/ 1336040 h 2976880"/>
                <a:gd name="connsiteX27" fmla="*/ 172720 w 692244"/>
                <a:gd name="connsiteY27" fmla="*/ 1351280 h 2976880"/>
                <a:gd name="connsiteX28" fmla="*/ 157480 w 692244"/>
                <a:gd name="connsiteY28" fmla="*/ 1407160 h 2976880"/>
                <a:gd name="connsiteX29" fmla="*/ 60960 w 692244"/>
                <a:gd name="connsiteY29" fmla="*/ 1447800 h 2976880"/>
                <a:gd name="connsiteX30" fmla="*/ 101600 w 692244"/>
                <a:gd name="connsiteY30" fmla="*/ 1498600 h 2976880"/>
                <a:gd name="connsiteX31" fmla="*/ 96520 w 692244"/>
                <a:gd name="connsiteY31" fmla="*/ 1513840 h 2976880"/>
                <a:gd name="connsiteX32" fmla="*/ 35560 w 692244"/>
                <a:gd name="connsiteY32" fmla="*/ 1574800 h 2976880"/>
                <a:gd name="connsiteX33" fmla="*/ 121920 w 692244"/>
                <a:gd name="connsiteY33" fmla="*/ 1630680 h 2976880"/>
                <a:gd name="connsiteX34" fmla="*/ 30480 w 692244"/>
                <a:gd name="connsiteY34" fmla="*/ 1696720 h 2976880"/>
                <a:gd name="connsiteX35" fmla="*/ 30480 w 692244"/>
                <a:gd name="connsiteY35" fmla="*/ 1752600 h 2976880"/>
                <a:gd name="connsiteX36" fmla="*/ 35560 w 692244"/>
                <a:gd name="connsiteY36" fmla="*/ 1803400 h 2976880"/>
                <a:gd name="connsiteX37" fmla="*/ 238760 w 692244"/>
                <a:gd name="connsiteY37" fmla="*/ 1884680 h 2976880"/>
                <a:gd name="connsiteX38" fmla="*/ 91440 w 692244"/>
                <a:gd name="connsiteY38" fmla="*/ 1910080 h 2976880"/>
                <a:gd name="connsiteX39" fmla="*/ 81280 w 692244"/>
                <a:gd name="connsiteY39" fmla="*/ 1945640 h 2976880"/>
                <a:gd name="connsiteX40" fmla="*/ 40640 w 692244"/>
                <a:gd name="connsiteY40" fmla="*/ 1986280 h 2976880"/>
                <a:gd name="connsiteX41" fmla="*/ 55880 w 692244"/>
                <a:gd name="connsiteY41" fmla="*/ 2037080 h 2976880"/>
                <a:gd name="connsiteX42" fmla="*/ 294640 w 692244"/>
                <a:gd name="connsiteY42" fmla="*/ 2062480 h 2976880"/>
                <a:gd name="connsiteX43" fmla="*/ 629920 w 692244"/>
                <a:gd name="connsiteY43" fmla="*/ 2082800 h 2976880"/>
                <a:gd name="connsiteX44" fmla="*/ 467360 w 692244"/>
                <a:gd name="connsiteY44" fmla="*/ 2123440 h 2976880"/>
                <a:gd name="connsiteX45" fmla="*/ 386080 w 692244"/>
                <a:gd name="connsiteY45" fmla="*/ 2179320 h 2976880"/>
                <a:gd name="connsiteX46" fmla="*/ 614680 w 692244"/>
                <a:gd name="connsiteY46" fmla="*/ 2199640 h 2976880"/>
                <a:gd name="connsiteX47" fmla="*/ 320040 w 692244"/>
                <a:gd name="connsiteY47" fmla="*/ 2219960 h 2976880"/>
                <a:gd name="connsiteX48" fmla="*/ 553720 w 692244"/>
                <a:gd name="connsiteY48" fmla="*/ 2245360 h 2976880"/>
                <a:gd name="connsiteX49" fmla="*/ 680720 w 692244"/>
                <a:gd name="connsiteY49" fmla="*/ 2286000 h 2976880"/>
                <a:gd name="connsiteX50" fmla="*/ 264160 w 692244"/>
                <a:gd name="connsiteY50" fmla="*/ 2341880 h 2976880"/>
                <a:gd name="connsiteX51" fmla="*/ 360680 w 692244"/>
                <a:gd name="connsiteY51" fmla="*/ 2387600 h 2976880"/>
                <a:gd name="connsiteX52" fmla="*/ 381000 w 692244"/>
                <a:gd name="connsiteY52" fmla="*/ 2413000 h 2976880"/>
                <a:gd name="connsiteX53" fmla="*/ 233680 w 692244"/>
                <a:gd name="connsiteY53" fmla="*/ 2448560 h 2976880"/>
                <a:gd name="connsiteX54" fmla="*/ 238760 w 692244"/>
                <a:gd name="connsiteY54" fmla="*/ 2509520 h 2976880"/>
                <a:gd name="connsiteX55" fmla="*/ 243840 w 692244"/>
                <a:gd name="connsiteY55" fmla="*/ 2555240 h 2976880"/>
                <a:gd name="connsiteX56" fmla="*/ 81280 w 692244"/>
                <a:gd name="connsiteY56" fmla="*/ 2611120 h 2976880"/>
                <a:gd name="connsiteX57" fmla="*/ 76200 w 692244"/>
                <a:gd name="connsiteY57" fmla="*/ 2651760 h 2976880"/>
                <a:gd name="connsiteX58" fmla="*/ 269240 w 692244"/>
                <a:gd name="connsiteY58" fmla="*/ 2672080 h 2976880"/>
                <a:gd name="connsiteX59" fmla="*/ 172720 w 692244"/>
                <a:gd name="connsiteY59" fmla="*/ 2727960 h 2976880"/>
                <a:gd name="connsiteX60" fmla="*/ 147320 w 692244"/>
                <a:gd name="connsiteY60" fmla="*/ 2727960 h 2976880"/>
                <a:gd name="connsiteX61" fmla="*/ 142240 w 692244"/>
                <a:gd name="connsiteY61" fmla="*/ 2763520 h 2976880"/>
                <a:gd name="connsiteX62" fmla="*/ 76200 w 692244"/>
                <a:gd name="connsiteY62" fmla="*/ 2844800 h 2976880"/>
                <a:gd name="connsiteX63" fmla="*/ 81280 w 692244"/>
                <a:gd name="connsiteY63" fmla="*/ 2865120 h 2976880"/>
                <a:gd name="connsiteX64" fmla="*/ 55880 w 692244"/>
                <a:gd name="connsiteY64" fmla="*/ 2936240 h 2976880"/>
                <a:gd name="connsiteX65" fmla="*/ 0 w 692244"/>
                <a:gd name="connsiteY65" fmla="*/ 2976880 h 2976880"/>
                <a:gd name="connsiteX0" fmla="*/ 147320 w 692244"/>
                <a:gd name="connsiteY0" fmla="*/ 0 h 2976880"/>
                <a:gd name="connsiteX1" fmla="*/ 208280 w 692244"/>
                <a:gd name="connsiteY1" fmla="*/ 15240 h 2976880"/>
                <a:gd name="connsiteX2" fmla="*/ 248920 w 692244"/>
                <a:gd name="connsiteY2" fmla="*/ 35560 h 2976880"/>
                <a:gd name="connsiteX3" fmla="*/ 193040 w 692244"/>
                <a:gd name="connsiteY3" fmla="*/ 76200 h 2976880"/>
                <a:gd name="connsiteX4" fmla="*/ 198120 w 692244"/>
                <a:gd name="connsiteY4" fmla="*/ 142240 h 2976880"/>
                <a:gd name="connsiteX5" fmla="*/ 142240 w 692244"/>
                <a:gd name="connsiteY5" fmla="*/ 198120 h 2976880"/>
                <a:gd name="connsiteX6" fmla="*/ 60960 w 692244"/>
                <a:gd name="connsiteY6" fmla="*/ 264160 h 2976880"/>
                <a:gd name="connsiteX7" fmla="*/ 10160 w 692244"/>
                <a:gd name="connsiteY7" fmla="*/ 314960 h 2976880"/>
                <a:gd name="connsiteX8" fmla="*/ 76200 w 692244"/>
                <a:gd name="connsiteY8" fmla="*/ 365760 h 2976880"/>
                <a:gd name="connsiteX9" fmla="*/ 81280 w 692244"/>
                <a:gd name="connsiteY9" fmla="*/ 391160 h 2976880"/>
                <a:gd name="connsiteX10" fmla="*/ 142240 w 692244"/>
                <a:gd name="connsiteY10" fmla="*/ 447040 h 2976880"/>
                <a:gd name="connsiteX11" fmla="*/ 274320 w 692244"/>
                <a:gd name="connsiteY11" fmla="*/ 477520 h 2976880"/>
                <a:gd name="connsiteX12" fmla="*/ 391160 w 692244"/>
                <a:gd name="connsiteY12" fmla="*/ 538480 h 2976880"/>
                <a:gd name="connsiteX13" fmla="*/ 401320 w 692244"/>
                <a:gd name="connsiteY13" fmla="*/ 548640 h 2976880"/>
                <a:gd name="connsiteX14" fmla="*/ 238760 w 692244"/>
                <a:gd name="connsiteY14" fmla="*/ 563880 h 2976880"/>
                <a:gd name="connsiteX15" fmla="*/ 147320 w 692244"/>
                <a:gd name="connsiteY15" fmla="*/ 609600 h 2976880"/>
                <a:gd name="connsiteX16" fmla="*/ 86360 w 692244"/>
                <a:gd name="connsiteY16" fmla="*/ 680720 h 2976880"/>
                <a:gd name="connsiteX17" fmla="*/ 96520 w 692244"/>
                <a:gd name="connsiteY17" fmla="*/ 741680 h 2976880"/>
                <a:gd name="connsiteX18" fmla="*/ 81280 w 692244"/>
                <a:gd name="connsiteY18" fmla="*/ 812800 h 2976880"/>
                <a:gd name="connsiteX19" fmla="*/ 101600 w 692244"/>
                <a:gd name="connsiteY19" fmla="*/ 878840 h 2976880"/>
                <a:gd name="connsiteX20" fmla="*/ 116840 w 692244"/>
                <a:gd name="connsiteY20" fmla="*/ 934720 h 2976880"/>
                <a:gd name="connsiteX21" fmla="*/ 137160 w 692244"/>
                <a:gd name="connsiteY21" fmla="*/ 985520 h 2976880"/>
                <a:gd name="connsiteX22" fmla="*/ 132080 w 692244"/>
                <a:gd name="connsiteY22" fmla="*/ 1036320 h 2976880"/>
                <a:gd name="connsiteX23" fmla="*/ 71120 w 692244"/>
                <a:gd name="connsiteY23" fmla="*/ 1127760 h 2976880"/>
                <a:gd name="connsiteX24" fmla="*/ 5080 w 692244"/>
                <a:gd name="connsiteY24" fmla="*/ 1188720 h 2976880"/>
                <a:gd name="connsiteX25" fmla="*/ 55880 w 692244"/>
                <a:gd name="connsiteY25" fmla="*/ 1290320 h 2976880"/>
                <a:gd name="connsiteX26" fmla="*/ 71120 w 692244"/>
                <a:gd name="connsiteY26" fmla="*/ 1336040 h 2976880"/>
                <a:gd name="connsiteX27" fmla="*/ 172720 w 692244"/>
                <a:gd name="connsiteY27" fmla="*/ 1351280 h 2976880"/>
                <a:gd name="connsiteX28" fmla="*/ 157480 w 692244"/>
                <a:gd name="connsiteY28" fmla="*/ 1407160 h 2976880"/>
                <a:gd name="connsiteX29" fmla="*/ 60960 w 692244"/>
                <a:gd name="connsiteY29" fmla="*/ 1447800 h 2976880"/>
                <a:gd name="connsiteX30" fmla="*/ 101600 w 692244"/>
                <a:gd name="connsiteY30" fmla="*/ 1498600 h 2976880"/>
                <a:gd name="connsiteX31" fmla="*/ 96520 w 692244"/>
                <a:gd name="connsiteY31" fmla="*/ 1513840 h 2976880"/>
                <a:gd name="connsiteX32" fmla="*/ 35560 w 692244"/>
                <a:gd name="connsiteY32" fmla="*/ 1574800 h 2976880"/>
                <a:gd name="connsiteX33" fmla="*/ 121920 w 692244"/>
                <a:gd name="connsiteY33" fmla="*/ 1630680 h 2976880"/>
                <a:gd name="connsiteX34" fmla="*/ 30480 w 692244"/>
                <a:gd name="connsiteY34" fmla="*/ 1696720 h 2976880"/>
                <a:gd name="connsiteX35" fmla="*/ 30480 w 692244"/>
                <a:gd name="connsiteY35" fmla="*/ 1752600 h 2976880"/>
                <a:gd name="connsiteX36" fmla="*/ 35560 w 692244"/>
                <a:gd name="connsiteY36" fmla="*/ 1803400 h 2976880"/>
                <a:gd name="connsiteX37" fmla="*/ 238760 w 692244"/>
                <a:gd name="connsiteY37" fmla="*/ 1884680 h 2976880"/>
                <a:gd name="connsiteX38" fmla="*/ 91440 w 692244"/>
                <a:gd name="connsiteY38" fmla="*/ 1910080 h 2976880"/>
                <a:gd name="connsiteX39" fmla="*/ 81280 w 692244"/>
                <a:gd name="connsiteY39" fmla="*/ 1945640 h 2976880"/>
                <a:gd name="connsiteX40" fmla="*/ 40640 w 692244"/>
                <a:gd name="connsiteY40" fmla="*/ 1986280 h 2976880"/>
                <a:gd name="connsiteX41" fmla="*/ 55880 w 692244"/>
                <a:gd name="connsiteY41" fmla="*/ 2037080 h 2976880"/>
                <a:gd name="connsiteX42" fmla="*/ 294640 w 692244"/>
                <a:gd name="connsiteY42" fmla="*/ 2062480 h 2976880"/>
                <a:gd name="connsiteX43" fmla="*/ 629920 w 692244"/>
                <a:gd name="connsiteY43" fmla="*/ 2082800 h 2976880"/>
                <a:gd name="connsiteX44" fmla="*/ 533400 w 692244"/>
                <a:gd name="connsiteY44" fmla="*/ 2133600 h 2976880"/>
                <a:gd name="connsiteX45" fmla="*/ 386080 w 692244"/>
                <a:gd name="connsiteY45" fmla="*/ 2179320 h 2976880"/>
                <a:gd name="connsiteX46" fmla="*/ 614680 w 692244"/>
                <a:gd name="connsiteY46" fmla="*/ 2199640 h 2976880"/>
                <a:gd name="connsiteX47" fmla="*/ 320040 w 692244"/>
                <a:gd name="connsiteY47" fmla="*/ 2219960 h 2976880"/>
                <a:gd name="connsiteX48" fmla="*/ 553720 w 692244"/>
                <a:gd name="connsiteY48" fmla="*/ 2245360 h 2976880"/>
                <a:gd name="connsiteX49" fmla="*/ 680720 w 692244"/>
                <a:gd name="connsiteY49" fmla="*/ 2286000 h 2976880"/>
                <a:gd name="connsiteX50" fmla="*/ 264160 w 692244"/>
                <a:gd name="connsiteY50" fmla="*/ 2341880 h 2976880"/>
                <a:gd name="connsiteX51" fmla="*/ 360680 w 692244"/>
                <a:gd name="connsiteY51" fmla="*/ 2387600 h 2976880"/>
                <a:gd name="connsiteX52" fmla="*/ 381000 w 692244"/>
                <a:gd name="connsiteY52" fmla="*/ 2413000 h 2976880"/>
                <a:gd name="connsiteX53" fmla="*/ 233680 w 692244"/>
                <a:gd name="connsiteY53" fmla="*/ 2448560 h 2976880"/>
                <a:gd name="connsiteX54" fmla="*/ 238760 w 692244"/>
                <a:gd name="connsiteY54" fmla="*/ 2509520 h 2976880"/>
                <a:gd name="connsiteX55" fmla="*/ 243840 w 692244"/>
                <a:gd name="connsiteY55" fmla="*/ 2555240 h 2976880"/>
                <a:gd name="connsiteX56" fmla="*/ 81280 w 692244"/>
                <a:gd name="connsiteY56" fmla="*/ 2611120 h 2976880"/>
                <a:gd name="connsiteX57" fmla="*/ 76200 w 692244"/>
                <a:gd name="connsiteY57" fmla="*/ 2651760 h 2976880"/>
                <a:gd name="connsiteX58" fmla="*/ 269240 w 692244"/>
                <a:gd name="connsiteY58" fmla="*/ 2672080 h 2976880"/>
                <a:gd name="connsiteX59" fmla="*/ 172720 w 692244"/>
                <a:gd name="connsiteY59" fmla="*/ 2727960 h 2976880"/>
                <a:gd name="connsiteX60" fmla="*/ 147320 w 692244"/>
                <a:gd name="connsiteY60" fmla="*/ 2727960 h 2976880"/>
                <a:gd name="connsiteX61" fmla="*/ 142240 w 692244"/>
                <a:gd name="connsiteY61" fmla="*/ 2763520 h 2976880"/>
                <a:gd name="connsiteX62" fmla="*/ 76200 w 692244"/>
                <a:gd name="connsiteY62" fmla="*/ 2844800 h 2976880"/>
                <a:gd name="connsiteX63" fmla="*/ 81280 w 692244"/>
                <a:gd name="connsiteY63" fmla="*/ 2865120 h 2976880"/>
                <a:gd name="connsiteX64" fmla="*/ 55880 w 692244"/>
                <a:gd name="connsiteY64" fmla="*/ 2936240 h 2976880"/>
                <a:gd name="connsiteX65" fmla="*/ 0 w 692244"/>
                <a:gd name="connsiteY65" fmla="*/ 2976880 h 2976880"/>
                <a:gd name="connsiteX0" fmla="*/ 147320 w 692244"/>
                <a:gd name="connsiteY0" fmla="*/ 0 h 2976880"/>
                <a:gd name="connsiteX1" fmla="*/ 208280 w 692244"/>
                <a:gd name="connsiteY1" fmla="*/ 15240 h 2976880"/>
                <a:gd name="connsiteX2" fmla="*/ 248920 w 692244"/>
                <a:gd name="connsiteY2" fmla="*/ 35560 h 2976880"/>
                <a:gd name="connsiteX3" fmla="*/ 193040 w 692244"/>
                <a:gd name="connsiteY3" fmla="*/ 76200 h 2976880"/>
                <a:gd name="connsiteX4" fmla="*/ 198120 w 692244"/>
                <a:gd name="connsiteY4" fmla="*/ 142240 h 2976880"/>
                <a:gd name="connsiteX5" fmla="*/ 142240 w 692244"/>
                <a:gd name="connsiteY5" fmla="*/ 198120 h 2976880"/>
                <a:gd name="connsiteX6" fmla="*/ 60960 w 692244"/>
                <a:gd name="connsiteY6" fmla="*/ 264160 h 2976880"/>
                <a:gd name="connsiteX7" fmla="*/ 10160 w 692244"/>
                <a:gd name="connsiteY7" fmla="*/ 314960 h 2976880"/>
                <a:gd name="connsiteX8" fmla="*/ 76200 w 692244"/>
                <a:gd name="connsiteY8" fmla="*/ 365760 h 2976880"/>
                <a:gd name="connsiteX9" fmla="*/ 81280 w 692244"/>
                <a:gd name="connsiteY9" fmla="*/ 391160 h 2976880"/>
                <a:gd name="connsiteX10" fmla="*/ 142240 w 692244"/>
                <a:gd name="connsiteY10" fmla="*/ 447040 h 2976880"/>
                <a:gd name="connsiteX11" fmla="*/ 274320 w 692244"/>
                <a:gd name="connsiteY11" fmla="*/ 477520 h 2976880"/>
                <a:gd name="connsiteX12" fmla="*/ 391160 w 692244"/>
                <a:gd name="connsiteY12" fmla="*/ 538480 h 2976880"/>
                <a:gd name="connsiteX13" fmla="*/ 401320 w 692244"/>
                <a:gd name="connsiteY13" fmla="*/ 548640 h 2976880"/>
                <a:gd name="connsiteX14" fmla="*/ 238760 w 692244"/>
                <a:gd name="connsiteY14" fmla="*/ 563880 h 2976880"/>
                <a:gd name="connsiteX15" fmla="*/ 147320 w 692244"/>
                <a:gd name="connsiteY15" fmla="*/ 609600 h 2976880"/>
                <a:gd name="connsiteX16" fmla="*/ 86360 w 692244"/>
                <a:gd name="connsiteY16" fmla="*/ 680720 h 2976880"/>
                <a:gd name="connsiteX17" fmla="*/ 96520 w 692244"/>
                <a:gd name="connsiteY17" fmla="*/ 741680 h 2976880"/>
                <a:gd name="connsiteX18" fmla="*/ 81280 w 692244"/>
                <a:gd name="connsiteY18" fmla="*/ 812800 h 2976880"/>
                <a:gd name="connsiteX19" fmla="*/ 101600 w 692244"/>
                <a:gd name="connsiteY19" fmla="*/ 878840 h 2976880"/>
                <a:gd name="connsiteX20" fmla="*/ 116840 w 692244"/>
                <a:gd name="connsiteY20" fmla="*/ 934720 h 2976880"/>
                <a:gd name="connsiteX21" fmla="*/ 137160 w 692244"/>
                <a:gd name="connsiteY21" fmla="*/ 985520 h 2976880"/>
                <a:gd name="connsiteX22" fmla="*/ 132080 w 692244"/>
                <a:gd name="connsiteY22" fmla="*/ 1036320 h 2976880"/>
                <a:gd name="connsiteX23" fmla="*/ 71120 w 692244"/>
                <a:gd name="connsiteY23" fmla="*/ 1127760 h 2976880"/>
                <a:gd name="connsiteX24" fmla="*/ 5080 w 692244"/>
                <a:gd name="connsiteY24" fmla="*/ 1188720 h 2976880"/>
                <a:gd name="connsiteX25" fmla="*/ 55880 w 692244"/>
                <a:gd name="connsiteY25" fmla="*/ 1290320 h 2976880"/>
                <a:gd name="connsiteX26" fmla="*/ 71120 w 692244"/>
                <a:gd name="connsiteY26" fmla="*/ 1336040 h 2976880"/>
                <a:gd name="connsiteX27" fmla="*/ 172720 w 692244"/>
                <a:gd name="connsiteY27" fmla="*/ 1351280 h 2976880"/>
                <a:gd name="connsiteX28" fmla="*/ 157480 w 692244"/>
                <a:gd name="connsiteY28" fmla="*/ 1407160 h 2976880"/>
                <a:gd name="connsiteX29" fmla="*/ 60960 w 692244"/>
                <a:gd name="connsiteY29" fmla="*/ 1447800 h 2976880"/>
                <a:gd name="connsiteX30" fmla="*/ 101600 w 692244"/>
                <a:gd name="connsiteY30" fmla="*/ 1498600 h 2976880"/>
                <a:gd name="connsiteX31" fmla="*/ 96520 w 692244"/>
                <a:gd name="connsiteY31" fmla="*/ 1513840 h 2976880"/>
                <a:gd name="connsiteX32" fmla="*/ 35560 w 692244"/>
                <a:gd name="connsiteY32" fmla="*/ 1574800 h 2976880"/>
                <a:gd name="connsiteX33" fmla="*/ 121920 w 692244"/>
                <a:gd name="connsiteY33" fmla="*/ 1630680 h 2976880"/>
                <a:gd name="connsiteX34" fmla="*/ 30480 w 692244"/>
                <a:gd name="connsiteY34" fmla="*/ 1696720 h 2976880"/>
                <a:gd name="connsiteX35" fmla="*/ 30480 w 692244"/>
                <a:gd name="connsiteY35" fmla="*/ 1752600 h 2976880"/>
                <a:gd name="connsiteX36" fmla="*/ 35560 w 692244"/>
                <a:gd name="connsiteY36" fmla="*/ 1803400 h 2976880"/>
                <a:gd name="connsiteX37" fmla="*/ 238760 w 692244"/>
                <a:gd name="connsiteY37" fmla="*/ 1884680 h 2976880"/>
                <a:gd name="connsiteX38" fmla="*/ 91440 w 692244"/>
                <a:gd name="connsiteY38" fmla="*/ 1910080 h 2976880"/>
                <a:gd name="connsiteX39" fmla="*/ 81280 w 692244"/>
                <a:gd name="connsiteY39" fmla="*/ 1945640 h 2976880"/>
                <a:gd name="connsiteX40" fmla="*/ 40640 w 692244"/>
                <a:gd name="connsiteY40" fmla="*/ 1986280 h 2976880"/>
                <a:gd name="connsiteX41" fmla="*/ 55880 w 692244"/>
                <a:gd name="connsiteY41" fmla="*/ 2037080 h 2976880"/>
                <a:gd name="connsiteX42" fmla="*/ 294640 w 692244"/>
                <a:gd name="connsiteY42" fmla="*/ 2062480 h 2976880"/>
                <a:gd name="connsiteX43" fmla="*/ 629920 w 692244"/>
                <a:gd name="connsiteY43" fmla="*/ 2082800 h 2976880"/>
                <a:gd name="connsiteX44" fmla="*/ 533400 w 692244"/>
                <a:gd name="connsiteY44" fmla="*/ 2133600 h 2976880"/>
                <a:gd name="connsiteX45" fmla="*/ 426720 w 692244"/>
                <a:gd name="connsiteY45" fmla="*/ 2179320 h 2976880"/>
                <a:gd name="connsiteX46" fmla="*/ 614680 w 692244"/>
                <a:gd name="connsiteY46" fmla="*/ 2199640 h 2976880"/>
                <a:gd name="connsiteX47" fmla="*/ 320040 w 692244"/>
                <a:gd name="connsiteY47" fmla="*/ 2219960 h 2976880"/>
                <a:gd name="connsiteX48" fmla="*/ 553720 w 692244"/>
                <a:gd name="connsiteY48" fmla="*/ 2245360 h 2976880"/>
                <a:gd name="connsiteX49" fmla="*/ 680720 w 692244"/>
                <a:gd name="connsiteY49" fmla="*/ 2286000 h 2976880"/>
                <a:gd name="connsiteX50" fmla="*/ 264160 w 692244"/>
                <a:gd name="connsiteY50" fmla="*/ 2341880 h 2976880"/>
                <a:gd name="connsiteX51" fmla="*/ 360680 w 692244"/>
                <a:gd name="connsiteY51" fmla="*/ 2387600 h 2976880"/>
                <a:gd name="connsiteX52" fmla="*/ 381000 w 692244"/>
                <a:gd name="connsiteY52" fmla="*/ 2413000 h 2976880"/>
                <a:gd name="connsiteX53" fmla="*/ 233680 w 692244"/>
                <a:gd name="connsiteY53" fmla="*/ 2448560 h 2976880"/>
                <a:gd name="connsiteX54" fmla="*/ 238760 w 692244"/>
                <a:gd name="connsiteY54" fmla="*/ 2509520 h 2976880"/>
                <a:gd name="connsiteX55" fmla="*/ 243840 w 692244"/>
                <a:gd name="connsiteY55" fmla="*/ 2555240 h 2976880"/>
                <a:gd name="connsiteX56" fmla="*/ 81280 w 692244"/>
                <a:gd name="connsiteY56" fmla="*/ 2611120 h 2976880"/>
                <a:gd name="connsiteX57" fmla="*/ 76200 w 692244"/>
                <a:gd name="connsiteY57" fmla="*/ 2651760 h 2976880"/>
                <a:gd name="connsiteX58" fmla="*/ 269240 w 692244"/>
                <a:gd name="connsiteY58" fmla="*/ 2672080 h 2976880"/>
                <a:gd name="connsiteX59" fmla="*/ 172720 w 692244"/>
                <a:gd name="connsiteY59" fmla="*/ 2727960 h 2976880"/>
                <a:gd name="connsiteX60" fmla="*/ 147320 w 692244"/>
                <a:gd name="connsiteY60" fmla="*/ 2727960 h 2976880"/>
                <a:gd name="connsiteX61" fmla="*/ 142240 w 692244"/>
                <a:gd name="connsiteY61" fmla="*/ 2763520 h 2976880"/>
                <a:gd name="connsiteX62" fmla="*/ 76200 w 692244"/>
                <a:gd name="connsiteY62" fmla="*/ 2844800 h 2976880"/>
                <a:gd name="connsiteX63" fmla="*/ 81280 w 692244"/>
                <a:gd name="connsiteY63" fmla="*/ 2865120 h 2976880"/>
                <a:gd name="connsiteX64" fmla="*/ 55880 w 692244"/>
                <a:gd name="connsiteY64" fmla="*/ 2936240 h 2976880"/>
                <a:gd name="connsiteX65" fmla="*/ 0 w 692244"/>
                <a:gd name="connsiteY65" fmla="*/ 2976880 h 2976880"/>
                <a:gd name="connsiteX0" fmla="*/ 147320 w 692244"/>
                <a:gd name="connsiteY0" fmla="*/ 0 h 2976880"/>
                <a:gd name="connsiteX1" fmla="*/ 208280 w 692244"/>
                <a:gd name="connsiteY1" fmla="*/ 15240 h 2976880"/>
                <a:gd name="connsiteX2" fmla="*/ 248920 w 692244"/>
                <a:gd name="connsiteY2" fmla="*/ 35560 h 2976880"/>
                <a:gd name="connsiteX3" fmla="*/ 193040 w 692244"/>
                <a:gd name="connsiteY3" fmla="*/ 76200 h 2976880"/>
                <a:gd name="connsiteX4" fmla="*/ 198120 w 692244"/>
                <a:gd name="connsiteY4" fmla="*/ 142240 h 2976880"/>
                <a:gd name="connsiteX5" fmla="*/ 142240 w 692244"/>
                <a:gd name="connsiteY5" fmla="*/ 198120 h 2976880"/>
                <a:gd name="connsiteX6" fmla="*/ 60960 w 692244"/>
                <a:gd name="connsiteY6" fmla="*/ 264160 h 2976880"/>
                <a:gd name="connsiteX7" fmla="*/ 10160 w 692244"/>
                <a:gd name="connsiteY7" fmla="*/ 314960 h 2976880"/>
                <a:gd name="connsiteX8" fmla="*/ 76200 w 692244"/>
                <a:gd name="connsiteY8" fmla="*/ 365760 h 2976880"/>
                <a:gd name="connsiteX9" fmla="*/ 81280 w 692244"/>
                <a:gd name="connsiteY9" fmla="*/ 391160 h 2976880"/>
                <a:gd name="connsiteX10" fmla="*/ 142240 w 692244"/>
                <a:gd name="connsiteY10" fmla="*/ 447040 h 2976880"/>
                <a:gd name="connsiteX11" fmla="*/ 274320 w 692244"/>
                <a:gd name="connsiteY11" fmla="*/ 477520 h 2976880"/>
                <a:gd name="connsiteX12" fmla="*/ 391160 w 692244"/>
                <a:gd name="connsiteY12" fmla="*/ 538480 h 2976880"/>
                <a:gd name="connsiteX13" fmla="*/ 401320 w 692244"/>
                <a:gd name="connsiteY13" fmla="*/ 548640 h 2976880"/>
                <a:gd name="connsiteX14" fmla="*/ 238760 w 692244"/>
                <a:gd name="connsiteY14" fmla="*/ 563880 h 2976880"/>
                <a:gd name="connsiteX15" fmla="*/ 147320 w 692244"/>
                <a:gd name="connsiteY15" fmla="*/ 609600 h 2976880"/>
                <a:gd name="connsiteX16" fmla="*/ 86360 w 692244"/>
                <a:gd name="connsiteY16" fmla="*/ 680720 h 2976880"/>
                <a:gd name="connsiteX17" fmla="*/ 96520 w 692244"/>
                <a:gd name="connsiteY17" fmla="*/ 741680 h 2976880"/>
                <a:gd name="connsiteX18" fmla="*/ 81280 w 692244"/>
                <a:gd name="connsiteY18" fmla="*/ 812800 h 2976880"/>
                <a:gd name="connsiteX19" fmla="*/ 101600 w 692244"/>
                <a:gd name="connsiteY19" fmla="*/ 878840 h 2976880"/>
                <a:gd name="connsiteX20" fmla="*/ 116840 w 692244"/>
                <a:gd name="connsiteY20" fmla="*/ 934720 h 2976880"/>
                <a:gd name="connsiteX21" fmla="*/ 137160 w 692244"/>
                <a:gd name="connsiteY21" fmla="*/ 985520 h 2976880"/>
                <a:gd name="connsiteX22" fmla="*/ 132080 w 692244"/>
                <a:gd name="connsiteY22" fmla="*/ 1036320 h 2976880"/>
                <a:gd name="connsiteX23" fmla="*/ 71120 w 692244"/>
                <a:gd name="connsiteY23" fmla="*/ 1127760 h 2976880"/>
                <a:gd name="connsiteX24" fmla="*/ 5080 w 692244"/>
                <a:gd name="connsiteY24" fmla="*/ 1188720 h 2976880"/>
                <a:gd name="connsiteX25" fmla="*/ 55880 w 692244"/>
                <a:gd name="connsiteY25" fmla="*/ 1290320 h 2976880"/>
                <a:gd name="connsiteX26" fmla="*/ 71120 w 692244"/>
                <a:gd name="connsiteY26" fmla="*/ 1336040 h 2976880"/>
                <a:gd name="connsiteX27" fmla="*/ 172720 w 692244"/>
                <a:gd name="connsiteY27" fmla="*/ 1351280 h 2976880"/>
                <a:gd name="connsiteX28" fmla="*/ 157480 w 692244"/>
                <a:gd name="connsiteY28" fmla="*/ 1407160 h 2976880"/>
                <a:gd name="connsiteX29" fmla="*/ 60960 w 692244"/>
                <a:gd name="connsiteY29" fmla="*/ 1447800 h 2976880"/>
                <a:gd name="connsiteX30" fmla="*/ 101600 w 692244"/>
                <a:gd name="connsiteY30" fmla="*/ 1498600 h 2976880"/>
                <a:gd name="connsiteX31" fmla="*/ 96520 w 692244"/>
                <a:gd name="connsiteY31" fmla="*/ 1513840 h 2976880"/>
                <a:gd name="connsiteX32" fmla="*/ 35560 w 692244"/>
                <a:gd name="connsiteY32" fmla="*/ 1574800 h 2976880"/>
                <a:gd name="connsiteX33" fmla="*/ 121920 w 692244"/>
                <a:gd name="connsiteY33" fmla="*/ 1630680 h 2976880"/>
                <a:gd name="connsiteX34" fmla="*/ 30480 w 692244"/>
                <a:gd name="connsiteY34" fmla="*/ 1696720 h 2976880"/>
                <a:gd name="connsiteX35" fmla="*/ 30480 w 692244"/>
                <a:gd name="connsiteY35" fmla="*/ 1752600 h 2976880"/>
                <a:gd name="connsiteX36" fmla="*/ 35560 w 692244"/>
                <a:gd name="connsiteY36" fmla="*/ 1803400 h 2976880"/>
                <a:gd name="connsiteX37" fmla="*/ 238760 w 692244"/>
                <a:gd name="connsiteY37" fmla="*/ 1884680 h 2976880"/>
                <a:gd name="connsiteX38" fmla="*/ 91440 w 692244"/>
                <a:gd name="connsiteY38" fmla="*/ 1910080 h 2976880"/>
                <a:gd name="connsiteX39" fmla="*/ 81280 w 692244"/>
                <a:gd name="connsiteY39" fmla="*/ 1945640 h 2976880"/>
                <a:gd name="connsiteX40" fmla="*/ 40640 w 692244"/>
                <a:gd name="connsiteY40" fmla="*/ 1986280 h 2976880"/>
                <a:gd name="connsiteX41" fmla="*/ 55880 w 692244"/>
                <a:gd name="connsiteY41" fmla="*/ 2037080 h 2976880"/>
                <a:gd name="connsiteX42" fmla="*/ 294640 w 692244"/>
                <a:gd name="connsiteY42" fmla="*/ 2062480 h 2976880"/>
                <a:gd name="connsiteX43" fmla="*/ 629920 w 692244"/>
                <a:gd name="connsiteY43" fmla="*/ 2082800 h 2976880"/>
                <a:gd name="connsiteX44" fmla="*/ 533400 w 692244"/>
                <a:gd name="connsiteY44" fmla="*/ 2133600 h 2976880"/>
                <a:gd name="connsiteX45" fmla="*/ 426720 w 692244"/>
                <a:gd name="connsiteY45" fmla="*/ 2179320 h 2976880"/>
                <a:gd name="connsiteX46" fmla="*/ 614680 w 692244"/>
                <a:gd name="connsiteY46" fmla="*/ 2199640 h 2976880"/>
                <a:gd name="connsiteX47" fmla="*/ 320040 w 692244"/>
                <a:gd name="connsiteY47" fmla="*/ 2219960 h 2976880"/>
                <a:gd name="connsiteX48" fmla="*/ 553720 w 692244"/>
                <a:gd name="connsiteY48" fmla="*/ 2245360 h 2976880"/>
                <a:gd name="connsiteX49" fmla="*/ 680720 w 692244"/>
                <a:gd name="connsiteY49" fmla="*/ 2286000 h 2976880"/>
                <a:gd name="connsiteX50" fmla="*/ 264160 w 692244"/>
                <a:gd name="connsiteY50" fmla="*/ 2341880 h 2976880"/>
                <a:gd name="connsiteX51" fmla="*/ 360680 w 692244"/>
                <a:gd name="connsiteY51" fmla="*/ 2387600 h 2976880"/>
                <a:gd name="connsiteX52" fmla="*/ 381000 w 692244"/>
                <a:gd name="connsiteY52" fmla="*/ 2413000 h 2976880"/>
                <a:gd name="connsiteX53" fmla="*/ 233680 w 692244"/>
                <a:gd name="connsiteY53" fmla="*/ 2448560 h 2976880"/>
                <a:gd name="connsiteX54" fmla="*/ 238760 w 692244"/>
                <a:gd name="connsiteY54" fmla="*/ 2509520 h 2976880"/>
                <a:gd name="connsiteX55" fmla="*/ 309880 w 692244"/>
                <a:gd name="connsiteY55" fmla="*/ 2550160 h 2976880"/>
                <a:gd name="connsiteX56" fmla="*/ 81280 w 692244"/>
                <a:gd name="connsiteY56" fmla="*/ 2611120 h 2976880"/>
                <a:gd name="connsiteX57" fmla="*/ 76200 w 692244"/>
                <a:gd name="connsiteY57" fmla="*/ 2651760 h 2976880"/>
                <a:gd name="connsiteX58" fmla="*/ 269240 w 692244"/>
                <a:gd name="connsiteY58" fmla="*/ 2672080 h 2976880"/>
                <a:gd name="connsiteX59" fmla="*/ 172720 w 692244"/>
                <a:gd name="connsiteY59" fmla="*/ 2727960 h 2976880"/>
                <a:gd name="connsiteX60" fmla="*/ 147320 w 692244"/>
                <a:gd name="connsiteY60" fmla="*/ 2727960 h 2976880"/>
                <a:gd name="connsiteX61" fmla="*/ 142240 w 692244"/>
                <a:gd name="connsiteY61" fmla="*/ 2763520 h 2976880"/>
                <a:gd name="connsiteX62" fmla="*/ 76200 w 692244"/>
                <a:gd name="connsiteY62" fmla="*/ 2844800 h 2976880"/>
                <a:gd name="connsiteX63" fmla="*/ 81280 w 692244"/>
                <a:gd name="connsiteY63" fmla="*/ 2865120 h 2976880"/>
                <a:gd name="connsiteX64" fmla="*/ 55880 w 692244"/>
                <a:gd name="connsiteY64" fmla="*/ 2936240 h 2976880"/>
                <a:gd name="connsiteX65" fmla="*/ 0 w 692244"/>
                <a:gd name="connsiteY65" fmla="*/ 2976880 h 2976880"/>
                <a:gd name="connsiteX0" fmla="*/ 147320 w 692244"/>
                <a:gd name="connsiteY0" fmla="*/ 0 h 2976880"/>
                <a:gd name="connsiteX1" fmla="*/ 208280 w 692244"/>
                <a:gd name="connsiteY1" fmla="*/ 15240 h 2976880"/>
                <a:gd name="connsiteX2" fmla="*/ 248920 w 692244"/>
                <a:gd name="connsiteY2" fmla="*/ 35560 h 2976880"/>
                <a:gd name="connsiteX3" fmla="*/ 193040 w 692244"/>
                <a:gd name="connsiteY3" fmla="*/ 76200 h 2976880"/>
                <a:gd name="connsiteX4" fmla="*/ 228600 w 692244"/>
                <a:gd name="connsiteY4" fmla="*/ 162560 h 2976880"/>
                <a:gd name="connsiteX5" fmla="*/ 142240 w 692244"/>
                <a:gd name="connsiteY5" fmla="*/ 198120 h 2976880"/>
                <a:gd name="connsiteX6" fmla="*/ 60960 w 692244"/>
                <a:gd name="connsiteY6" fmla="*/ 264160 h 2976880"/>
                <a:gd name="connsiteX7" fmla="*/ 10160 w 692244"/>
                <a:gd name="connsiteY7" fmla="*/ 314960 h 2976880"/>
                <a:gd name="connsiteX8" fmla="*/ 76200 w 692244"/>
                <a:gd name="connsiteY8" fmla="*/ 365760 h 2976880"/>
                <a:gd name="connsiteX9" fmla="*/ 81280 w 692244"/>
                <a:gd name="connsiteY9" fmla="*/ 391160 h 2976880"/>
                <a:gd name="connsiteX10" fmla="*/ 142240 w 692244"/>
                <a:gd name="connsiteY10" fmla="*/ 447040 h 2976880"/>
                <a:gd name="connsiteX11" fmla="*/ 274320 w 692244"/>
                <a:gd name="connsiteY11" fmla="*/ 477520 h 2976880"/>
                <a:gd name="connsiteX12" fmla="*/ 391160 w 692244"/>
                <a:gd name="connsiteY12" fmla="*/ 538480 h 2976880"/>
                <a:gd name="connsiteX13" fmla="*/ 401320 w 692244"/>
                <a:gd name="connsiteY13" fmla="*/ 548640 h 2976880"/>
                <a:gd name="connsiteX14" fmla="*/ 238760 w 692244"/>
                <a:gd name="connsiteY14" fmla="*/ 563880 h 2976880"/>
                <a:gd name="connsiteX15" fmla="*/ 147320 w 692244"/>
                <a:gd name="connsiteY15" fmla="*/ 609600 h 2976880"/>
                <a:gd name="connsiteX16" fmla="*/ 86360 w 692244"/>
                <a:gd name="connsiteY16" fmla="*/ 680720 h 2976880"/>
                <a:gd name="connsiteX17" fmla="*/ 96520 w 692244"/>
                <a:gd name="connsiteY17" fmla="*/ 741680 h 2976880"/>
                <a:gd name="connsiteX18" fmla="*/ 81280 w 692244"/>
                <a:gd name="connsiteY18" fmla="*/ 812800 h 2976880"/>
                <a:gd name="connsiteX19" fmla="*/ 101600 w 692244"/>
                <a:gd name="connsiteY19" fmla="*/ 878840 h 2976880"/>
                <a:gd name="connsiteX20" fmla="*/ 116840 w 692244"/>
                <a:gd name="connsiteY20" fmla="*/ 934720 h 2976880"/>
                <a:gd name="connsiteX21" fmla="*/ 137160 w 692244"/>
                <a:gd name="connsiteY21" fmla="*/ 985520 h 2976880"/>
                <a:gd name="connsiteX22" fmla="*/ 132080 w 692244"/>
                <a:gd name="connsiteY22" fmla="*/ 1036320 h 2976880"/>
                <a:gd name="connsiteX23" fmla="*/ 71120 w 692244"/>
                <a:gd name="connsiteY23" fmla="*/ 1127760 h 2976880"/>
                <a:gd name="connsiteX24" fmla="*/ 5080 w 692244"/>
                <a:gd name="connsiteY24" fmla="*/ 1188720 h 2976880"/>
                <a:gd name="connsiteX25" fmla="*/ 55880 w 692244"/>
                <a:gd name="connsiteY25" fmla="*/ 1290320 h 2976880"/>
                <a:gd name="connsiteX26" fmla="*/ 71120 w 692244"/>
                <a:gd name="connsiteY26" fmla="*/ 1336040 h 2976880"/>
                <a:gd name="connsiteX27" fmla="*/ 172720 w 692244"/>
                <a:gd name="connsiteY27" fmla="*/ 1351280 h 2976880"/>
                <a:gd name="connsiteX28" fmla="*/ 157480 w 692244"/>
                <a:gd name="connsiteY28" fmla="*/ 1407160 h 2976880"/>
                <a:gd name="connsiteX29" fmla="*/ 60960 w 692244"/>
                <a:gd name="connsiteY29" fmla="*/ 1447800 h 2976880"/>
                <a:gd name="connsiteX30" fmla="*/ 101600 w 692244"/>
                <a:gd name="connsiteY30" fmla="*/ 1498600 h 2976880"/>
                <a:gd name="connsiteX31" fmla="*/ 96520 w 692244"/>
                <a:gd name="connsiteY31" fmla="*/ 1513840 h 2976880"/>
                <a:gd name="connsiteX32" fmla="*/ 35560 w 692244"/>
                <a:gd name="connsiteY32" fmla="*/ 1574800 h 2976880"/>
                <a:gd name="connsiteX33" fmla="*/ 121920 w 692244"/>
                <a:gd name="connsiteY33" fmla="*/ 1630680 h 2976880"/>
                <a:gd name="connsiteX34" fmla="*/ 30480 w 692244"/>
                <a:gd name="connsiteY34" fmla="*/ 1696720 h 2976880"/>
                <a:gd name="connsiteX35" fmla="*/ 30480 w 692244"/>
                <a:gd name="connsiteY35" fmla="*/ 1752600 h 2976880"/>
                <a:gd name="connsiteX36" fmla="*/ 35560 w 692244"/>
                <a:gd name="connsiteY36" fmla="*/ 1803400 h 2976880"/>
                <a:gd name="connsiteX37" fmla="*/ 238760 w 692244"/>
                <a:gd name="connsiteY37" fmla="*/ 1884680 h 2976880"/>
                <a:gd name="connsiteX38" fmla="*/ 91440 w 692244"/>
                <a:gd name="connsiteY38" fmla="*/ 1910080 h 2976880"/>
                <a:gd name="connsiteX39" fmla="*/ 81280 w 692244"/>
                <a:gd name="connsiteY39" fmla="*/ 1945640 h 2976880"/>
                <a:gd name="connsiteX40" fmla="*/ 40640 w 692244"/>
                <a:gd name="connsiteY40" fmla="*/ 1986280 h 2976880"/>
                <a:gd name="connsiteX41" fmla="*/ 55880 w 692244"/>
                <a:gd name="connsiteY41" fmla="*/ 2037080 h 2976880"/>
                <a:gd name="connsiteX42" fmla="*/ 294640 w 692244"/>
                <a:gd name="connsiteY42" fmla="*/ 2062480 h 2976880"/>
                <a:gd name="connsiteX43" fmla="*/ 629920 w 692244"/>
                <a:gd name="connsiteY43" fmla="*/ 2082800 h 2976880"/>
                <a:gd name="connsiteX44" fmla="*/ 533400 w 692244"/>
                <a:gd name="connsiteY44" fmla="*/ 2133600 h 2976880"/>
                <a:gd name="connsiteX45" fmla="*/ 426720 w 692244"/>
                <a:gd name="connsiteY45" fmla="*/ 2179320 h 2976880"/>
                <a:gd name="connsiteX46" fmla="*/ 614680 w 692244"/>
                <a:gd name="connsiteY46" fmla="*/ 2199640 h 2976880"/>
                <a:gd name="connsiteX47" fmla="*/ 320040 w 692244"/>
                <a:gd name="connsiteY47" fmla="*/ 2219960 h 2976880"/>
                <a:gd name="connsiteX48" fmla="*/ 553720 w 692244"/>
                <a:gd name="connsiteY48" fmla="*/ 2245360 h 2976880"/>
                <a:gd name="connsiteX49" fmla="*/ 680720 w 692244"/>
                <a:gd name="connsiteY49" fmla="*/ 2286000 h 2976880"/>
                <a:gd name="connsiteX50" fmla="*/ 264160 w 692244"/>
                <a:gd name="connsiteY50" fmla="*/ 2341880 h 2976880"/>
                <a:gd name="connsiteX51" fmla="*/ 360680 w 692244"/>
                <a:gd name="connsiteY51" fmla="*/ 2387600 h 2976880"/>
                <a:gd name="connsiteX52" fmla="*/ 381000 w 692244"/>
                <a:gd name="connsiteY52" fmla="*/ 2413000 h 2976880"/>
                <a:gd name="connsiteX53" fmla="*/ 233680 w 692244"/>
                <a:gd name="connsiteY53" fmla="*/ 2448560 h 2976880"/>
                <a:gd name="connsiteX54" fmla="*/ 238760 w 692244"/>
                <a:gd name="connsiteY54" fmla="*/ 2509520 h 2976880"/>
                <a:gd name="connsiteX55" fmla="*/ 309880 w 692244"/>
                <a:gd name="connsiteY55" fmla="*/ 2550160 h 2976880"/>
                <a:gd name="connsiteX56" fmla="*/ 81280 w 692244"/>
                <a:gd name="connsiteY56" fmla="*/ 2611120 h 2976880"/>
                <a:gd name="connsiteX57" fmla="*/ 76200 w 692244"/>
                <a:gd name="connsiteY57" fmla="*/ 2651760 h 2976880"/>
                <a:gd name="connsiteX58" fmla="*/ 269240 w 692244"/>
                <a:gd name="connsiteY58" fmla="*/ 2672080 h 2976880"/>
                <a:gd name="connsiteX59" fmla="*/ 172720 w 692244"/>
                <a:gd name="connsiteY59" fmla="*/ 2727960 h 2976880"/>
                <a:gd name="connsiteX60" fmla="*/ 147320 w 692244"/>
                <a:gd name="connsiteY60" fmla="*/ 2727960 h 2976880"/>
                <a:gd name="connsiteX61" fmla="*/ 142240 w 692244"/>
                <a:gd name="connsiteY61" fmla="*/ 2763520 h 2976880"/>
                <a:gd name="connsiteX62" fmla="*/ 76200 w 692244"/>
                <a:gd name="connsiteY62" fmla="*/ 2844800 h 2976880"/>
                <a:gd name="connsiteX63" fmla="*/ 81280 w 692244"/>
                <a:gd name="connsiteY63" fmla="*/ 2865120 h 2976880"/>
                <a:gd name="connsiteX64" fmla="*/ 55880 w 692244"/>
                <a:gd name="connsiteY64" fmla="*/ 2936240 h 2976880"/>
                <a:gd name="connsiteX65" fmla="*/ 0 w 692244"/>
                <a:gd name="connsiteY65" fmla="*/ 2976880 h 2976880"/>
                <a:gd name="connsiteX0" fmla="*/ 147320 w 692244"/>
                <a:gd name="connsiteY0" fmla="*/ 0 h 2976880"/>
                <a:gd name="connsiteX1" fmla="*/ 208280 w 692244"/>
                <a:gd name="connsiteY1" fmla="*/ 15240 h 2976880"/>
                <a:gd name="connsiteX2" fmla="*/ 248920 w 692244"/>
                <a:gd name="connsiteY2" fmla="*/ 35560 h 2976880"/>
                <a:gd name="connsiteX3" fmla="*/ 121920 w 692244"/>
                <a:gd name="connsiteY3" fmla="*/ 96520 h 2976880"/>
                <a:gd name="connsiteX4" fmla="*/ 228600 w 692244"/>
                <a:gd name="connsiteY4" fmla="*/ 162560 h 2976880"/>
                <a:gd name="connsiteX5" fmla="*/ 142240 w 692244"/>
                <a:gd name="connsiteY5" fmla="*/ 198120 h 2976880"/>
                <a:gd name="connsiteX6" fmla="*/ 60960 w 692244"/>
                <a:gd name="connsiteY6" fmla="*/ 264160 h 2976880"/>
                <a:gd name="connsiteX7" fmla="*/ 10160 w 692244"/>
                <a:gd name="connsiteY7" fmla="*/ 314960 h 2976880"/>
                <a:gd name="connsiteX8" fmla="*/ 76200 w 692244"/>
                <a:gd name="connsiteY8" fmla="*/ 365760 h 2976880"/>
                <a:gd name="connsiteX9" fmla="*/ 81280 w 692244"/>
                <a:gd name="connsiteY9" fmla="*/ 391160 h 2976880"/>
                <a:gd name="connsiteX10" fmla="*/ 142240 w 692244"/>
                <a:gd name="connsiteY10" fmla="*/ 447040 h 2976880"/>
                <a:gd name="connsiteX11" fmla="*/ 274320 w 692244"/>
                <a:gd name="connsiteY11" fmla="*/ 477520 h 2976880"/>
                <a:gd name="connsiteX12" fmla="*/ 391160 w 692244"/>
                <a:gd name="connsiteY12" fmla="*/ 538480 h 2976880"/>
                <a:gd name="connsiteX13" fmla="*/ 401320 w 692244"/>
                <a:gd name="connsiteY13" fmla="*/ 548640 h 2976880"/>
                <a:gd name="connsiteX14" fmla="*/ 238760 w 692244"/>
                <a:gd name="connsiteY14" fmla="*/ 563880 h 2976880"/>
                <a:gd name="connsiteX15" fmla="*/ 147320 w 692244"/>
                <a:gd name="connsiteY15" fmla="*/ 609600 h 2976880"/>
                <a:gd name="connsiteX16" fmla="*/ 86360 w 692244"/>
                <a:gd name="connsiteY16" fmla="*/ 680720 h 2976880"/>
                <a:gd name="connsiteX17" fmla="*/ 96520 w 692244"/>
                <a:gd name="connsiteY17" fmla="*/ 741680 h 2976880"/>
                <a:gd name="connsiteX18" fmla="*/ 81280 w 692244"/>
                <a:gd name="connsiteY18" fmla="*/ 812800 h 2976880"/>
                <a:gd name="connsiteX19" fmla="*/ 101600 w 692244"/>
                <a:gd name="connsiteY19" fmla="*/ 878840 h 2976880"/>
                <a:gd name="connsiteX20" fmla="*/ 116840 w 692244"/>
                <a:gd name="connsiteY20" fmla="*/ 934720 h 2976880"/>
                <a:gd name="connsiteX21" fmla="*/ 137160 w 692244"/>
                <a:gd name="connsiteY21" fmla="*/ 985520 h 2976880"/>
                <a:gd name="connsiteX22" fmla="*/ 132080 w 692244"/>
                <a:gd name="connsiteY22" fmla="*/ 1036320 h 2976880"/>
                <a:gd name="connsiteX23" fmla="*/ 71120 w 692244"/>
                <a:gd name="connsiteY23" fmla="*/ 1127760 h 2976880"/>
                <a:gd name="connsiteX24" fmla="*/ 5080 w 692244"/>
                <a:gd name="connsiteY24" fmla="*/ 1188720 h 2976880"/>
                <a:gd name="connsiteX25" fmla="*/ 55880 w 692244"/>
                <a:gd name="connsiteY25" fmla="*/ 1290320 h 2976880"/>
                <a:gd name="connsiteX26" fmla="*/ 71120 w 692244"/>
                <a:gd name="connsiteY26" fmla="*/ 1336040 h 2976880"/>
                <a:gd name="connsiteX27" fmla="*/ 172720 w 692244"/>
                <a:gd name="connsiteY27" fmla="*/ 1351280 h 2976880"/>
                <a:gd name="connsiteX28" fmla="*/ 157480 w 692244"/>
                <a:gd name="connsiteY28" fmla="*/ 1407160 h 2976880"/>
                <a:gd name="connsiteX29" fmla="*/ 60960 w 692244"/>
                <a:gd name="connsiteY29" fmla="*/ 1447800 h 2976880"/>
                <a:gd name="connsiteX30" fmla="*/ 101600 w 692244"/>
                <a:gd name="connsiteY30" fmla="*/ 1498600 h 2976880"/>
                <a:gd name="connsiteX31" fmla="*/ 96520 w 692244"/>
                <a:gd name="connsiteY31" fmla="*/ 1513840 h 2976880"/>
                <a:gd name="connsiteX32" fmla="*/ 35560 w 692244"/>
                <a:gd name="connsiteY32" fmla="*/ 1574800 h 2976880"/>
                <a:gd name="connsiteX33" fmla="*/ 121920 w 692244"/>
                <a:gd name="connsiteY33" fmla="*/ 1630680 h 2976880"/>
                <a:gd name="connsiteX34" fmla="*/ 30480 w 692244"/>
                <a:gd name="connsiteY34" fmla="*/ 1696720 h 2976880"/>
                <a:gd name="connsiteX35" fmla="*/ 30480 w 692244"/>
                <a:gd name="connsiteY35" fmla="*/ 1752600 h 2976880"/>
                <a:gd name="connsiteX36" fmla="*/ 35560 w 692244"/>
                <a:gd name="connsiteY36" fmla="*/ 1803400 h 2976880"/>
                <a:gd name="connsiteX37" fmla="*/ 238760 w 692244"/>
                <a:gd name="connsiteY37" fmla="*/ 1884680 h 2976880"/>
                <a:gd name="connsiteX38" fmla="*/ 91440 w 692244"/>
                <a:gd name="connsiteY38" fmla="*/ 1910080 h 2976880"/>
                <a:gd name="connsiteX39" fmla="*/ 81280 w 692244"/>
                <a:gd name="connsiteY39" fmla="*/ 1945640 h 2976880"/>
                <a:gd name="connsiteX40" fmla="*/ 40640 w 692244"/>
                <a:gd name="connsiteY40" fmla="*/ 1986280 h 2976880"/>
                <a:gd name="connsiteX41" fmla="*/ 55880 w 692244"/>
                <a:gd name="connsiteY41" fmla="*/ 2037080 h 2976880"/>
                <a:gd name="connsiteX42" fmla="*/ 294640 w 692244"/>
                <a:gd name="connsiteY42" fmla="*/ 2062480 h 2976880"/>
                <a:gd name="connsiteX43" fmla="*/ 629920 w 692244"/>
                <a:gd name="connsiteY43" fmla="*/ 2082800 h 2976880"/>
                <a:gd name="connsiteX44" fmla="*/ 533400 w 692244"/>
                <a:gd name="connsiteY44" fmla="*/ 2133600 h 2976880"/>
                <a:gd name="connsiteX45" fmla="*/ 426720 w 692244"/>
                <a:gd name="connsiteY45" fmla="*/ 2179320 h 2976880"/>
                <a:gd name="connsiteX46" fmla="*/ 614680 w 692244"/>
                <a:gd name="connsiteY46" fmla="*/ 2199640 h 2976880"/>
                <a:gd name="connsiteX47" fmla="*/ 320040 w 692244"/>
                <a:gd name="connsiteY47" fmla="*/ 2219960 h 2976880"/>
                <a:gd name="connsiteX48" fmla="*/ 553720 w 692244"/>
                <a:gd name="connsiteY48" fmla="*/ 2245360 h 2976880"/>
                <a:gd name="connsiteX49" fmla="*/ 680720 w 692244"/>
                <a:gd name="connsiteY49" fmla="*/ 2286000 h 2976880"/>
                <a:gd name="connsiteX50" fmla="*/ 264160 w 692244"/>
                <a:gd name="connsiteY50" fmla="*/ 2341880 h 2976880"/>
                <a:gd name="connsiteX51" fmla="*/ 360680 w 692244"/>
                <a:gd name="connsiteY51" fmla="*/ 2387600 h 2976880"/>
                <a:gd name="connsiteX52" fmla="*/ 381000 w 692244"/>
                <a:gd name="connsiteY52" fmla="*/ 2413000 h 2976880"/>
                <a:gd name="connsiteX53" fmla="*/ 233680 w 692244"/>
                <a:gd name="connsiteY53" fmla="*/ 2448560 h 2976880"/>
                <a:gd name="connsiteX54" fmla="*/ 238760 w 692244"/>
                <a:gd name="connsiteY54" fmla="*/ 2509520 h 2976880"/>
                <a:gd name="connsiteX55" fmla="*/ 309880 w 692244"/>
                <a:gd name="connsiteY55" fmla="*/ 2550160 h 2976880"/>
                <a:gd name="connsiteX56" fmla="*/ 81280 w 692244"/>
                <a:gd name="connsiteY56" fmla="*/ 2611120 h 2976880"/>
                <a:gd name="connsiteX57" fmla="*/ 76200 w 692244"/>
                <a:gd name="connsiteY57" fmla="*/ 2651760 h 2976880"/>
                <a:gd name="connsiteX58" fmla="*/ 269240 w 692244"/>
                <a:gd name="connsiteY58" fmla="*/ 2672080 h 2976880"/>
                <a:gd name="connsiteX59" fmla="*/ 172720 w 692244"/>
                <a:gd name="connsiteY59" fmla="*/ 2727960 h 2976880"/>
                <a:gd name="connsiteX60" fmla="*/ 147320 w 692244"/>
                <a:gd name="connsiteY60" fmla="*/ 2727960 h 2976880"/>
                <a:gd name="connsiteX61" fmla="*/ 142240 w 692244"/>
                <a:gd name="connsiteY61" fmla="*/ 2763520 h 2976880"/>
                <a:gd name="connsiteX62" fmla="*/ 76200 w 692244"/>
                <a:gd name="connsiteY62" fmla="*/ 2844800 h 2976880"/>
                <a:gd name="connsiteX63" fmla="*/ 81280 w 692244"/>
                <a:gd name="connsiteY63" fmla="*/ 2865120 h 2976880"/>
                <a:gd name="connsiteX64" fmla="*/ 55880 w 692244"/>
                <a:gd name="connsiteY64" fmla="*/ 2936240 h 2976880"/>
                <a:gd name="connsiteX65" fmla="*/ 0 w 692244"/>
                <a:gd name="connsiteY65" fmla="*/ 2976880 h 2976880"/>
                <a:gd name="connsiteX0" fmla="*/ 147320 w 692244"/>
                <a:gd name="connsiteY0" fmla="*/ 0 h 2976880"/>
                <a:gd name="connsiteX1" fmla="*/ 208280 w 692244"/>
                <a:gd name="connsiteY1" fmla="*/ 15240 h 2976880"/>
                <a:gd name="connsiteX2" fmla="*/ 259080 w 692244"/>
                <a:gd name="connsiteY2" fmla="*/ 66040 h 2976880"/>
                <a:gd name="connsiteX3" fmla="*/ 121920 w 692244"/>
                <a:gd name="connsiteY3" fmla="*/ 96520 h 2976880"/>
                <a:gd name="connsiteX4" fmla="*/ 228600 w 692244"/>
                <a:gd name="connsiteY4" fmla="*/ 162560 h 2976880"/>
                <a:gd name="connsiteX5" fmla="*/ 142240 w 692244"/>
                <a:gd name="connsiteY5" fmla="*/ 198120 h 2976880"/>
                <a:gd name="connsiteX6" fmla="*/ 60960 w 692244"/>
                <a:gd name="connsiteY6" fmla="*/ 264160 h 2976880"/>
                <a:gd name="connsiteX7" fmla="*/ 10160 w 692244"/>
                <a:gd name="connsiteY7" fmla="*/ 314960 h 2976880"/>
                <a:gd name="connsiteX8" fmla="*/ 76200 w 692244"/>
                <a:gd name="connsiteY8" fmla="*/ 365760 h 2976880"/>
                <a:gd name="connsiteX9" fmla="*/ 81280 w 692244"/>
                <a:gd name="connsiteY9" fmla="*/ 391160 h 2976880"/>
                <a:gd name="connsiteX10" fmla="*/ 142240 w 692244"/>
                <a:gd name="connsiteY10" fmla="*/ 447040 h 2976880"/>
                <a:gd name="connsiteX11" fmla="*/ 274320 w 692244"/>
                <a:gd name="connsiteY11" fmla="*/ 477520 h 2976880"/>
                <a:gd name="connsiteX12" fmla="*/ 391160 w 692244"/>
                <a:gd name="connsiteY12" fmla="*/ 538480 h 2976880"/>
                <a:gd name="connsiteX13" fmla="*/ 401320 w 692244"/>
                <a:gd name="connsiteY13" fmla="*/ 548640 h 2976880"/>
                <a:gd name="connsiteX14" fmla="*/ 238760 w 692244"/>
                <a:gd name="connsiteY14" fmla="*/ 563880 h 2976880"/>
                <a:gd name="connsiteX15" fmla="*/ 147320 w 692244"/>
                <a:gd name="connsiteY15" fmla="*/ 609600 h 2976880"/>
                <a:gd name="connsiteX16" fmla="*/ 86360 w 692244"/>
                <a:gd name="connsiteY16" fmla="*/ 680720 h 2976880"/>
                <a:gd name="connsiteX17" fmla="*/ 96520 w 692244"/>
                <a:gd name="connsiteY17" fmla="*/ 741680 h 2976880"/>
                <a:gd name="connsiteX18" fmla="*/ 81280 w 692244"/>
                <a:gd name="connsiteY18" fmla="*/ 812800 h 2976880"/>
                <a:gd name="connsiteX19" fmla="*/ 101600 w 692244"/>
                <a:gd name="connsiteY19" fmla="*/ 878840 h 2976880"/>
                <a:gd name="connsiteX20" fmla="*/ 116840 w 692244"/>
                <a:gd name="connsiteY20" fmla="*/ 934720 h 2976880"/>
                <a:gd name="connsiteX21" fmla="*/ 137160 w 692244"/>
                <a:gd name="connsiteY21" fmla="*/ 985520 h 2976880"/>
                <a:gd name="connsiteX22" fmla="*/ 132080 w 692244"/>
                <a:gd name="connsiteY22" fmla="*/ 1036320 h 2976880"/>
                <a:gd name="connsiteX23" fmla="*/ 71120 w 692244"/>
                <a:gd name="connsiteY23" fmla="*/ 1127760 h 2976880"/>
                <a:gd name="connsiteX24" fmla="*/ 5080 w 692244"/>
                <a:gd name="connsiteY24" fmla="*/ 1188720 h 2976880"/>
                <a:gd name="connsiteX25" fmla="*/ 55880 w 692244"/>
                <a:gd name="connsiteY25" fmla="*/ 1290320 h 2976880"/>
                <a:gd name="connsiteX26" fmla="*/ 71120 w 692244"/>
                <a:gd name="connsiteY26" fmla="*/ 1336040 h 2976880"/>
                <a:gd name="connsiteX27" fmla="*/ 172720 w 692244"/>
                <a:gd name="connsiteY27" fmla="*/ 1351280 h 2976880"/>
                <a:gd name="connsiteX28" fmla="*/ 157480 w 692244"/>
                <a:gd name="connsiteY28" fmla="*/ 1407160 h 2976880"/>
                <a:gd name="connsiteX29" fmla="*/ 60960 w 692244"/>
                <a:gd name="connsiteY29" fmla="*/ 1447800 h 2976880"/>
                <a:gd name="connsiteX30" fmla="*/ 101600 w 692244"/>
                <a:gd name="connsiteY30" fmla="*/ 1498600 h 2976880"/>
                <a:gd name="connsiteX31" fmla="*/ 96520 w 692244"/>
                <a:gd name="connsiteY31" fmla="*/ 1513840 h 2976880"/>
                <a:gd name="connsiteX32" fmla="*/ 35560 w 692244"/>
                <a:gd name="connsiteY32" fmla="*/ 1574800 h 2976880"/>
                <a:gd name="connsiteX33" fmla="*/ 121920 w 692244"/>
                <a:gd name="connsiteY33" fmla="*/ 1630680 h 2976880"/>
                <a:gd name="connsiteX34" fmla="*/ 30480 w 692244"/>
                <a:gd name="connsiteY34" fmla="*/ 1696720 h 2976880"/>
                <a:gd name="connsiteX35" fmla="*/ 30480 w 692244"/>
                <a:gd name="connsiteY35" fmla="*/ 1752600 h 2976880"/>
                <a:gd name="connsiteX36" fmla="*/ 35560 w 692244"/>
                <a:gd name="connsiteY36" fmla="*/ 1803400 h 2976880"/>
                <a:gd name="connsiteX37" fmla="*/ 238760 w 692244"/>
                <a:gd name="connsiteY37" fmla="*/ 1884680 h 2976880"/>
                <a:gd name="connsiteX38" fmla="*/ 91440 w 692244"/>
                <a:gd name="connsiteY38" fmla="*/ 1910080 h 2976880"/>
                <a:gd name="connsiteX39" fmla="*/ 81280 w 692244"/>
                <a:gd name="connsiteY39" fmla="*/ 1945640 h 2976880"/>
                <a:gd name="connsiteX40" fmla="*/ 40640 w 692244"/>
                <a:gd name="connsiteY40" fmla="*/ 1986280 h 2976880"/>
                <a:gd name="connsiteX41" fmla="*/ 55880 w 692244"/>
                <a:gd name="connsiteY41" fmla="*/ 2037080 h 2976880"/>
                <a:gd name="connsiteX42" fmla="*/ 294640 w 692244"/>
                <a:gd name="connsiteY42" fmla="*/ 2062480 h 2976880"/>
                <a:gd name="connsiteX43" fmla="*/ 629920 w 692244"/>
                <a:gd name="connsiteY43" fmla="*/ 2082800 h 2976880"/>
                <a:gd name="connsiteX44" fmla="*/ 533400 w 692244"/>
                <a:gd name="connsiteY44" fmla="*/ 2133600 h 2976880"/>
                <a:gd name="connsiteX45" fmla="*/ 426720 w 692244"/>
                <a:gd name="connsiteY45" fmla="*/ 2179320 h 2976880"/>
                <a:gd name="connsiteX46" fmla="*/ 614680 w 692244"/>
                <a:gd name="connsiteY46" fmla="*/ 2199640 h 2976880"/>
                <a:gd name="connsiteX47" fmla="*/ 320040 w 692244"/>
                <a:gd name="connsiteY47" fmla="*/ 2219960 h 2976880"/>
                <a:gd name="connsiteX48" fmla="*/ 553720 w 692244"/>
                <a:gd name="connsiteY48" fmla="*/ 2245360 h 2976880"/>
                <a:gd name="connsiteX49" fmla="*/ 680720 w 692244"/>
                <a:gd name="connsiteY49" fmla="*/ 2286000 h 2976880"/>
                <a:gd name="connsiteX50" fmla="*/ 264160 w 692244"/>
                <a:gd name="connsiteY50" fmla="*/ 2341880 h 2976880"/>
                <a:gd name="connsiteX51" fmla="*/ 360680 w 692244"/>
                <a:gd name="connsiteY51" fmla="*/ 2387600 h 2976880"/>
                <a:gd name="connsiteX52" fmla="*/ 381000 w 692244"/>
                <a:gd name="connsiteY52" fmla="*/ 2413000 h 2976880"/>
                <a:gd name="connsiteX53" fmla="*/ 233680 w 692244"/>
                <a:gd name="connsiteY53" fmla="*/ 2448560 h 2976880"/>
                <a:gd name="connsiteX54" fmla="*/ 238760 w 692244"/>
                <a:gd name="connsiteY54" fmla="*/ 2509520 h 2976880"/>
                <a:gd name="connsiteX55" fmla="*/ 309880 w 692244"/>
                <a:gd name="connsiteY55" fmla="*/ 2550160 h 2976880"/>
                <a:gd name="connsiteX56" fmla="*/ 81280 w 692244"/>
                <a:gd name="connsiteY56" fmla="*/ 2611120 h 2976880"/>
                <a:gd name="connsiteX57" fmla="*/ 76200 w 692244"/>
                <a:gd name="connsiteY57" fmla="*/ 2651760 h 2976880"/>
                <a:gd name="connsiteX58" fmla="*/ 269240 w 692244"/>
                <a:gd name="connsiteY58" fmla="*/ 2672080 h 2976880"/>
                <a:gd name="connsiteX59" fmla="*/ 172720 w 692244"/>
                <a:gd name="connsiteY59" fmla="*/ 2727960 h 2976880"/>
                <a:gd name="connsiteX60" fmla="*/ 147320 w 692244"/>
                <a:gd name="connsiteY60" fmla="*/ 2727960 h 2976880"/>
                <a:gd name="connsiteX61" fmla="*/ 142240 w 692244"/>
                <a:gd name="connsiteY61" fmla="*/ 2763520 h 2976880"/>
                <a:gd name="connsiteX62" fmla="*/ 76200 w 692244"/>
                <a:gd name="connsiteY62" fmla="*/ 2844800 h 2976880"/>
                <a:gd name="connsiteX63" fmla="*/ 81280 w 692244"/>
                <a:gd name="connsiteY63" fmla="*/ 2865120 h 2976880"/>
                <a:gd name="connsiteX64" fmla="*/ 55880 w 692244"/>
                <a:gd name="connsiteY64" fmla="*/ 2936240 h 2976880"/>
                <a:gd name="connsiteX65" fmla="*/ 0 w 692244"/>
                <a:gd name="connsiteY65" fmla="*/ 2976880 h 2976880"/>
                <a:gd name="connsiteX0" fmla="*/ 147320 w 692244"/>
                <a:gd name="connsiteY0" fmla="*/ 0 h 2976880"/>
                <a:gd name="connsiteX1" fmla="*/ 208280 w 692244"/>
                <a:gd name="connsiteY1" fmla="*/ 15240 h 2976880"/>
                <a:gd name="connsiteX2" fmla="*/ 259080 w 692244"/>
                <a:gd name="connsiteY2" fmla="*/ 66040 h 2976880"/>
                <a:gd name="connsiteX3" fmla="*/ 121920 w 692244"/>
                <a:gd name="connsiteY3" fmla="*/ 96520 h 2976880"/>
                <a:gd name="connsiteX4" fmla="*/ 228600 w 692244"/>
                <a:gd name="connsiteY4" fmla="*/ 162560 h 2976880"/>
                <a:gd name="connsiteX5" fmla="*/ 142240 w 692244"/>
                <a:gd name="connsiteY5" fmla="*/ 198120 h 2976880"/>
                <a:gd name="connsiteX6" fmla="*/ 60960 w 692244"/>
                <a:gd name="connsiteY6" fmla="*/ 264160 h 2976880"/>
                <a:gd name="connsiteX7" fmla="*/ 10160 w 692244"/>
                <a:gd name="connsiteY7" fmla="*/ 314960 h 2976880"/>
                <a:gd name="connsiteX8" fmla="*/ 76200 w 692244"/>
                <a:gd name="connsiteY8" fmla="*/ 365760 h 2976880"/>
                <a:gd name="connsiteX9" fmla="*/ 81280 w 692244"/>
                <a:gd name="connsiteY9" fmla="*/ 391160 h 2976880"/>
                <a:gd name="connsiteX10" fmla="*/ 142240 w 692244"/>
                <a:gd name="connsiteY10" fmla="*/ 447040 h 2976880"/>
                <a:gd name="connsiteX11" fmla="*/ 274320 w 692244"/>
                <a:gd name="connsiteY11" fmla="*/ 477520 h 2976880"/>
                <a:gd name="connsiteX12" fmla="*/ 391160 w 692244"/>
                <a:gd name="connsiteY12" fmla="*/ 538480 h 2976880"/>
                <a:gd name="connsiteX13" fmla="*/ 401320 w 692244"/>
                <a:gd name="connsiteY13" fmla="*/ 548640 h 2976880"/>
                <a:gd name="connsiteX14" fmla="*/ 238760 w 692244"/>
                <a:gd name="connsiteY14" fmla="*/ 563880 h 2976880"/>
                <a:gd name="connsiteX15" fmla="*/ 147320 w 692244"/>
                <a:gd name="connsiteY15" fmla="*/ 609600 h 2976880"/>
                <a:gd name="connsiteX16" fmla="*/ 86360 w 692244"/>
                <a:gd name="connsiteY16" fmla="*/ 680720 h 2976880"/>
                <a:gd name="connsiteX17" fmla="*/ 244698 w 692244"/>
                <a:gd name="connsiteY17" fmla="*/ 766136 h 2976880"/>
                <a:gd name="connsiteX18" fmla="*/ 81280 w 692244"/>
                <a:gd name="connsiteY18" fmla="*/ 812800 h 2976880"/>
                <a:gd name="connsiteX19" fmla="*/ 101600 w 692244"/>
                <a:gd name="connsiteY19" fmla="*/ 878840 h 2976880"/>
                <a:gd name="connsiteX20" fmla="*/ 116840 w 692244"/>
                <a:gd name="connsiteY20" fmla="*/ 934720 h 2976880"/>
                <a:gd name="connsiteX21" fmla="*/ 137160 w 692244"/>
                <a:gd name="connsiteY21" fmla="*/ 985520 h 2976880"/>
                <a:gd name="connsiteX22" fmla="*/ 132080 w 692244"/>
                <a:gd name="connsiteY22" fmla="*/ 1036320 h 2976880"/>
                <a:gd name="connsiteX23" fmla="*/ 71120 w 692244"/>
                <a:gd name="connsiteY23" fmla="*/ 1127760 h 2976880"/>
                <a:gd name="connsiteX24" fmla="*/ 5080 w 692244"/>
                <a:gd name="connsiteY24" fmla="*/ 1188720 h 2976880"/>
                <a:gd name="connsiteX25" fmla="*/ 55880 w 692244"/>
                <a:gd name="connsiteY25" fmla="*/ 1290320 h 2976880"/>
                <a:gd name="connsiteX26" fmla="*/ 71120 w 692244"/>
                <a:gd name="connsiteY26" fmla="*/ 1336040 h 2976880"/>
                <a:gd name="connsiteX27" fmla="*/ 172720 w 692244"/>
                <a:gd name="connsiteY27" fmla="*/ 1351280 h 2976880"/>
                <a:gd name="connsiteX28" fmla="*/ 157480 w 692244"/>
                <a:gd name="connsiteY28" fmla="*/ 1407160 h 2976880"/>
                <a:gd name="connsiteX29" fmla="*/ 60960 w 692244"/>
                <a:gd name="connsiteY29" fmla="*/ 1447800 h 2976880"/>
                <a:gd name="connsiteX30" fmla="*/ 101600 w 692244"/>
                <a:gd name="connsiteY30" fmla="*/ 1498600 h 2976880"/>
                <a:gd name="connsiteX31" fmla="*/ 96520 w 692244"/>
                <a:gd name="connsiteY31" fmla="*/ 1513840 h 2976880"/>
                <a:gd name="connsiteX32" fmla="*/ 35560 w 692244"/>
                <a:gd name="connsiteY32" fmla="*/ 1574800 h 2976880"/>
                <a:gd name="connsiteX33" fmla="*/ 121920 w 692244"/>
                <a:gd name="connsiteY33" fmla="*/ 1630680 h 2976880"/>
                <a:gd name="connsiteX34" fmla="*/ 30480 w 692244"/>
                <a:gd name="connsiteY34" fmla="*/ 1696720 h 2976880"/>
                <a:gd name="connsiteX35" fmla="*/ 30480 w 692244"/>
                <a:gd name="connsiteY35" fmla="*/ 1752600 h 2976880"/>
                <a:gd name="connsiteX36" fmla="*/ 35560 w 692244"/>
                <a:gd name="connsiteY36" fmla="*/ 1803400 h 2976880"/>
                <a:gd name="connsiteX37" fmla="*/ 238760 w 692244"/>
                <a:gd name="connsiteY37" fmla="*/ 1884680 h 2976880"/>
                <a:gd name="connsiteX38" fmla="*/ 91440 w 692244"/>
                <a:gd name="connsiteY38" fmla="*/ 1910080 h 2976880"/>
                <a:gd name="connsiteX39" fmla="*/ 81280 w 692244"/>
                <a:gd name="connsiteY39" fmla="*/ 1945640 h 2976880"/>
                <a:gd name="connsiteX40" fmla="*/ 40640 w 692244"/>
                <a:gd name="connsiteY40" fmla="*/ 1986280 h 2976880"/>
                <a:gd name="connsiteX41" fmla="*/ 55880 w 692244"/>
                <a:gd name="connsiteY41" fmla="*/ 2037080 h 2976880"/>
                <a:gd name="connsiteX42" fmla="*/ 294640 w 692244"/>
                <a:gd name="connsiteY42" fmla="*/ 2062480 h 2976880"/>
                <a:gd name="connsiteX43" fmla="*/ 629920 w 692244"/>
                <a:gd name="connsiteY43" fmla="*/ 2082800 h 2976880"/>
                <a:gd name="connsiteX44" fmla="*/ 533400 w 692244"/>
                <a:gd name="connsiteY44" fmla="*/ 2133600 h 2976880"/>
                <a:gd name="connsiteX45" fmla="*/ 426720 w 692244"/>
                <a:gd name="connsiteY45" fmla="*/ 2179320 h 2976880"/>
                <a:gd name="connsiteX46" fmla="*/ 614680 w 692244"/>
                <a:gd name="connsiteY46" fmla="*/ 2199640 h 2976880"/>
                <a:gd name="connsiteX47" fmla="*/ 320040 w 692244"/>
                <a:gd name="connsiteY47" fmla="*/ 2219960 h 2976880"/>
                <a:gd name="connsiteX48" fmla="*/ 553720 w 692244"/>
                <a:gd name="connsiteY48" fmla="*/ 2245360 h 2976880"/>
                <a:gd name="connsiteX49" fmla="*/ 680720 w 692244"/>
                <a:gd name="connsiteY49" fmla="*/ 2286000 h 2976880"/>
                <a:gd name="connsiteX50" fmla="*/ 264160 w 692244"/>
                <a:gd name="connsiteY50" fmla="*/ 2341880 h 2976880"/>
                <a:gd name="connsiteX51" fmla="*/ 360680 w 692244"/>
                <a:gd name="connsiteY51" fmla="*/ 2387600 h 2976880"/>
                <a:gd name="connsiteX52" fmla="*/ 381000 w 692244"/>
                <a:gd name="connsiteY52" fmla="*/ 2413000 h 2976880"/>
                <a:gd name="connsiteX53" fmla="*/ 233680 w 692244"/>
                <a:gd name="connsiteY53" fmla="*/ 2448560 h 2976880"/>
                <a:gd name="connsiteX54" fmla="*/ 238760 w 692244"/>
                <a:gd name="connsiteY54" fmla="*/ 2509520 h 2976880"/>
                <a:gd name="connsiteX55" fmla="*/ 309880 w 692244"/>
                <a:gd name="connsiteY55" fmla="*/ 2550160 h 2976880"/>
                <a:gd name="connsiteX56" fmla="*/ 81280 w 692244"/>
                <a:gd name="connsiteY56" fmla="*/ 2611120 h 2976880"/>
                <a:gd name="connsiteX57" fmla="*/ 76200 w 692244"/>
                <a:gd name="connsiteY57" fmla="*/ 2651760 h 2976880"/>
                <a:gd name="connsiteX58" fmla="*/ 269240 w 692244"/>
                <a:gd name="connsiteY58" fmla="*/ 2672080 h 2976880"/>
                <a:gd name="connsiteX59" fmla="*/ 172720 w 692244"/>
                <a:gd name="connsiteY59" fmla="*/ 2727960 h 2976880"/>
                <a:gd name="connsiteX60" fmla="*/ 147320 w 692244"/>
                <a:gd name="connsiteY60" fmla="*/ 2727960 h 2976880"/>
                <a:gd name="connsiteX61" fmla="*/ 142240 w 692244"/>
                <a:gd name="connsiteY61" fmla="*/ 2763520 h 2976880"/>
                <a:gd name="connsiteX62" fmla="*/ 76200 w 692244"/>
                <a:gd name="connsiteY62" fmla="*/ 2844800 h 2976880"/>
                <a:gd name="connsiteX63" fmla="*/ 81280 w 692244"/>
                <a:gd name="connsiteY63" fmla="*/ 2865120 h 2976880"/>
                <a:gd name="connsiteX64" fmla="*/ 55880 w 692244"/>
                <a:gd name="connsiteY64" fmla="*/ 2936240 h 2976880"/>
                <a:gd name="connsiteX65" fmla="*/ 0 w 692244"/>
                <a:gd name="connsiteY65" fmla="*/ 2976880 h 2976880"/>
                <a:gd name="connsiteX0" fmla="*/ 147320 w 692244"/>
                <a:gd name="connsiteY0" fmla="*/ 0 h 2976880"/>
                <a:gd name="connsiteX1" fmla="*/ 208280 w 692244"/>
                <a:gd name="connsiteY1" fmla="*/ 15240 h 2976880"/>
                <a:gd name="connsiteX2" fmla="*/ 259080 w 692244"/>
                <a:gd name="connsiteY2" fmla="*/ 66040 h 2976880"/>
                <a:gd name="connsiteX3" fmla="*/ 121920 w 692244"/>
                <a:gd name="connsiteY3" fmla="*/ 96520 h 2976880"/>
                <a:gd name="connsiteX4" fmla="*/ 228600 w 692244"/>
                <a:gd name="connsiteY4" fmla="*/ 162560 h 2976880"/>
                <a:gd name="connsiteX5" fmla="*/ 142240 w 692244"/>
                <a:gd name="connsiteY5" fmla="*/ 198120 h 2976880"/>
                <a:gd name="connsiteX6" fmla="*/ 60960 w 692244"/>
                <a:gd name="connsiteY6" fmla="*/ 264160 h 2976880"/>
                <a:gd name="connsiteX7" fmla="*/ 10160 w 692244"/>
                <a:gd name="connsiteY7" fmla="*/ 314960 h 2976880"/>
                <a:gd name="connsiteX8" fmla="*/ 76200 w 692244"/>
                <a:gd name="connsiteY8" fmla="*/ 365760 h 2976880"/>
                <a:gd name="connsiteX9" fmla="*/ 81280 w 692244"/>
                <a:gd name="connsiteY9" fmla="*/ 391160 h 2976880"/>
                <a:gd name="connsiteX10" fmla="*/ 142240 w 692244"/>
                <a:gd name="connsiteY10" fmla="*/ 447040 h 2976880"/>
                <a:gd name="connsiteX11" fmla="*/ 274320 w 692244"/>
                <a:gd name="connsiteY11" fmla="*/ 477520 h 2976880"/>
                <a:gd name="connsiteX12" fmla="*/ 391160 w 692244"/>
                <a:gd name="connsiteY12" fmla="*/ 538480 h 2976880"/>
                <a:gd name="connsiteX13" fmla="*/ 401320 w 692244"/>
                <a:gd name="connsiteY13" fmla="*/ 548640 h 2976880"/>
                <a:gd name="connsiteX14" fmla="*/ 238760 w 692244"/>
                <a:gd name="connsiteY14" fmla="*/ 563880 h 2976880"/>
                <a:gd name="connsiteX15" fmla="*/ 147320 w 692244"/>
                <a:gd name="connsiteY15" fmla="*/ 609600 h 2976880"/>
                <a:gd name="connsiteX16" fmla="*/ 508101 w 692244"/>
                <a:gd name="connsiteY16" fmla="*/ 723517 h 2976880"/>
                <a:gd name="connsiteX17" fmla="*/ 244698 w 692244"/>
                <a:gd name="connsiteY17" fmla="*/ 766136 h 2976880"/>
                <a:gd name="connsiteX18" fmla="*/ 81280 w 692244"/>
                <a:gd name="connsiteY18" fmla="*/ 812800 h 2976880"/>
                <a:gd name="connsiteX19" fmla="*/ 101600 w 692244"/>
                <a:gd name="connsiteY19" fmla="*/ 878840 h 2976880"/>
                <a:gd name="connsiteX20" fmla="*/ 116840 w 692244"/>
                <a:gd name="connsiteY20" fmla="*/ 934720 h 2976880"/>
                <a:gd name="connsiteX21" fmla="*/ 137160 w 692244"/>
                <a:gd name="connsiteY21" fmla="*/ 985520 h 2976880"/>
                <a:gd name="connsiteX22" fmla="*/ 132080 w 692244"/>
                <a:gd name="connsiteY22" fmla="*/ 1036320 h 2976880"/>
                <a:gd name="connsiteX23" fmla="*/ 71120 w 692244"/>
                <a:gd name="connsiteY23" fmla="*/ 1127760 h 2976880"/>
                <a:gd name="connsiteX24" fmla="*/ 5080 w 692244"/>
                <a:gd name="connsiteY24" fmla="*/ 1188720 h 2976880"/>
                <a:gd name="connsiteX25" fmla="*/ 55880 w 692244"/>
                <a:gd name="connsiteY25" fmla="*/ 1290320 h 2976880"/>
                <a:gd name="connsiteX26" fmla="*/ 71120 w 692244"/>
                <a:gd name="connsiteY26" fmla="*/ 1336040 h 2976880"/>
                <a:gd name="connsiteX27" fmla="*/ 172720 w 692244"/>
                <a:gd name="connsiteY27" fmla="*/ 1351280 h 2976880"/>
                <a:gd name="connsiteX28" fmla="*/ 157480 w 692244"/>
                <a:gd name="connsiteY28" fmla="*/ 1407160 h 2976880"/>
                <a:gd name="connsiteX29" fmla="*/ 60960 w 692244"/>
                <a:gd name="connsiteY29" fmla="*/ 1447800 h 2976880"/>
                <a:gd name="connsiteX30" fmla="*/ 101600 w 692244"/>
                <a:gd name="connsiteY30" fmla="*/ 1498600 h 2976880"/>
                <a:gd name="connsiteX31" fmla="*/ 96520 w 692244"/>
                <a:gd name="connsiteY31" fmla="*/ 1513840 h 2976880"/>
                <a:gd name="connsiteX32" fmla="*/ 35560 w 692244"/>
                <a:gd name="connsiteY32" fmla="*/ 1574800 h 2976880"/>
                <a:gd name="connsiteX33" fmla="*/ 121920 w 692244"/>
                <a:gd name="connsiteY33" fmla="*/ 1630680 h 2976880"/>
                <a:gd name="connsiteX34" fmla="*/ 30480 w 692244"/>
                <a:gd name="connsiteY34" fmla="*/ 1696720 h 2976880"/>
                <a:gd name="connsiteX35" fmla="*/ 30480 w 692244"/>
                <a:gd name="connsiteY35" fmla="*/ 1752600 h 2976880"/>
                <a:gd name="connsiteX36" fmla="*/ 35560 w 692244"/>
                <a:gd name="connsiteY36" fmla="*/ 1803400 h 2976880"/>
                <a:gd name="connsiteX37" fmla="*/ 238760 w 692244"/>
                <a:gd name="connsiteY37" fmla="*/ 1884680 h 2976880"/>
                <a:gd name="connsiteX38" fmla="*/ 91440 w 692244"/>
                <a:gd name="connsiteY38" fmla="*/ 1910080 h 2976880"/>
                <a:gd name="connsiteX39" fmla="*/ 81280 w 692244"/>
                <a:gd name="connsiteY39" fmla="*/ 1945640 h 2976880"/>
                <a:gd name="connsiteX40" fmla="*/ 40640 w 692244"/>
                <a:gd name="connsiteY40" fmla="*/ 1986280 h 2976880"/>
                <a:gd name="connsiteX41" fmla="*/ 55880 w 692244"/>
                <a:gd name="connsiteY41" fmla="*/ 2037080 h 2976880"/>
                <a:gd name="connsiteX42" fmla="*/ 294640 w 692244"/>
                <a:gd name="connsiteY42" fmla="*/ 2062480 h 2976880"/>
                <a:gd name="connsiteX43" fmla="*/ 629920 w 692244"/>
                <a:gd name="connsiteY43" fmla="*/ 2082800 h 2976880"/>
                <a:gd name="connsiteX44" fmla="*/ 533400 w 692244"/>
                <a:gd name="connsiteY44" fmla="*/ 2133600 h 2976880"/>
                <a:gd name="connsiteX45" fmla="*/ 426720 w 692244"/>
                <a:gd name="connsiteY45" fmla="*/ 2179320 h 2976880"/>
                <a:gd name="connsiteX46" fmla="*/ 614680 w 692244"/>
                <a:gd name="connsiteY46" fmla="*/ 2199640 h 2976880"/>
                <a:gd name="connsiteX47" fmla="*/ 320040 w 692244"/>
                <a:gd name="connsiteY47" fmla="*/ 2219960 h 2976880"/>
                <a:gd name="connsiteX48" fmla="*/ 553720 w 692244"/>
                <a:gd name="connsiteY48" fmla="*/ 2245360 h 2976880"/>
                <a:gd name="connsiteX49" fmla="*/ 680720 w 692244"/>
                <a:gd name="connsiteY49" fmla="*/ 2286000 h 2976880"/>
                <a:gd name="connsiteX50" fmla="*/ 264160 w 692244"/>
                <a:gd name="connsiteY50" fmla="*/ 2341880 h 2976880"/>
                <a:gd name="connsiteX51" fmla="*/ 360680 w 692244"/>
                <a:gd name="connsiteY51" fmla="*/ 2387600 h 2976880"/>
                <a:gd name="connsiteX52" fmla="*/ 381000 w 692244"/>
                <a:gd name="connsiteY52" fmla="*/ 2413000 h 2976880"/>
                <a:gd name="connsiteX53" fmla="*/ 233680 w 692244"/>
                <a:gd name="connsiteY53" fmla="*/ 2448560 h 2976880"/>
                <a:gd name="connsiteX54" fmla="*/ 238760 w 692244"/>
                <a:gd name="connsiteY54" fmla="*/ 2509520 h 2976880"/>
                <a:gd name="connsiteX55" fmla="*/ 309880 w 692244"/>
                <a:gd name="connsiteY55" fmla="*/ 2550160 h 2976880"/>
                <a:gd name="connsiteX56" fmla="*/ 81280 w 692244"/>
                <a:gd name="connsiteY56" fmla="*/ 2611120 h 2976880"/>
                <a:gd name="connsiteX57" fmla="*/ 76200 w 692244"/>
                <a:gd name="connsiteY57" fmla="*/ 2651760 h 2976880"/>
                <a:gd name="connsiteX58" fmla="*/ 269240 w 692244"/>
                <a:gd name="connsiteY58" fmla="*/ 2672080 h 2976880"/>
                <a:gd name="connsiteX59" fmla="*/ 172720 w 692244"/>
                <a:gd name="connsiteY59" fmla="*/ 2727960 h 2976880"/>
                <a:gd name="connsiteX60" fmla="*/ 147320 w 692244"/>
                <a:gd name="connsiteY60" fmla="*/ 2727960 h 2976880"/>
                <a:gd name="connsiteX61" fmla="*/ 142240 w 692244"/>
                <a:gd name="connsiteY61" fmla="*/ 2763520 h 2976880"/>
                <a:gd name="connsiteX62" fmla="*/ 76200 w 692244"/>
                <a:gd name="connsiteY62" fmla="*/ 2844800 h 2976880"/>
                <a:gd name="connsiteX63" fmla="*/ 81280 w 692244"/>
                <a:gd name="connsiteY63" fmla="*/ 2865120 h 2976880"/>
                <a:gd name="connsiteX64" fmla="*/ 55880 w 692244"/>
                <a:gd name="connsiteY64" fmla="*/ 2936240 h 2976880"/>
                <a:gd name="connsiteX65" fmla="*/ 0 w 692244"/>
                <a:gd name="connsiteY65" fmla="*/ 2976880 h 2976880"/>
                <a:gd name="connsiteX0" fmla="*/ 147320 w 741123"/>
                <a:gd name="connsiteY0" fmla="*/ 0 h 2976880"/>
                <a:gd name="connsiteX1" fmla="*/ 208280 w 741123"/>
                <a:gd name="connsiteY1" fmla="*/ 15240 h 2976880"/>
                <a:gd name="connsiteX2" fmla="*/ 259080 w 741123"/>
                <a:gd name="connsiteY2" fmla="*/ 66040 h 2976880"/>
                <a:gd name="connsiteX3" fmla="*/ 121920 w 741123"/>
                <a:gd name="connsiteY3" fmla="*/ 96520 h 2976880"/>
                <a:gd name="connsiteX4" fmla="*/ 228600 w 741123"/>
                <a:gd name="connsiteY4" fmla="*/ 162560 h 2976880"/>
                <a:gd name="connsiteX5" fmla="*/ 142240 w 741123"/>
                <a:gd name="connsiteY5" fmla="*/ 198120 h 2976880"/>
                <a:gd name="connsiteX6" fmla="*/ 60960 w 741123"/>
                <a:gd name="connsiteY6" fmla="*/ 264160 h 2976880"/>
                <a:gd name="connsiteX7" fmla="*/ 10160 w 741123"/>
                <a:gd name="connsiteY7" fmla="*/ 314960 h 2976880"/>
                <a:gd name="connsiteX8" fmla="*/ 76200 w 741123"/>
                <a:gd name="connsiteY8" fmla="*/ 365760 h 2976880"/>
                <a:gd name="connsiteX9" fmla="*/ 81280 w 741123"/>
                <a:gd name="connsiteY9" fmla="*/ 391160 h 2976880"/>
                <a:gd name="connsiteX10" fmla="*/ 142240 w 741123"/>
                <a:gd name="connsiteY10" fmla="*/ 447040 h 2976880"/>
                <a:gd name="connsiteX11" fmla="*/ 274320 w 741123"/>
                <a:gd name="connsiteY11" fmla="*/ 477520 h 2976880"/>
                <a:gd name="connsiteX12" fmla="*/ 391160 w 741123"/>
                <a:gd name="connsiteY12" fmla="*/ 538480 h 2976880"/>
                <a:gd name="connsiteX13" fmla="*/ 401320 w 741123"/>
                <a:gd name="connsiteY13" fmla="*/ 548640 h 2976880"/>
                <a:gd name="connsiteX14" fmla="*/ 238760 w 741123"/>
                <a:gd name="connsiteY14" fmla="*/ 563880 h 2976880"/>
                <a:gd name="connsiteX15" fmla="*/ 734340 w 741123"/>
                <a:gd name="connsiteY15" fmla="*/ 695197 h 2976880"/>
                <a:gd name="connsiteX16" fmla="*/ 508101 w 741123"/>
                <a:gd name="connsiteY16" fmla="*/ 723517 h 2976880"/>
                <a:gd name="connsiteX17" fmla="*/ 244698 w 741123"/>
                <a:gd name="connsiteY17" fmla="*/ 766136 h 2976880"/>
                <a:gd name="connsiteX18" fmla="*/ 81280 w 741123"/>
                <a:gd name="connsiteY18" fmla="*/ 812800 h 2976880"/>
                <a:gd name="connsiteX19" fmla="*/ 101600 w 741123"/>
                <a:gd name="connsiteY19" fmla="*/ 878840 h 2976880"/>
                <a:gd name="connsiteX20" fmla="*/ 116840 w 741123"/>
                <a:gd name="connsiteY20" fmla="*/ 934720 h 2976880"/>
                <a:gd name="connsiteX21" fmla="*/ 137160 w 741123"/>
                <a:gd name="connsiteY21" fmla="*/ 985520 h 2976880"/>
                <a:gd name="connsiteX22" fmla="*/ 132080 w 741123"/>
                <a:gd name="connsiteY22" fmla="*/ 1036320 h 2976880"/>
                <a:gd name="connsiteX23" fmla="*/ 71120 w 741123"/>
                <a:gd name="connsiteY23" fmla="*/ 1127760 h 2976880"/>
                <a:gd name="connsiteX24" fmla="*/ 5080 w 741123"/>
                <a:gd name="connsiteY24" fmla="*/ 1188720 h 2976880"/>
                <a:gd name="connsiteX25" fmla="*/ 55880 w 741123"/>
                <a:gd name="connsiteY25" fmla="*/ 1290320 h 2976880"/>
                <a:gd name="connsiteX26" fmla="*/ 71120 w 741123"/>
                <a:gd name="connsiteY26" fmla="*/ 1336040 h 2976880"/>
                <a:gd name="connsiteX27" fmla="*/ 172720 w 741123"/>
                <a:gd name="connsiteY27" fmla="*/ 1351280 h 2976880"/>
                <a:gd name="connsiteX28" fmla="*/ 157480 w 741123"/>
                <a:gd name="connsiteY28" fmla="*/ 1407160 h 2976880"/>
                <a:gd name="connsiteX29" fmla="*/ 60960 w 741123"/>
                <a:gd name="connsiteY29" fmla="*/ 1447800 h 2976880"/>
                <a:gd name="connsiteX30" fmla="*/ 101600 w 741123"/>
                <a:gd name="connsiteY30" fmla="*/ 1498600 h 2976880"/>
                <a:gd name="connsiteX31" fmla="*/ 96520 w 741123"/>
                <a:gd name="connsiteY31" fmla="*/ 1513840 h 2976880"/>
                <a:gd name="connsiteX32" fmla="*/ 35560 w 741123"/>
                <a:gd name="connsiteY32" fmla="*/ 1574800 h 2976880"/>
                <a:gd name="connsiteX33" fmla="*/ 121920 w 741123"/>
                <a:gd name="connsiteY33" fmla="*/ 1630680 h 2976880"/>
                <a:gd name="connsiteX34" fmla="*/ 30480 w 741123"/>
                <a:gd name="connsiteY34" fmla="*/ 1696720 h 2976880"/>
                <a:gd name="connsiteX35" fmla="*/ 30480 w 741123"/>
                <a:gd name="connsiteY35" fmla="*/ 1752600 h 2976880"/>
                <a:gd name="connsiteX36" fmla="*/ 35560 w 741123"/>
                <a:gd name="connsiteY36" fmla="*/ 1803400 h 2976880"/>
                <a:gd name="connsiteX37" fmla="*/ 238760 w 741123"/>
                <a:gd name="connsiteY37" fmla="*/ 1884680 h 2976880"/>
                <a:gd name="connsiteX38" fmla="*/ 91440 w 741123"/>
                <a:gd name="connsiteY38" fmla="*/ 1910080 h 2976880"/>
                <a:gd name="connsiteX39" fmla="*/ 81280 w 741123"/>
                <a:gd name="connsiteY39" fmla="*/ 1945640 h 2976880"/>
                <a:gd name="connsiteX40" fmla="*/ 40640 w 741123"/>
                <a:gd name="connsiteY40" fmla="*/ 1986280 h 2976880"/>
                <a:gd name="connsiteX41" fmla="*/ 55880 w 741123"/>
                <a:gd name="connsiteY41" fmla="*/ 2037080 h 2976880"/>
                <a:gd name="connsiteX42" fmla="*/ 294640 w 741123"/>
                <a:gd name="connsiteY42" fmla="*/ 2062480 h 2976880"/>
                <a:gd name="connsiteX43" fmla="*/ 629920 w 741123"/>
                <a:gd name="connsiteY43" fmla="*/ 2082800 h 2976880"/>
                <a:gd name="connsiteX44" fmla="*/ 533400 w 741123"/>
                <a:gd name="connsiteY44" fmla="*/ 2133600 h 2976880"/>
                <a:gd name="connsiteX45" fmla="*/ 426720 w 741123"/>
                <a:gd name="connsiteY45" fmla="*/ 2179320 h 2976880"/>
                <a:gd name="connsiteX46" fmla="*/ 614680 w 741123"/>
                <a:gd name="connsiteY46" fmla="*/ 2199640 h 2976880"/>
                <a:gd name="connsiteX47" fmla="*/ 320040 w 741123"/>
                <a:gd name="connsiteY47" fmla="*/ 2219960 h 2976880"/>
                <a:gd name="connsiteX48" fmla="*/ 553720 w 741123"/>
                <a:gd name="connsiteY48" fmla="*/ 2245360 h 2976880"/>
                <a:gd name="connsiteX49" fmla="*/ 680720 w 741123"/>
                <a:gd name="connsiteY49" fmla="*/ 2286000 h 2976880"/>
                <a:gd name="connsiteX50" fmla="*/ 264160 w 741123"/>
                <a:gd name="connsiteY50" fmla="*/ 2341880 h 2976880"/>
                <a:gd name="connsiteX51" fmla="*/ 360680 w 741123"/>
                <a:gd name="connsiteY51" fmla="*/ 2387600 h 2976880"/>
                <a:gd name="connsiteX52" fmla="*/ 381000 w 741123"/>
                <a:gd name="connsiteY52" fmla="*/ 2413000 h 2976880"/>
                <a:gd name="connsiteX53" fmla="*/ 233680 w 741123"/>
                <a:gd name="connsiteY53" fmla="*/ 2448560 h 2976880"/>
                <a:gd name="connsiteX54" fmla="*/ 238760 w 741123"/>
                <a:gd name="connsiteY54" fmla="*/ 2509520 h 2976880"/>
                <a:gd name="connsiteX55" fmla="*/ 309880 w 741123"/>
                <a:gd name="connsiteY55" fmla="*/ 2550160 h 2976880"/>
                <a:gd name="connsiteX56" fmla="*/ 81280 w 741123"/>
                <a:gd name="connsiteY56" fmla="*/ 2611120 h 2976880"/>
                <a:gd name="connsiteX57" fmla="*/ 76200 w 741123"/>
                <a:gd name="connsiteY57" fmla="*/ 2651760 h 2976880"/>
                <a:gd name="connsiteX58" fmla="*/ 269240 w 741123"/>
                <a:gd name="connsiteY58" fmla="*/ 2672080 h 2976880"/>
                <a:gd name="connsiteX59" fmla="*/ 172720 w 741123"/>
                <a:gd name="connsiteY59" fmla="*/ 2727960 h 2976880"/>
                <a:gd name="connsiteX60" fmla="*/ 147320 w 741123"/>
                <a:gd name="connsiteY60" fmla="*/ 2727960 h 2976880"/>
                <a:gd name="connsiteX61" fmla="*/ 142240 w 741123"/>
                <a:gd name="connsiteY61" fmla="*/ 2763520 h 2976880"/>
                <a:gd name="connsiteX62" fmla="*/ 76200 w 741123"/>
                <a:gd name="connsiteY62" fmla="*/ 2844800 h 2976880"/>
                <a:gd name="connsiteX63" fmla="*/ 81280 w 741123"/>
                <a:gd name="connsiteY63" fmla="*/ 2865120 h 2976880"/>
                <a:gd name="connsiteX64" fmla="*/ 55880 w 741123"/>
                <a:gd name="connsiteY64" fmla="*/ 2936240 h 2976880"/>
                <a:gd name="connsiteX65" fmla="*/ 0 w 741123"/>
                <a:gd name="connsiteY65" fmla="*/ 2976880 h 2976880"/>
                <a:gd name="connsiteX0" fmla="*/ 147320 w 741123"/>
                <a:gd name="connsiteY0" fmla="*/ 0 h 2976880"/>
                <a:gd name="connsiteX1" fmla="*/ 208280 w 741123"/>
                <a:gd name="connsiteY1" fmla="*/ 15240 h 2976880"/>
                <a:gd name="connsiteX2" fmla="*/ 259080 w 741123"/>
                <a:gd name="connsiteY2" fmla="*/ 66040 h 2976880"/>
                <a:gd name="connsiteX3" fmla="*/ 121920 w 741123"/>
                <a:gd name="connsiteY3" fmla="*/ 96520 h 2976880"/>
                <a:gd name="connsiteX4" fmla="*/ 228600 w 741123"/>
                <a:gd name="connsiteY4" fmla="*/ 162560 h 2976880"/>
                <a:gd name="connsiteX5" fmla="*/ 142240 w 741123"/>
                <a:gd name="connsiteY5" fmla="*/ 198120 h 2976880"/>
                <a:gd name="connsiteX6" fmla="*/ 60960 w 741123"/>
                <a:gd name="connsiteY6" fmla="*/ 264160 h 2976880"/>
                <a:gd name="connsiteX7" fmla="*/ 10160 w 741123"/>
                <a:gd name="connsiteY7" fmla="*/ 314960 h 2976880"/>
                <a:gd name="connsiteX8" fmla="*/ 76200 w 741123"/>
                <a:gd name="connsiteY8" fmla="*/ 365760 h 2976880"/>
                <a:gd name="connsiteX9" fmla="*/ 81280 w 741123"/>
                <a:gd name="connsiteY9" fmla="*/ 391160 h 2976880"/>
                <a:gd name="connsiteX10" fmla="*/ 142240 w 741123"/>
                <a:gd name="connsiteY10" fmla="*/ 447040 h 2976880"/>
                <a:gd name="connsiteX11" fmla="*/ 274320 w 741123"/>
                <a:gd name="connsiteY11" fmla="*/ 477520 h 2976880"/>
                <a:gd name="connsiteX12" fmla="*/ 391160 w 741123"/>
                <a:gd name="connsiteY12" fmla="*/ 538480 h 2976880"/>
                <a:gd name="connsiteX13" fmla="*/ 429817 w 741123"/>
                <a:gd name="connsiteY13" fmla="*/ 542527 h 2976880"/>
                <a:gd name="connsiteX14" fmla="*/ 238760 w 741123"/>
                <a:gd name="connsiteY14" fmla="*/ 563880 h 2976880"/>
                <a:gd name="connsiteX15" fmla="*/ 734340 w 741123"/>
                <a:gd name="connsiteY15" fmla="*/ 695197 h 2976880"/>
                <a:gd name="connsiteX16" fmla="*/ 508101 w 741123"/>
                <a:gd name="connsiteY16" fmla="*/ 723517 h 2976880"/>
                <a:gd name="connsiteX17" fmla="*/ 244698 w 741123"/>
                <a:gd name="connsiteY17" fmla="*/ 766136 h 2976880"/>
                <a:gd name="connsiteX18" fmla="*/ 81280 w 741123"/>
                <a:gd name="connsiteY18" fmla="*/ 812800 h 2976880"/>
                <a:gd name="connsiteX19" fmla="*/ 101600 w 741123"/>
                <a:gd name="connsiteY19" fmla="*/ 878840 h 2976880"/>
                <a:gd name="connsiteX20" fmla="*/ 116840 w 741123"/>
                <a:gd name="connsiteY20" fmla="*/ 934720 h 2976880"/>
                <a:gd name="connsiteX21" fmla="*/ 137160 w 741123"/>
                <a:gd name="connsiteY21" fmla="*/ 985520 h 2976880"/>
                <a:gd name="connsiteX22" fmla="*/ 132080 w 741123"/>
                <a:gd name="connsiteY22" fmla="*/ 1036320 h 2976880"/>
                <a:gd name="connsiteX23" fmla="*/ 71120 w 741123"/>
                <a:gd name="connsiteY23" fmla="*/ 1127760 h 2976880"/>
                <a:gd name="connsiteX24" fmla="*/ 5080 w 741123"/>
                <a:gd name="connsiteY24" fmla="*/ 1188720 h 2976880"/>
                <a:gd name="connsiteX25" fmla="*/ 55880 w 741123"/>
                <a:gd name="connsiteY25" fmla="*/ 1290320 h 2976880"/>
                <a:gd name="connsiteX26" fmla="*/ 71120 w 741123"/>
                <a:gd name="connsiteY26" fmla="*/ 1336040 h 2976880"/>
                <a:gd name="connsiteX27" fmla="*/ 172720 w 741123"/>
                <a:gd name="connsiteY27" fmla="*/ 1351280 h 2976880"/>
                <a:gd name="connsiteX28" fmla="*/ 157480 w 741123"/>
                <a:gd name="connsiteY28" fmla="*/ 1407160 h 2976880"/>
                <a:gd name="connsiteX29" fmla="*/ 60960 w 741123"/>
                <a:gd name="connsiteY29" fmla="*/ 1447800 h 2976880"/>
                <a:gd name="connsiteX30" fmla="*/ 101600 w 741123"/>
                <a:gd name="connsiteY30" fmla="*/ 1498600 h 2976880"/>
                <a:gd name="connsiteX31" fmla="*/ 96520 w 741123"/>
                <a:gd name="connsiteY31" fmla="*/ 1513840 h 2976880"/>
                <a:gd name="connsiteX32" fmla="*/ 35560 w 741123"/>
                <a:gd name="connsiteY32" fmla="*/ 1574800 h 2976880"/>
                <a:gd name="connsiteX33" fmla="*/ 121920 w 741123"/>
                <a:gd name="connsiteY33" fmla="*/ 1630680 h 2976880"/>
                <a:gd name="connsiteX34" fmla="*/ 30480 w 741123"/>
                <a:gd name="connsiteY34" fmla="*/ 1696720 h 2976880"/>
                <a:gd name="connsiteX35" fmla="*/ 30480 w 741123"/>
                <a:gd name="connsiteY35" fmla="*/ 1752600 h 2976880"/>
                <a:gd name="connsiteX36" fmla="*/ 35560 w 741123"/>
                <a:gd name="connsiteY36" fmla="*/ 1803400 h 2976880"/>
                <a:gd name="connsiteX37" fmla="*/ 238760 w 741123"/>
                <a:gd name="connsiteY37" fmla="*/ 1884680 h 2976880"/>
                <a:gd name="connsiteX38" fmla="*/ 91440 w 741123"/>
                <a:gd name="connsiteY38" fmla="*/ 1910080 h 2976880"/>
                <a:gd name="connsiteX39" fmla="*/ 81280 w 741123"/>
                <a:gd name="connsiteY39" fmla="*/ 1945640 h 2976880"/>
                <a:gd name="connsiteX40" fmla="*/ 40640 w 741123"/>
                <a:gd name="connsiteY40" fmla="*/ 1986280 h 2976880"/>
                <a:gd name="connsiteX41" fmla="*/ 55880 w 741123"/>
                <a:gd name="connsiteY41" fmla="*/ 2037080 h 2976880"/>
                <a:gd name="connsiteX42" fmla="*/ 294640 w 741123"/>
                <a:gd name="connsiteY42" fmla="*/ 2062480 h 2976880"/>
                <a:gd name="connsiteX43" fmla="*/ 629920 w 741123"/>
                <a:gd name="connsiteY43" fmla="*/ 2082800 h 2976880"/>
                <a:gd name="connsiteX44" fmla="*/ 533400 w 741123"/>
                <a:gd name="connsiteY44" fmla="*/ 2133600 h 2976880"/>
                <a:gd name="connsiteX45" fmla="*/ 426720 w 741123"/>
                <a:gd name="connsiteY45" fmla="*/ 2179320 h 2976880"/>
                <a:gd name="connsiteX46" fmla="*/ 614680 w 741123"/>
                <a:gd name="connsiteY46" fmla="*/ 2199640 h 2976880"/>
                <a:gd name="connsiteX47" fmla="*/ 320040 w 741123"/>
                <a:gd name="connsiteY47" fmla="*/ 2219960 h 2976880"/>
                <a:gd name="connsiteX48" fmla="*/ 553720 w 741123"/>
                <a:gd name="connsiteY48" fmla="*/ 2245360 h 2976880"/>
                <a:gd name="connsiteX49" fmla="*/ 680720 w 741123"/>
                <a:gd name="connsiteY49" fmla="*/ 2286000 h 2976880"/>
                <a:gd name="connsiteX50" fmla="*/ 264160 w 741123"/>
                <a:gd name="connsiteY50" fmla="*/ 2341880 h 2976880"/>
                <a:gd name="connsiteX51" fmla="*/ 360680 w 741123"/>
                <a:gd name="connsiteY51" fmla="*/ 2387600 h 2976880"/>
                <a:gd name="connsiteX52" fmla="*/ 381000 w 741123"/>
                <a:gd name="connsiteY52" fmla="*/ 2413000 h 2976880"/>
                <a:gd name="connsiteX53" fmla="*/ 233680 w 741123"/>
                <a:gd name="connsiteY53" fmla="*/ 2448560 h 2976880"/>
                <a:gd name="connsiteX54" fmla="*/ 238760 w 741123"/>
                <a:gd name="connsiteY54" fmla="*/ 2509520 h 2976880"/>
                <a:gd name="connsiteX55" fmla="*/ 309880 w 741123"/>
                <a:gd name="connsiteY55" fmla="*/ 2550160 h 2976880"/>
                <a:gd name="connsiteX56" fmla="*/ 81280 w 741123"/>
                <a:gd name="connsiteY56" fmla="*/ 2611120 h 2976880"/>
                <a:gd name="connsiteX57" fmla="*/ 76200 w 741123"/>
                <a:gd name="connsiteY57" fmla="*/ 2651760 h 2976880"/>
                <a:gd name="connsiteX58" fmla="*/ 269240 w 741123"/>
                <a:gd name="connsiteY58" fmla="*/ 2672080 h 2976880"/>
                <a:gd name="connsiteX59" fmla="*/ 172720 w 741123"/>
                <a:gd name="connsiteY59" fmla="*/ 2727960 h 2976880"/>
                <a:gd name="connsiteX60" fmla="*/ 147320 w 741123"/>
                <a:gd name="connsiteY60" fmla="*/ 2727960 h 2976880"/>
                <a:gd name="connsiteX61" fmla="*/ 142240 w 741123"/>
                <a:gd name="connsiteY61" fmla="*/ 2763520 h 2976880"/>
                <a:gd name="connsiteX62" fmla="*/ 76200 w 741123"/>
                <a:gd name="connsiteY62" fmla="*/ 2844800 h 2976880"/>
                <a:gd name="connsiteX63" fmla="*/ 81280 w 741123"/>
                <a:gd name="connsiteY63" fmla="*/ 2865120 h 2976880"/>
                <a:gd name="connsiteX64" fmla="*/ 55880 w 741123"/>
                <a:gd name="connsiteY64" fmla="*/ 2936240 h 2976880"/>
                <a:gd name="connsiteX65" fmla="*/ 0 w 741123"/>
                <a:gd name="connsiteY65" fmla="*/ 2976880 h 2976880"/>
                <a:gd name="connsiteX0" fmla="*/ 147320 w 741123"/>
                <a:gd name="connsiteY0" fmla="*/ 0 h 2976880"/>
                <a:gd name="connsiteX1" fmla="*/ 208280 w 741123"/>
                <a:gd name="connsiteY1" fmla="*/ 15240 h 2976880"/>
                <a:gd name="connsiteX2" fmla="*/ 259080 w 741123"/>
                <a:gd name="connsiteY2" fmla="*/ 66040 h 2976880"/>
                <a:gd name="connsiteX3" fmla="*/ 121920 w 741123"/>
                <a:gd name="connsiteY3" fmla="*/ 96520 h 2976880"/>
                <a:gd name="connsiteX4" fmla="*/ 228600 w 741123"/>
                <a:gd name="connsiteY4" fmla="*/ 162560 h 2976880"/>
                <a:gd name="connsiteX5" fmla="*/ 142240 w 741123"/>
                <a:gd name="connsiteY5" fmla="*/ 198120 h 2976880"/>
                <a:gd name="connsiteX6" fmla="*/ 60960 w 741123"/>
                <a:gd name="connsiteY6" fmla="*/ 264160 h 2976880"/>
                <a:gd name="connsiteX7" fmla="*/ 181136 w 741123"/>
                <a:gd name="connsiteY7" fmla="*/ 339415 h 2976880"/>
                <a:gd name="connsiteX8" fmla="*/ 76200 w 741123"/>
                <a:gd name="connsiteY8" fmla="*/ 365760 h 2976880"/>
                <a:gd name="connsiteX9" fmla="*/ 81280 w 741123"/>
                <a:gd name="connsiteY9" fmla="*/ 391160 h 2976880"/>
                <a:gd name="connsiteX10" fmla="*/ 142240 w 741123"/>
                <a:gd name="connsiteY10" fmla="*/ 447040 h 2976880"/>
                <a:gd name="connsiteX11" fmla="*/ 274320 w 741123"/>
                <a:gd name="connsiteY11" fmla="*/ 477520 h 2976880"/>
                <a:gd name="connsiteX12" fmla="*/ 391160 w 741123"/>
                <a:gd name="connsiteY12" fmla="*/ 538480 h 2976880"/>
                <a:gd name="connsiteX13" fmla="*/ 429817 w 741123"/>
                <a:gd name="connsiteY13" fmla="*/ 542527 h 2976880"/>
                <a:gd name="connsiteX14" fmla="*/ 238760 w 741123"/>
                <a:gd name="connsiteY14" fmla="*/ 563880 h 2976880"/>
                <a:gd name="connsiteX15" fmla="*/ 734340 w 741123"/>
                <a:gd name="connsiteY15" fmla="*/ 695197 h 2976880"/>
                <a:gd name="connsiteX16" fmla="*/ 508101 w 741123"/>
                <a:gd name="connsiteY16" fmla="*/ 723517 h 2976880"/>
                <a:gd name="connsiteX17" fmla="*/ 244698 w 741123"/>
                <a:gd name="connsiteY17" fmla="*/ 766136 h 2976880"/>
                <a:gd name="connsiteX18" fmla="*/ 81280 w 741123"/>
                <a:gd name="connsiteY18" fmla="*/ 812800 h 2976880"/>
                <a:gd name="connsiteX19" fmla="*/ 101600 w 741123"/>
                <a:gd name="connsiteY19" fmla="*/ 878840 h 2976880"/>
                <a:gd name="connsiteX20" fmla="*/ 116840 w 741123"/>
                <a:gd name="connsiteY20" fmla="*/ 934720 h 2976880"/>
                <a:gd name="connsiteX21" fmla="*/ 137160 w 741123"/>
                <a:gd name="connsiteY21" fmla="*/ 985520 h 2976880"/>
                <a:gd name="connsiteX22" fmla="*/ 132080 w 741123"/>
                <a:gd name="connsiteY22" fmla="*/ 1036320 h 2976880"/>
                <a:gd name="connsiteX23" fmla="*/ 71120 w 741123"/>
                <a:gd name="connsiteY23" fmla="*/ 1127760 h 2976880"/>
                <a:gd name="connsiteX24" fmla="*/ 5080 w 741123"/>
                <a:gd name="connsiteY24" fmla="*/ 1188720 h 2976880"/>
                <a:gd name="connsiteX25" fmla="*/ 55880 w 741123"/>
                <a:gd name="connsiteY25" fmla="*/ 1290320 h 2976880"/>
                <a:gd name="connsiteX26" fmla="*/ 71120 w 741123"/>
                <a:gd name="connsiteY26" fmla="*/ 1336040 h 2976880"/>
                <a:gd name="connsiteX27" fmla="*/ 172720 w 741123"/>
                <a:gd name="connsiteY27" fmla="*/ 1351280 h 2976880"/>
                <a:gd name="connsiteX28" fmla="*/ 157480 w 741123"/>
                <a:gd name="connsiteY28" fmla="*/ 1407160 h 2976880"/>
                <a:gd name="connsiteX29" fmla="*/ 60960 w 741123"/>
                <a:gd name="connsiteY29" fmla="*/ 1447800 h 2976880"/>
                <a:gd name="connsiteX30" fmla="*/ 101600 w 741123"/>
                <a:gd name="connsiteY30" fmla="*/ 1498600 h 2976880"/>
                <a:gd name="connsiteX31" fmla="*/ 96520 w 741123"/>
                <a:gd name="connsiteY31" fmla="*/ 1513840 h 2976880"/>
                <a:gd name="connsiteX32" fmla="*/ 35560 w 741123"/>
                <a:gd name="connsiteY32" fmla="*/ 1574800 h 2976880"/>
                <a:gd name="connsiteX33" fmla="*/ 121920 w 741123"/>
                <a:gd name="connsiteY33" fmla="*/ 1630680 h 2976880"/>
                <a:gd name="connsiteX34" fmla="*/ 30480 w 741123"/>
                <a:gd name="connsiteY34" fmla="*/ 1696720 h 2976880"/>
                <a:gd name="connsiteX35" fmla="*/ 30480 w 741123"/>
                <a:gd name="connsiteY35" fmla="*/ 1752600 h 2976880"/>
                <a:gd name="connsiteX36" fmla="*/ 35560 w 741123"/>
                <a:gd name="connsiteY36" fmla="*/ 1803400 h 2976880"/>
                <a:gd name="connsiteX37" fmla="*/ 238760 w 741123"/>
                <a:gd name="connsiteY37" fmla="*/ 1884680 h 2976880"/>
                <a:gd name="connsiteX38" fmla="*/ 91440 w 741123"/>
                <a:gd name="connsiteY38" fmla="*/ 1910080 h 2976880"/>
                <a:gd name="connsiteX39" fmla="*/ 81280 w 741123"/>
                <a:gd name="connsiteY39" fmla="*/ 1945640 h 2976880"/>
                <a:gd name="connsiteX40" fmla="*/ 40640 w 741123"/>
                <a:gd name="connsiteY40" fmla="*/ 1986280 h 2976880"/>
                <a:gd name="connsiteX41" fmla="*/ 55880 w 741123"/>
                <a:gd name="connsiteY41" fmla="*/ 2037080 h 2976880"/>
                <a:gd name="connsiteX42" fmla="*/ 294640 w 741123"/>
                <a:gd name="connsiteY42" fmla="*/ 2062480 h 2976880"/>
                <a:gd name="connsiteX43" fmla="*/ 629920 w 741123"/>
                <a:gd name="connsiteY43" fmla="*/ 2082800 h 2976880"/>
                <a:gd name="connsiteX44" fmla="*/ 533400 w 741123"/>
                <a:gd name="connsiteY44" fmla="*/ 2133600 h 2976880"/>
                <a:gd name="connsiteX45" fmla="*/ 426720 w 741123"/>
                <a:gd name="connsiteY45" fmla="*/ 2179320 h 2976880"/>
                <a:gd name="connsiteX46" fmla="*/ 614680 w 741123"/>
                <a:gd name="connsiteY46" fmla="*/ 2199640 h 2976880"/>
                <a:gd name="connsiteX47" fmla="*/ 320040 w 741123"/>
                <a:gd name="connsiteY47" fmla="*/ 2219960 h 2976880"/>
                <a:gd name="connsiteX48" fmla="*/ 553720 w 741123"/>
                <a:gd name="connsiteY48" fmla="*/ 2245360 h 2976880"/>
                <a:gd name="connsiteX49" fmla="*/ 680720 w 741123"/>
                <a:gd name="connsiteY49" fmla="*/ 2286000 h 2976880"/>
                <a:gd name="connsiteX50" fmla="*/ 264160 w 741123"/>
                <a:gd name="connsiteY50" fmla="*/ 2341880 h 2976880"/>
                <a:gd name="connsiteX51" fmla="*/ 360680 w 741123"/>
                <a:gd name="connsiteY51" fmla="*/ 2387600 h 2976880"/>
                <a:gd name="connsiteX52" fmla="*/ 381000 w 741123"/>
                <a:gd name="connsiteY52" fmla="*/ 2413000 h 2976880"/>
                <a:gd name="connsiteX53" fmla="*/ 233680 w 741123"/>
                <a:gd name="connsiteY53" fmla="*/ 2448560 h 2976880"/>
                <a:gd name="connsiteX54" fmla="*/ 238760 w 741123"/>
                <a:gd name="connsiteY54" fmla="*/ 2509520 h 2976880"/>
                <a:gd name="connsiteX55" fmla="*/ 309880 w 741123"/>
                <a:gd name="connsiteY55" fmla="*/ 2550160 h 2976880"/>
                <a:gd name="connsiteX56" fmla="*/ 81280 w 741123"/>
                <a:gd name="connsiteY56" fmla="*/ 2611120 h 2976880"/>
                <a:gd name="connsiteX57" fmla="*/ 76200 w 741123"/>
                <a:gd name="connsiteY57" fmla="*/ 2651760 h 2976880"/>
                <a:gd name="connsiteX58" fmla="*/ 269240 w 741123"/>
                <a:gd name="connsiteY58" fmla="*/ 2672080 h 2976880"/>
                <a:gd name="connsiteX59" fmla="*/ 172720 w 741123"/>
                <a:gd name="connsiteY59" fmla="*/ 2727960 h 2976880"/>
                <a:gd name="connsiteX60" fmla="*/ 147320 w 741123"/>
                <a:gd name="connsiteY60" fmla="*/ 2727960 h 2976880"/>
                <a:gd name="connsiteX61" fmla="*/ 142240 w 741123"/>
                <a:gd name="connsiteY61" fmla="*/ 2763520 h 2976880"/>
                <a:gd name="connsiteX62" fmla="*/ 76200 w 741123"/>
                <a:gd name="connsiteY62" fmla="*/ 2844800 h 2976880"/>
                <a:gd name="connsiteX63" fmla="*/ 81280 w 741123"/>
                <a:gd name="connsiteY63" fmla="*/ 2865120 h 2976880"/>
                <a:gd name="connsiteX64" fmla="*/ 55880 w 741123"/>
                <a:gd name="connsiteY64" fmla="*/ 2936240 h 2976880"/>
                <a:gd name="connsiteX65" fmla="*/ 0 w 741123"/>
                <a:gd name="connsiteY65" fmla="*/ 2976880 h 2976880"/>
                <a:gd name="connsiteX0" fmla="*/ 147320 w 741123"/>
                <a:gd name="connsiteY0" fmla="*/ 0 h 2976880"/>
                <a:gd name="connsiteX1" fmla="*/ 208280 w 741123"/>
                <a:gd name="connsiteY1" fmla="*/ 15240 h 2976880"/>
                <a:gd name="connsiteX2" fmla="*/ 259080 w 741123"/>
                <a:gd name="connsiteY2" fmla="*/ 66040 h 2976880"/>
                <a:gd name="connsiteX3" fmla="*/ 121920 w 741123"/>
                <a:gd name="connsiteY3" fmla="*/ 96520 h 2976880"/>
                <a:gd name="connsiteX4" fmla="*/ 228600 w 741123"/>
                <a:gd name="connsiteY4" fmla="*/ 162560 h 2976880"/>
                <a:gd name="connsiteX5" fmla="*/ 142240 w 741123"/>
                <a:gd name="connsiteY5" fmla="*/ 198120 h 2976880"/>
                <a:gd name="connsiteX6" fmla="*/ 317424 w 741123"/>
                <a:gd name="connsiteY6" fmla="*/ 288616 h 2976880"/>
                <a:gd name="connsiteX7" fmla="*/ 181136 w 741123"/>
                <a:gd name="connsiteY7" fmla="*/ 339415 h 2976880"/>
                <a:gd name="connsiteX8" fmla="*/ 76200 w 741123"/>
                <a:gd name="connsiteY8" fmla="*/ 365760 h 2976880"/>
                <a:gd name="connsiteX9" fmla="*/ 81280 w 741123"/>
                <a:gd name="connsiteY9" fmla="*/ 391160 h 2976880"/>
                <a:gd name="connsiteX10" fmla="*/ 142240 w 741123"/>
                <a:gd name="connsiteY10" fmla="*/ 447040 h 2976880"/>
                <a:gd name="connsiteX11" fmla="*/ 274320 w 741123"/>
                <a:gd name="connsiteY11" fmla="*/ 477520 h 2976880"/>
                <a:gd name="connsiteX12" fmla="*/ 391160 w 741123"/>
                <a:gd name="connsiteY12" fmla="*/ 538480 h 2976880"/>
                <a:gd name="connsiteX13" fmla="*/ 429817 w 741123"/>
                <a:gd name="connsiteY13" fmla="*/ 542527 h 2976880"/>
                <a:gd name="connsiteX14" fmla="*/ 238760 w 741123"/>
                <a:gd name="connsiteY14" fmla="*/ 563880 h 2976880"/>
                <a:gd name="connsiteX15" fmla="*/ 734340 w 741123"/>
                <a:gd name="connsiteY15" fmla="*/ 695197 h 2976880"/>
                <a:gd name="connsiteX16" fmla="*/ 508101 w 741123"/>
                <a:gd name="connsiteY16" fmla="*/ 723517 h 2976880"/>
                <a:gd name="connsiteX17" fmla="*/ 244698 w 741123"/>
                <a:gd name="connsiteY17" fmla="*/ 766136 h 2976880"/>
                <a:gd name="connsiteX18" fmla="*/ 81280 w 741123"/>
                <a:gd name="connsiteY18" fmla="*/ 812800 h 2976880"/>
                <a:gd name="connsiteX19" fmla="*/ 101600 w 741123"/>
                <a:gd name="connsiteY19" fmla="*/ 878840 h 2976880"/>
                <a:gd name="connsiteX20" fmla="*/ 116840 w 741123"/>
                <a:gd name="connsiteY20" fmla="*/ 934720 h 2976880"/>
                <a:gd name="connsiteX21" fmla="*/ 137160 w 741123"/>
                <a:gd name="connsiteY21" fmla="*/ 985520 h 2976880"/>
                <a:gd name="connsiteX22" fmla="*/ 132080 w 741123"/>
                <a:gd name="connsiteY22" fmla="*/ 1036320 h 2976880"/>
                <a:gd name="connsiteX23" fmla="*/ 71120 w 741123"/>
                <a:gd name="connsiteY23" fmla="*/ 1127760 h 2976880"/>
                <a:gd name="connsiteX24" fmla="*/ 5080 w 741123"/>
                <a:gd name="connsiteY24" fmla="*/ 1188720 h 2976880"/>
                <a:gd name="connsiteX25" fmla="*/ 55880 w 741123"/>
                <a:gd name="connsiteY25" fmla="*/ 1290320 h 2976880"/>
                <a:gd name="connsiteX26" fmla="*/ 71120 w 741123"/>
                <a:gd name="connsiteY26" fmla="*/ 1336040 h 2976880"/>
                <a:gd name="connsiteX27" fmla="*/ 172720 w 741123"/>
                <a:gd name="connsiteY27" fmla="*/ 1351280 h 2976880"/>
                <a:gd name="connsiteX28" fmla="*/ 157480 w 741123"/>
                <a:gd name="connsiteY28" fmla="*/ 1407160 h 2976880"/>
                <a:gd name="connsiteX29" fmla="*/ 60960 w 741123"/>
                <a:gd name="connsiteY29" fmla="*/ 1447800 h 2976880"/>
                <a:gd name="connsiteX30" fmla="*/ 101600 w 741123"/>
                <a:gd name="connsiteY30" fmla="*/ 1498600 h 2976880"/>
                <a:gd name="connsiteX31" fmla="*/ 96520 w 741123"/>
                <a:gd name="connsiteY31" fmla="*/ 1513840 h 2976880"/>
                <a:gd name="connsiteX32" fmla="*/ 35560 w 741123"/>
                <a:gd name="connsiteY32" fmla="*/ 1574800 h 2976880"/>
                <a:gd name="connsiteX33" fmla="*/ 121920 w 741123"/>
                <a:gd name="connsiteY33" fmla="*/ 1630680 h 2976880"/>
                <a:gd name="connsiteX34" fmla="*/ 30480 w 741123"/>
                <a:gd name="connsiteY34" fmla="*/ 1696720 h 2976880"/>
                <a:gd name="connsiteX35" fmla="*/ 30480 w 741123"/>
                <a:gd name="connsiteY35" fmla="*/ 1752600 h 2976880"/>
                <a:gd name="connsiteX36" fmla="*/ 35560 w 741123"/>
                <a:gd name="connsiteY36" fmla="*/ 1803400 h 2976880"/>
                <a:gd name="connsiteX37" fmla="*/ 238760 w 741123"/>
                <a:gd name="connsiteY37" fmla="*/ 1884680 h 2976880"/>
                <a:gd name="connsiteX38" fmla="*/ 91440 w 741123"/>
                <a:gd name="connsiteY38" fmla="*/ 1910080 h 2976880"/>
                <a:gd name="connsiteX39" fmla="*/ 81280 w 741123"/>
                <a:gd name="connsiteY39" fmla="*/ 1945640 h 2976880"/>
                <a:gd name="connsiteX40" fmla="*/ 40640 w 741123"/>
                <a:gd name="connsiteY40" fmla="*/ 1986280 h 2976880"/>
                <a:gd name="connsiteX41" fmla="*/ 55880 w 741123"/>
                <a:gd name="connsiteY41" fmla="*/ 2037080 h 2976880"/>
                <a:gd name="connsiteX42" fmla="*/ 294640 w 741123"/>
                <a:gd name="connsiteY42" fmla="*/ 2062480 h 2976880"/>
                <a:gd name="connsiteX43" fmla="*/ 629920 w 741123"/>
                <a:gd name="connsiteY43" fmla="*/ 2082800 h 2976880"/>
                <a:gd name="connsiteX44" fmla="*/ 533400 w 741123"/>
                <a:gd name="connsiteY44" fmla="*/ 2133600 h 2976880"/>
                <a:gd name="connsiteX45" fmla="*/ 426720 w 741123"/>
                <a:gd name="connsiteY45" fmla="*/ 2179320 h 2976880"/>
                <a:gd name="connsiteX46" fmla="*/ 614680 w 741123"/>
                <a:gd name="connsiteY46" fmla="*/ 2199640 h 2976880"/>
                <a:gd name="connsiteX47" fmla="*/ 320040 w 741123"/>
                <a:gd name="connsiteY47" fmla="*/ 2219960 h 2976880"/>
                <a:gd name="connsiteX48" fmla="*/ 553720 w 741123"/>
                <a:gd name="connsiteY48" fmla="*/ 2245360 h 2976880"/>
                <a:gd name="connsiteX49" fmla="*/ 680720 w 741123"/>
                <a:gd name="connsiteY49" fmla="*/ 2286000 h 2976880"/>
                <a:gd name="connsiteX50" fmla="*/ 264160 w 741123"/>
                <a:gd name="connsiteY50" fmla="*/ 2341880 h 2976880"/>
                <a:gd name="connsiteX51" fmla="*/ 360680 w 741123"/>
                <a:gd name="connsiteY51" fmla="*/ 2387600 h 2976880"/>
                <a:gd name="connsiteX52" fmla="*/ 381000 w 741123"/>
                <a:gd name="connsiteY52" fmla="*/ 2413000 h 2976880"/>
                <a:gd name="connsiteX53" fmla="*/ 233680 w 741123"/>
                <a:gd name="connsiteY53" fmla="*/ 2448560 h 2976880"/>
                <a:gd name="connsiteX54" fmla="*/ 238760 w 741123"/>
                <a:gd name="connsiteY54" fmla="*/ 2509520 h 2976880"/>
                <a:gd name="connsiteX55" fmla="*/ 309880 w 741123"/>
                <a:gd name="connsiteY55" fmla="*/ 2550160 h 2976880"/>
                <a:gd name="connsiteX56" fmla="*/ 81280 w 741123"/>
                <a:gd name="connsiteY56" fmla="*/ 2611120 h 2976880"/>
                <a:gd name="connsiteX57" fmla="*/ 76200 w 741123"/>
                <a:gd name="connsiteY57" fmla="*/ 2651760 h 2976880"/>
                <a:gd name="connsiteX58" fmla="*/ 269240 w 741123"/>
                <a:gd name="connsiteY58" fmla="*/ 2672080 h 2976880"/>
                <a:gd name="connsiteX59" fmla="*/ 172720 w 741123"/>
                <a:gd name="connsiteY59" fmla="*/ 2727960 h 2976880"/>
                <a:gd name="connsiteX60" fmla="*/ 147320 w 741123"/>
                <a:gd name="connsiteY60" fmla="*/ 2727960 h 2976880"/>
                <a:gd name="connsiteX61" fmla="*/ 142240 w 741123"/>
                <a:gd name="connsiteY61" fmla="*/ 2763520 h 2976880"/>
                <a:gd name="connsiteX62" fmla="*/ 76200 w 741123"/>
                <a:gd name="connsiteY62" fmla="*/ 2844800 h 2976880"/>
                <a:gd name="connsiteX63" fmla="*/ 81280 w 741123"/>
                <a:gd name="connsiteY63" fmla="*/ 2865120 h 2976880"/>
                <a:gd name="connsiteX64" fmla="*/ 55880 w 741123"/>
                <a:gd name="connsiteY64" fmla="*/ 2936240 h 2976880"/>
                <a:gd name="connsiteX65" fmla="*/ 0 w 741123"/>
                <a:gd name="connsiteY65" fmla="*/ 2976880 h 2976880"/>
                <a:gd name="connsiteX0" fmla="*/ 147320 w 741123"/>
                <a:gd name="connsiteY0" fmla="*/ 0 h 2976880"/>
                <a:gd name="connsiteX1" fmla="*/ 208280 w 741123"/>
                <a:gd name="connsiteY1" fmla="*/ 15240 h 2976880"/>
                <a:gd name="connsiteX2" fmla="*/ 259080 w 741123"/>
                <a:gd name="connsiteY2" fmla="*/ 66040 h 2976880"/>
                <a:gd name="connsiteX3" fmla="*/ 121920 w 741123"/>
                <a:gd name="connsiteY3" fmla="*/ 96520 h 2976880"/>
                <a:gd name="connsiteX4" fmla="*/ 228600 w 741123"/>
                <a:gd name="connsiteY4" fmla="*/ 162560 h 2976880"/>
                <a:gd name="connsiteX5" fmla="*/ 495593 w 741123"/>
                <a:gd name="connsiteY5" fmla="*/ 198119 h 2976880"/>
                <a:gd name="connsiteX6" fmla="*/ 317424 w 741123"/>
                <a:gd name="connsiteY6" fmla="*/ 288616 h 2976880"/>
                <a:gd name="connsiteX7" fmla="*/ 181136 w 741123"/>
                <a:gd name="connsiteY7" fmla="*/ 339415 h 2976880"/>
                <a:gd name="connsiteX8" fmla="*/ 76200 w 741123"/>
                <a:gd name="connsiteY8" fmla="*/ 365760 h 2976880"/>
                <a:gd name="connsiteX9" fmla="*/ 81280 w 741123"/>
                <a:gd name="connsiteY9" fmla="*/ 391160 h 2976880"/>
                <a:gd name="connsiteX10" fmla="*/ 142240 w 741123"/>
                <a:gd name="connsiteY10" fmla="*/ 447040 h 2976880"/>
                <a:gd name="connsiteX11" fmla="*/ 274320 w 741123"/>
                <a:gd name="connsiteY11" fmla="*/ 477520 h 2976880"/>
                <a:gd name="connsiteX12" fmla="*/ 391160 w 741123"/>
                <a:gd name="connsiteY12" fmla="*/ 538480 h 2976880"/>
                <a:gd name="connsiteX13" fmla="*/ 429817 w 741123"/>
                <a:gd name="connsiteY13" fmla="*/ 542527 h 2976880"/>
                <a:gd name="connsiteX14" fmla="*/ 238760 w 741123"/>
                <a:gd name="connsiteY14" fmla="*/ 563880 h 2976880"/>
                <a:gd name="connsiteX15" fmla="*/ 734340 w 741123"/>
                <a:gd name="connsiteY15" fmla="*/ 695197 h 2976880"/>
                <a:gd name="connsiteX16" fmla="*/ 508101 w 741123"/>
                <a:gd name="connsiteY16" fmla="*/ 723517 h 2976880"/>
                <a:gd name="connsiteX17" fmla="*/ 244698 w 741123"/>
                <a:gd name="connsiteY17" fmla="*/ 766136 h 2976880"/>
                <a:gd name="connsiteX18" fmla="*/ 81280 w 741123"/>
                <a:gd name="connsiteY18" fmla="*/ 812800 h 2976880"/>
                <a:gd name="connsiteX19" fmla="*/ 101600 w 741123"/>
                <a:gd name="connsiteY19" fmla="*/ 878840 h 2976880"/>
                <a:gd name="connsiteX20" fmla="*/ 116840 w 741123"/>
                <a:gd name="connsiteY20" fmla="*/ 934720 h 2976880"/>
                <a:gd name="connsiteX21" fmla="*/ 137160 w 741123"/>
                <a:gd name="connsiteY21" fmla="*/ 985520 h 2976880"/>
                <a:gd name="connsiteX22" fmla="*/ 132080 w 741123"/>
                <a:gd name="connsiteY22" fmla="*/ 1036320 h 2976880"/>
                <a:gd name="connsiteX23" fmla="*/ 71120 w 741123"/>
                <a:gd name="connsiteY23" fmla="*/ 1127760 h 2976880"/>
                <a:gd name="connsiteX24" fmla="*/ 5080 w 741123"/>
                <a:gd name="connsiteY24" fmla="*/ 1188720 h 2976880"/>
                <a:gd name="connsiteX25" fmla="*/ 55880 w 741123"/>
                <a:gd name="connsiteY25" fmla="*/ 1290320 h 2976880"/>
                <a:gd name="connsiteX26" fmla="*/ 71120 w 741123"/>
                <a:gd name="connsiteY26" fmla="*/ 1336040 h 2976880"/>
                <a:gd name="connsiteX27" fmla="*/ 172720 w 741123"/>
                <a:gd name="connsiteY27" fmla="*/ 1351280 h 2976880"/>
                <a:gd name="connsiteX28" fmla="*/ 157480 w 741123"/>
                <a:gd name="connsiteY28" fmla="*/ 1407160 h 2976880"/>
                <a:gd name="connsiteX29" fmla="*/ 60960 w 741123"/>
                <a:gd name="connsiteY29" fmla="*/ 1447800 h 2976880"/>
                <a:gd name="connsiteX30" fmla="*/ 101600 w 741123"/>
                <a:gd name="connsiteY30" fmla="*/ 1498600 h 2976880"/>
                <a:gd name="connsiteX31" fmla="*/ 96520 w 741123"/>
                <a:gd name="connsiteY31" fmla="*/ 1513840 h 2976880"/>
                <a:gd name="connsiteX32" fmla="*/ 35560 w 741123"/>
                <a:gd name="connsiteY32" fmla="*/ 1574800 h 2976880"/>
                <a:gd name="connsiteX33" fmla="*/ 121920 w 741123"/>
                <a:gd name="connsiteY33" fmla="*/ 1630680 h 2976880"/>
                <a:gd name="connsiteX34" fmla="*/ 30480 w 741123"/>
                <a:gd name="connsiteY34" fmla="*/ 1696720 h 2976880"/>
                <a:gd name="connsiteX35" fmla="*/ 30480 w 741123"/>
                <a:gd name="connsiteY35" fmla="*/ 1752600 h 2976880"/>
                <a:gd name="connsiteX36" fmla="*/ 35560 w 741123"/>
                <a:gd name="connsiteY36" fmla="*/ 1803400 h 2976880"/>
                <a:gd name="connsiteX37" fmla="*/ 238760 w 741123"/>
                <a:gd name="connsiteY37" fmla="*/ 1884680 h 2976880"/>
                <a:gd name="connsiteX38" fmla="*/ 91440 w 741123"/>
                <a:gd name="connsiteY38" fmla="*/ 1910080 h 2976880"/>
                <a:gd name="connsiteX39" fmla="*/ 81280 w 741123"/>
                <a:gd name="connsiteY39" fmla="*/ 1945640 h 2976880"/>
                <a:gd name="connsiteX40" fmla="*/ 40640 w 741123"/>
                <a:gd name="connsiteY40" fmla="*/ 1986280 h 2976880"/>
                <a:gd name="connsiteX41" fmla="*/ 55880 w 741123"/>
                <a:gd name="connsiteY41" fmla="*/ 2037080 h 2976880"/>
                <a:gd name="connsiteX42" fmla="*/ 294640 w 741123"/>
                <a:gd name="connsiteY42" fmla="*/ 2062480 h 2976880"/>
                <a:gd name="connsiteX43" fmla="*/ 629920 w 741123"/>
                <a:gd name="connsiteY43" fmla="*/ 2082800 h 2976880"/>
                <a:gd name="connsiteX44" fmla="*/ 533400 w 741123"/>
                <a:gd name="connsiteY44" fmla="*/ 2133600 h 2976880"/>
                <a:gd name="connsiteX45" fmla="*/ 426720 w 741123"/>
                <a:gd name="connsiteY45" fmla="*/ 2179320 h 2976880"/>
                <a:gd name="connsiteX46" fmla="*/ 614680 w 741123"/>
                <a:gd name="connsiteY46" fmla="*/ 2199640 h 2976880"/>
                <a:gd name="connsiteX47" fmla="*/ 320040 w 741123"/>
                <a:gd name="connsiteY47" fmla="*/ 2219960 h 2976880"/>
                <a:gd name="connsiteX48" fmla="*/ 553720 w 741123"/>
                <a:gd name="connsiteY48" fmla="*/ 2245360 h 2976880"/>
                <a:gd name="connsiteX49" fmla="*/ 680720 w 741123"/>
                <a:gd name="connsiteY49" fmla="*/ 2286000 h 2976880"/>
                <a:gd name="connsiteX50" fmla="*/ 264160 w 741123"/>
                <a:gd name="connsiteY50" fmla="*/ 2341880 h 2976880"/>
                <a:gd name="connsiteX51" fmla="*/ 360680 w 741123"/>
                <a:gd name="connsiteY51" fmla="*/ 2387600 h 2976880"/>
                <a:gd name="connsiteX52" fmla="*/ 381000 w 741123"/>
                <a:gd name="connsiteY52" fmla="*/ 2413000 h 2976880"/>
                <a:gd name="connsiteX53" fmla="*/ 233680 w 741123"/>
                <a:gd name="connsiteY53" fmla="*/ 2448560 h 2976880"/>
                <a:gd name="connsiteX54" fmla="*/ 238760 w 741123"/>
                <a:gd name="connsiteY54" fmla="*/ 2509520 h 2976880"/>
                <a:gd name="connsiteX55" fmla="*/ 309880 w 741123"/>
                <a:gd name="connsiteY55" fmla="*/ 2550160 h 2976880"/>
                <a:gd name="connsiteX56" fmla="*/ 81280 w 741123"/>
                <a:gd name="connsiteY56" fmla="*/ 2611120 h 2976880"/>
                <a:gd name="connsiteX57" fmla="*/ 76200 w 741123"/>
                <a:gd name="connsiteY57" fmla="*/ 2651760 h 2976880"/>
                <a:gd name="connsiteX58" fmla="*/ 269240 w 741123"/>
                <a:gd name="connsiteY58" fmla="*/ 2672080 h 2976880"/>
                <a:gd name="connsiteX59" fmla="*/ 172720 w 741123"/>
                <a:gd name="connsiteY59" fmla="*/ 2727960 h 2976880"/>
                <a:gd name="connsiteX60" fmla="*/ 147320 w 741123"/>
                <a:gd name="connsiteY60" fmla="*/ 2727960 h 2976880"/>
                <a:gd name="connsiteX61" fmla="*/ 142240 w 741123"/>
                <a:gd name="connsiteY61" fmla="*/ 2763520 h 2976880"/>
                <a:gd name="connsiteX62" fmla="*/ 76200 w 741123"/>
                <a:gd name="connsiteY62" fmla="*/ 2844800 h 2976880"/>
                <a:gd name="connsiteX63" fmla="*/ 81280 w 741123"/>
                <a:gd name="connsiteY63" fmla="*/ 2865120 h 2976880"/>
                <a:gd name="connsiteX64" fmla="*/ 55880 w 741123"/>
                <a:gd name="connsiteY64" fmla="*/ 2936240 h 2976880"/>
                <a:gd name="connsiteX65" fmla="*/ 0 w 741123"/>
                <a:gd name="connsiteY65" fmla="*/ 2976880 h 2976880"/>
                <a:gd name="connsiteX0" fmla="*/ 147320 w 741123"/>
                <a:gd name="connsiteY0" fmla="*/ 0 h 2976880"/>
                <a:gd name="connsiteX1" fmla="*/ 208280 w 741123"/>
                <a:gd name="connsiteY1" fmla="*/ 15240 h 2976880"/>
                <a:gd name="connsiteX2" fmla="*/ 259080 w 741123"/>
                <a:gd name="connsiteY2" fmla="*/ 66040 h 2976880"/>
                <a:gd name="connsiteX3" fmla="*/ 121920 w 741123"/>
                <a:gd name="connsiteY3" fmla="*/ 96520 h 2976880"/>
                <a:gd name="connsiteX4" fmla="*/ 228600 w 741123"/>
                <a:gd name="connsiteY4" fmla="*/ 162560 h 2976880"/>
                <a:gd name="connsiteX5" fmla="*/ 187835 w 741123"/>
                <a:gd name="connsiteY5" fmla="*/ 198119 h 2976880"/>
                <a:gd name="connsiteX6" fmla="*/ 317424 w 741123"/>
                <a:gd name="connsiteY6" fmla="*/ 288616 h 2976880"/>
                <a:gd name="connsiteX7" fmla="*/ 181136 w 741123"/>
                <a:gd name="connsiteY7" fmla="*/ 339415 h 2976880"/>
                <a:gd name="connsiteX8" fmla="*/ 76200 w 741123"/>
                <a:gd name="connsiteY8" fmla="*/ 365760 h 2976880"/>
                <a:gd name="connsiteX9" fmla="*/ 81280 w 741123"/>
                <a:gd name="connsiteY9" fmla="*/ 391160 h 2976880"/>
                <a:gd name="connsiteX10" fmla="*/ 142240 w 741123"/>
                <a:gd name="connsiteY10" fmla="*/ 447040 h 2976880"/>
                <a:gd name="connsiteX11" fmla="*/ 274320 w 741123"/>
                <a:gd name="connsiteY11" fmla="*/ 477520 h 2976880"/>
                <a:gd name="connsiteX12" fmla="*/ 391160 w 741123"/>
                <a:gd name="connsiteY12" fmla="*/ 538480 h 2976880"/>
                <a:gd name="connsiteX13" fmla="*/ 429817 w 741123"/>
                <a:gd name="connsiteY13" fmla="*/ 542527 h 2976880"/>
                <a:gd name="connsiteX14" fmla="*/ 238760 w 741123"/>
                <a:gd name="connsiteY14" fmla="*/ 563880 h 2976880"/>
                <a:gd name="connsiteX15" fmla="*/ 734340 w 741123"/>
                <a:gd name="connsiteY15" fmla="*/ 695197 h 2976880"/>
                <a:gd name="connsiteX16" fmla="*/ 508101 w 741123"/>
                <a:gd name="connsiteY16" fmla="*/ 723517 h 2976880"/>
                <a:gd name="connsiteX17" fmla="*/ 244698 w 741123"/>
                <a:gd name="connsiteY17" fmla="*/ 766136 h 2976880"/>
                <a:gd name="connsiteX18" fmla="*/ 81280 w 741123"/>
                <a:gd name="connsiteY18" fmla="*/ 812800 h 2976880"/>
                <a:gd name="connsiteX19" fmla="*/ 101600 w 741123"/>
                <a:gd name="connsiteY19" fmla="*/ 878840 h 2976880"/>
                <a:gd name="connsiteX20" fmla="*/ 116840 w 741123"/>
                <a:gd name="connsiteY20" fmla="*/ 934720 h 2976880"/>
                <a:gd name="connsiteX21" fmla="*/ 137160 w 741123"/>
                <a:gd name="connsiteY21" fmla="*/ 985520 h 2976880"/>
                <a:gd name="connsiteX22" fmla="*/ 132080 w 741123"/>
                <a:gd name="connsiteY22" fmla="*/ 1036320 h 2976880"/>
                <a:gd name="connsiteX23" fmla="*/ 71120 w 741123"/>
                <a:gd name="connsiteY23" fmla="*/ 1127760 h 2976880"/>
                <a:gd name="connsiteX24" fmla="*/ 5080 w 741123"/>
                <a:gd name="connsiteY24" fmla="*/ 1188720 h 2976880"/>
                <a:gd name="connsiteX25" fmla="*/ 55880 w 741123"/>
                <a:gd name="connsiteY25" fmla="*/ 1290320 h 2976880"/>
                <a:gd name="connsiteX26" fmla="*/ 71120 w 741123"/>
                <a:gd name="connsiteY26" fmla="*/ 1336040 h 2976880"/>
                <a:gd name="connsiteX27" fmla="*/ 172720 w 741123"/>
                <a:gd name="connsiteY27" fmla="*/ 1351280 h 2976880"/>
                <a:gd name="connsiteX28" fmla="*/ 157480 w 741123"/>
                <a:gd name="connsiteY28" fmla="*/ 1407160 h 2976880"/>
                <a:gd name="connsiteX29" fmla="*/ 60960 w 741123"/>
                <a:gd name="connsiteY29" fmla="*/ 1447800 h 2976880"/>
                <a:gd name="connsiteX30" fmla="*/ 101600 w 741123"/>
                <a:gd name="connsiteY30" fmla="*/ 1498600 h 2976880"/>
                <a:gd name="connsiteX31" fmla="*/ 96520 w 741123"/>
                <a:gd name="connsiteY31" fmla="*/ 1513840 h 2976880"/>
                <a:gd name="connsiteX32" fmla="*/ 35560 w 741123"/>
                <a:gd name="connsiteY32" fmla="*/ 1574800 h 2976880"/>
                <a:gd name="connsiteX33" fmla="*/ 121920 w 741123"/>
                <a:gd name="connsiteY33" fmla="*/ 1630680 h 2976880"/>
                <a:gd name="connsiteX34" fmla="*/ 30480 w 741123"/>
                <a:gd name="connsiteY34" fmla="*/ 1696720 h 2976880"/>
                <a:gd name="connsiteX35" fmla="*/ 30480 w 741123"/>
                <a:gd name="connsiteY35" fmla="*/ 1752600 h 2976880"/>
                <a:gd name="connsiteX36" fmla="*/ 35560 w 741123"/>
                <a:gd name="connsiteY36" fmla="*/ 1803400 h 2976880"/>
                <a:gd name="connsiteX37" fmla="*/ 238760 w 741123"/>
                <a:gd name="connsiteY37" fmla="*/ 1884680 h 2976880"/>
                <a:gd name="connsiteX38" fmla="*/ 91440 w 741123"/>
                <a:gd name="connsiteY38" fmla="*/ 1910080 h 2976880"/>
                <a:gd name="connsiteX39" fmla="*/ 81280 w 741123"/>
                <a:gd name="connsiteY39" fmla="*/ 1945640 h 2976880"/>
                <a:gd name="connsiteX40" fmla="*/ 40640 w 741123"/>
                <a:gd name="connsiteY40" fmla="*/ 1986280 h 2976880"/>
                <a:gd name="connsiteX41" fmla="*/ 55880 w 741123"/>
                <a:gd name="connsiteY41" fmla="*/ 2037080 h 2976880"/>
                <a:gd name="connsiteX42" fmla="*/ 294640 w 741123"/>
                <a:gd name="connsiteY42" fmla="*/ 2062480 h 2976880"/>
                <a:gd name="connsiteX43" fmla="*/ 629920 w 741123"/>
                <a:gd name="connsiteY43" fmla="*/ 2082800 h 2976880"/>
                <a:gd name="connsiteX44" fmla="*/ 533400 w 741123"/>
                <a:gd name="connsiteY44" fmla="*/ 2133600 h 2976880"/>
                <a:gd name="connsiteX45" fmla="*/ 426720 w 741123"/>
                <a:gd name="connsiteY45" fmla="*/ 2179320 h 2976880"/>
                <a:gd name="connsiteX46" fmla="*/ 614680 w 741123"/>
                <a:gd name="connsiteY46" fmla="*/ 2199640 h 2976880"/>
                <a:gd name="connsiteX47" fmla="*/ 320040 w 741123"/>
                <a:gd name="connsiteY47" fmla="*/ 2219960 h 2976880"/>
                <a:gd name="connsiteX48" fmla="*/ 553720 w 741123"/>
                <a:gd name="connsiteY48" fmla="*/ 2245360 h 2976880"/>
                <a:gd name="connsiteX49" fmla="*/ 680720 w 741123"/>
                <a:gd name="connsiteY49" fmla="*/ 2286000 h 2976880"/>
                <a:gd name="connsiteX50" fmla="*/ 264160 w 741123"/>
                <a:gd name="connsiteY50" fmla="*/ 2341880 h 2976880"/>
                <a:gd name="connsiteX51" fmla="*/ 360680 w 741123"/>
                <a:gd name="connsiteY51" fmla="*/ 2387600 h 2976880"/>
                <a:gd name="connsiteX52" fmla="*/ 381000 w 741123"/>
                <a:gd name="connsiteY52" fmla="*/ 2413000 h 2976880"/>
                <a:gd name="connsiteX53" fmla="*/ 233680 w 741123"/>
                <a:gd name="connsiteY53" fmla="*/ 2448560 h 2976880"/>
                <a:gd name="connsiteX54" fmla="*/ 238760 w 741123"/>
                <a:gd name="connsiteY54" fmla="*/ 2509520 h 2976880"/>
                <a:gd name="connsiteX55" fmla="*/ 309880 w 741123"/>
                <a:gd name="connsiteY55" fmla="*/ 2550160 h 2976880"/>
                <a:gd name="connsiteX56" fmla="*/ 81280 w 741123"/>
                <a:gd name="connsiteY56" fmla="*/ 2611120 h 2976880"/>
                <a:gd name="connsiteX57" fmla="*/ 76200 w 741123"/>
                <a:gd name="connsiteY57" fmla="*/ 2651760 h 2976880"/>
                <a:gd name="connsiteX58" fmla="*/ 269240 w 741123"/>
                <a:gd name="connsiteY58" fmla="*/ 2672080 h 2976880"/>
                <a:gd name="connsiteX59" fmla="*/ 172720 w 741123"/>
                <a:gd name="connsiteY59" fmla="*/ 2727960 h 2976880"/>
                <a:gd name="connsiteX60" fmla="*/ 147320 w 741123"/>
                <a:gd name="connsiteY60" fmla="*/ 2727960 h 2976880"/>
                <a:gd name="connsiteX61" fmla="*/ 142240 w 741123"/>
                <a:gd name="connsiteY61" fmla="*/ 2763520 h 2976880"/>
                <a:gd name="connsiteX62" fmla="*/ 76200 w 741123"/>
                <a:gd name="connsiteY62" fmla="*/ 2844800 h 2976880"/>
                <a:gd name="connsiteX63" fmla="*/ 81280 w 741123"/>
                <a:gd name="connsiteY63" fmla="*/ 2865120 h 2976880"/>
                <a:gd name="connsiteX64" fmla="*/ 55880 w 741123"/>
                <a:gd name="connsiteY64" fmla="*/ 2936240 h 2976880"/>
                <a:gd name="connsiteX65" fmla="*/ 0 w 741123"/>
                <a:gd name="connsiteY65" fmla="*/ 2976880 h 2976880"/>
                <a:gd name="connsiteX0" fmla="*/ 147320 w 741123"/>
                <a:gd name="connsiteY0" fmla="*/ 0 h 2976880"/>
                <a:gd name="connsiteX1" fmla="*/ 208280 w 741123"/>
                <a:gd name="connsiteY1" fmla="*/ 15240 h 2976880"/>
                <a:gd name="connsiteX2" fmla="*/ 259080 w 741123"/>
                <a:gd name="connsiteY2" fmla="*/ 66040 h 2976880"/>
                <a:gd name="connsiteX3" fmla="*/ 121920 w 741123"/>
                <a:gd name="connsiteY3" fmla="*/ 96520 h 2976880"/>
                <a:gd name="connsiteX4" fmla="*/ 467967 w 741123"/>
                <a:gd name="connsiteY4" fmla="*/ 199245 h 2976880"/>
                <a:gd name="connsiteX5" fmla="*/ 187835 w 741123"/>
                <a:gd name="connsiteY5" fmla="*/ 198119 h 2976880"/>
                <a:gd name="connsiteX6" fmla="*/ 317424 w 741123"/>
                <a:gd name="connsiteY6" fmla="*/ 288616 h 2976880"/>
                <a:gd name="connsiteX7" fmla="*/ 181136 w 741123"/>
                <a:gd name="connsiteY7" fmla="*/ 339415 h 2976880"/>
                <a:gd name="connsiteX8" fmla="*/ 76200 w 741123"/>
                <a:gd name="connsiteY8" fmla="*/ 365760 h 2976880"/>
                <a:gd name="connsiteX9" fmla="*/ 81280 w 741123"/>
                <a:gd name="connsiteY9" fmla="*/ 391160 h 2976880"/>
                <a:gd name="connsiteX10" fmla="*/ 142240 w 741123"/>
                <a:gd name="connsiteY10" fmla="*/ 447040 h 2976880"/>
                <a:gd name="connsiteX11" fmla="*/ 274320 w 741123"/>
                <a:gd name="connsiteY11" fmla="*/ 477520 h 2976880"/>
                <a:gd name="connsiteX12" fmla="*/ 391160 w 741123"/>
                <a:gd name="connsiteY12" fmla="*/ 538480 h 2976880"/>
                <a:gd name="connsiteX13" fmla="*/ 429817 w 741123"/>
                <a:gd name="connsiteY13" fmla="*/ 542527 h 2976880"/>
                <a:gd name="connsiteX14" fmla="*/ 238760 w 741123"/>
                <a:gd name="connsiteY14" fmla="*/ 563880 h 2976880"/>
                <a:gd name="connsiteX15" fmla="*/ 734340 w 741123"/>
                <a:gd name="connsiteY15" fmla="*/ 695197 h 2976880"/>
                <a:gd name="connsiteX16" fmla="*/ 508101 w 741123"/>
                <a:gd name="connsiteY16" fmla="*/ 723517 h 2976880"/>
                <a:gd name="connsiteX17" fmla="*/ 244698 w 741123"/>
                <a:gd name="connsiteY17" fmla="*/ 766136 h 2976880"/>
                <a:gd name="connsiteX18" fmla="*/ 81280 w 741123"/>
                <a:gd name="connsiteY18" fmla="*/ 812800 h 2976880"/>
                <a:gd name="connsiteX19" fmla="*/ 101600 w 741123"/>
                <a:gd name="connsiteY19" fmla="*/ 878840 h 2976880"/>
                <a:gd name="connsiteX20" fmla="*/ 116840 w 741123"/>
                <a:gd name="connsiteY20" fmla="*/ 934720 h 2976880"/>
                <a:gd name="connsiteX21" fmla="*/ 137160 w 741123"/>
                <a:gd name="connsiteY21" fmla="*/ 985520 h 2976880"/>
                <a:gd name="connsiteX22" fmla="*/ 132080 w 741123"/>
                <a:gd name="connsiteY22" fmla="*/ 1036320 h 2976880"/>
                <a:gd name="connsiteX23" fmla="*/ 71120 w 741123"/>
                <a:gd name="connsiteY23" fmla="*/ 1127760 h 2976880"/>
                <a:gd name="connsiteX24" fmla="*/ 5080 w 741123"/>
                <a:gd name="connsiteY24" fmla="*/ 1188720 h 2976880"/>
                <a:gd name="connsiteX25" fmla="*/ 55880 w 741123"/>
                <a:gd name="connsiteY25" fmla="*/ 1290320 h 2976880"/>
                <a:gd name="connsiteX26" fmla="*/ 71120 w 741123"/>
                <a:gd name="connsiteY26" fmla="*/ 1336040 h 2976880"/>
                <a:gd name="connsiteX27" fmla="*/ 172720 w 741123"/>
                <a:gd name="connsiteY27" fmla="*/ 1351280 h 2976880"/>
                <a:gd name="connsiteX28" fmla="*/ 157480 w 741123"/>
                <a:gd name="connsiteY28" fmla="*/ 1407160 h 2976880"/>
                <a:gd name="connsiteX29" fmla="*/ 60960 w 741123"/>
                <a:gd name="connsiteY29" fmla="*/ 1447800 h 2976880"/>
                <a:gd name="connsiteX30" fmla="*/ 101600 w 741123"/>
                <a:gd name="connsiteY30" fmla="*/ 1498600 h 2976880"/>
                <a:gd name="connsiteX31" fmla="*/ 96520 w 741123"/>
                <a:gd name="connsiteY31" fmla="*/ 1513840 h 2976880"/>
                <a:gd name="connsiteX32" fmla="*/ 35560 w 741123"/>
                <a:gd name="connsiteY32" fmla="*/ 1574800 h 2976880"/>
                <a:gd name="connsiteX33" fmla="*/ 121920 w 741123"/>
                <a:gd name="connsiteY33" fmla="*/ 1630680 h 2976880"/>
                <a:gd name="connsiteX34" fmla="*/ 30480 w 741123"/>
                <a:gd name="connsiteY34" fmla="*/ 1696720 h 2976880"/>
                <a:gd name="connsiteX35" fmla="*/ 30480 w 741123"/>
                <a:gd name="connsiteY35" fmla="*/ 1752600 h 2976880"/>
                <a:gd name="connsiteX36" fmla="*/ 35560 w 741123"/>
                <a:gd name="connsiteY36" fmla="*/ 1803400 h 2976880"/>
                <a:gd name="connsiteX37" fmla="*/ 238760 w 741123"/>
                <a:gd name="connsiteY37" fmla="*/ 1884680 h 2976880"/>
                <a:gd name="connsiteX38" fmla="*/ 91440 w 741123"/>
                <a:gd name="connsiteY38" fmla="*/ 1910080 h 2976880"/>
                <a:gd name="connsiteX39" fmla="*/ 81280 w 741123"/>
                <a:gd name="connsiteY39" fmla="*/ 1945640 h 2976880"/>
                <a:gd name="connsiteX40" fmla="*/ 40640 w 741123"/>
                <a:gd name="connsiteY40" fmla="*/ 1986280 h 2976880"/>
                <a:gd name="connsiteX41" fmla="*/ 55880 w 741123"/>
                <a:gd name="connsiteY41" fmla="*/ 2037080 h 2976880"/>
                <a:gd name="connsiteX42" fmla="*/ 294640 w 741123"/>
                <a:gd name="connsiteY42" fmla="*/ 2062480 h 2976880"/>
                <a:gd name="connsiteX43" fmla="*/ 629920 w 741123"/>
                <a:gd name="connsiteY43" fmla="*/ 2082800 h 2976880"/>
                <a:gd name="connsiteX44" fmla="*/ 533400 w 741123"/>
                <a:gd name="connsiteY44" fmla="*/ 2133600 h 2976880"/>
                <a:gd name="connsiteX45" fmla="*/ 426720 w 741123"/>
                <a:gd name="connsiteY45" fmla="*/ 2179320 h 2976880"/>
                <a:gd name="connsiteX46" fmla="*/ 614680 w 741123"/>
                <a:gd name="connsiteY46" fmla="*/ 2199640 h 2976880"/>
                <a:gd name="connsiteX47" fmla="*/ 320040 w 741123"/>
                <a:gd name="connsiteY47" fmla="*/ 2219960 h 2976880"/>
                <a:gd name="connsiteX48" fmla="*/ 553720 w 741123"/>
                <a:gd name="connsiteY48" fmla="*/ 2245360 h 2976880"/>
                <a:gd name="connsiteX49" fmla="*/ 680720 w 741123"/>
                <a:gd name="connsiteY49" fmla="*/ 2286000 h 2976880"/>
                <a:gd name="connsiteX50" fmla="*/ 264160 w 741123"/>
                <a:gd name="connsiteY50" fmla="*/ 2341880 h 2976880"/>
                <a:gd name="connsiteX51" fmla="*/ 360680 w 741123"/>
                <a:gd name="connsiteY51" fmla="*/ 2387600 h 2976880"/>
                <a:gd name="connsiteX52" fmla="*/ 381000 w 741123"/>
                <a:gd name="connsiteY52" fmla="*/ 2413000 h 2976880"/>
                <a:gd name="connsiteX53" fmla="*/ 233680 w 741123"/>
                <a:gd name="connsiteY53" fmla="*/ 2448560 h 2976880"/>
                <a:gd name="connsiteX54" fmla="*/ 238760 w 741123"/>
                <a:gd name="connsiteY54" fmla="*/ 2509520 h 2976880"/>
                <a:gd name="connsiteX55" fmla="*/ 309880 w 741123"/>
                <a:gd name="connsiteY55" fmla="*/ 2550160 h 2976880"/>
                <a:gd name="connsiteX56" fmla="*/ 81280 w 741123"/>
                <a:gd name="connsiteY56" fmla="*/ 2611120 h 2976880"/>
                <a:gd name="connsiteX57" fmla="*/ 76200 w 741123"/>
                <a:gd name="connsiteY57" fmla="*/ 2651760 h 2976880"/>
                <a:gd name="connsiteX58" fmla="*/ 269240 w 741123"/>
                <a:gd name="connsiteY58" fmla="*/ 2672080 h 2976880"/>
                <a:gd name="connsiteX59" fmla="*/ 172720 w 741123"/>
                <a:gd name="connsiteY59" fmla="*/ 2727960 h 2976880"/>
                <a:gd name="connsiteX60" fmla="*/ 147320 w 741123"/>
                <a:gd name="connsiteY60" fmla="*/ 2727960 h 2976880"/>
                <a:gd name="connsiteX61" fmla="*/ 142240 w 741123"/>
                <a:gd name="connsiteY61" fmla="*/ 2763520 h 2976880"/>
                <a:gd name="connsiteX62" fmla="*/ 76200 w 741123"/>
                <a:gd name="connsiteY62" fmla="*/ 2844800 h 2976880"/>
                <a:gd name="connsiteX63" fmla="*/ 81280 w 741123"/>
                <a:gd name="connsiteY63" fmla="*/ 2865120 h 2976880"/>
                <a:gd name="connsiteX64" fmla="*/ 55880 w 741123"/>
                <a:gd name="connsiteY64" fmla="*/ 2936240 h 2976880"/>
                <a:gd name="connsiteX65" fmla="*/ 0 w 741123"/>
                <a:gd name="connsiteY65" fmla="*/ 2976880 h 2976880"/>
                <a:gd name="connsiteX0" fmla="*/ 147320 w 741123"/>
                <a:gd name="connsiteY0" fmla="*/ 0 h 2976880"/>
                <a:gd name="connsiteX1" fmla="*/ 208280 w 741123"/>
                <a:gd name="connsiteY1" fmla="*/ 15240 h 2976880"/>
                <a:gd name="connsiteX2" fmla="*/ 259080 w 741123"/>
                <a:gd name="connsiteY2" fmla="*/ 66040 h 2976880"/>
                <a:gd name="connsiteX3" fmla="*/ 418281 w 741123"/>
                <a:gd name="connsiteY3" fmla="*/ 90407 h 2976880"/>
                <a:gd name="connsiteX4" fmla="*/ 467967 w 741123"/>
                <a:gd name="connsiteY4" fmla="*/ 199245 h 2976880"/>
                <a:gd name="connsiteX5" fmla="*/ 187835 w 741123"/>
                <a:gd name="connsiteY5" fmla="*/ 198119 h 2976880"/>
                <a:gd name="connsiteX6" fmla="*/ 317424 w 741123"/>
                <a:gd name="connsiteY6" fmla="*/ 288616 h 2976880"/>
                <a:gd name="connsiteX7" fmla="*/ 181136 w 741123"/>
                <a:gd name="connsiteY7" fmla="*/ 339415 h 2976880"/>
                <a:gd name="connsiteX8" fmla="*/ 76200 w 741123"/>
                <a:gd name="connsiteY8" fmla="*/ 365760 h 2976880"/>
                <a:gd name="connsiteX9" fmla="*/ 81280 w 741123"/>
                <a:gd name="connsiteY9" fmla="*/ 391160 h 2976880"/>
                <a:gd name="connsiteX10" fmla="*/ 142240 w 741123"/>
                <a:gd name="connsiteY10" fmla="*/ 447040 h 2976880"/>
                <a:gd name="connsiteX11" fmla="*/ 274320 w 741123"/>
                <a:gd name="connsiteY11" fmla="*/ 477520 h 2976880"/>
                <a:gd name="connsiteX12" fmla="*/ 391160 w 741123"/>
                <a:gd name="connsiteY12" fmla="*/ 538480 h 2976880"/>
                <a:gd name="connsiteX13" fmla="*/ 429817 w 741123"/>
                <a:gd name="connsiteY13" fmla="*/ 542527 h 2976880"/>
                <a:gd name="connsiteX14" fmla="*/ 238760 w 741123"/>
                <a:gd name="connsiteY14" fmla="*/ 563880 h 2976880"/>
                <a:gd name="connsiteX15" fmla="*/ 734340 w 741123"/>
                <a:gd name="connsiteY15" fmla="*/ 695197 h 2976880"/>
                <a:gd name="connsiteX16" fmla="*/ 508101 w 741123"/>
                <a:gd name="connsiteY16" fmla="*/ 723517 h 2976880"/>
                <a:gd name="connsiteX17" fmla="*/ 244698 w 741123"/>
                <a:gd name="connsiteY17" fmla="*/ 766136 h 2976880"/>
                <a:gd name="connsiteX18" fmla="*/ 81280 w 741123"/>
                <a:gd name="connsiteY18" fmla="*/ 812800 h 2976880"/>
                <a:gd name="connsiteX19" fmla="*/ 101600 w 741123"/>
                <a:gd name="connsiteY19" fmla="*/ 878840 h 2976880"/>
                <a:gd name="connsiteX20" fmla="*/ 116840 w 741123"/>
                <a:gd name="connsiteY20" fmla="*/ 934720 h 2976880"/>
                <a:gd name="connsiteX21" fmla="*/ 137160 w 741123"/>
                <a:gd name="connsiteY21" fmla="*/ 985520 h 2976880"/>
                <a:gd name="connsiteX22" fmla="*/ 132080 w 741123"/>
                <a:gd name="connsiteY22" fmla="*/ 1036320 h 2976880"/>
                <a:gd name="connsiteX23" fmla="*/ 71120 w 741123"/>
                <a:gd name="connsiteY23" fmla="*/ 1127760 h 2976880"/>
                <a:gd name="connsiteX24" fmla="*/ 5080 w 741123"/>
                <a:gd name="connsiteY24" fmla="*/ 1188720 h 2976880"/>
                <a:gd name="connsiteX25" fmla="*/ 55880 w 741123"/>
                <a:gd name="connsiteY25" fmla="*/ 1290320 h 2976880"/>
                <a:gd name="connsiteX26" fmla="*/ 71120 w 741123"/>
                <a:gd name="connsiteY26" fmla="*/ 1336040 h 2976880"/>
                <a:gd name="connsiteX27" fmla="*/ 172720 w 741123"/>
                <a:gd name="connsiteY27" fmla="*/ 1351280 h 2976880"/>
                <a:gd name="connsiteX28" fmla="*/ 157480 w 741123"/>
                <a:gd name="connsiteY28" fmla="*/ 1407160 h 2976880"/>
                <a:gd name="connsiteX29" fmla="*/ 60960 w 741123"/>
                <a:gd name="connsiteY29" fmla="*/ 1447800 h 2976880"/>
                <a:gd name="connsiteX30" fmla="*/ 101600 w 741123"/>
                <a:gd name="connsiteY30" fmla="*/ 1498600 h 2976880"/>
                <a:gd name="connsiteX31" fmla="*/ 96520 w 741123"/>
                <a:gd name="connsiteY31" fmla="*/ 1513840 h 2976880"/>
                <a:gd name="connsiteX32" fmla="*/ 35560 w 741123"/>
                <a:gd name="connsiteY32" fmla="*/ 1574800 h 2976880"/>
                <a:gd name="connsiteX33" fmla="*/ 121920 w 741123"/>
                <a:gd name="connsiteY33" fmla="*/ 1630680 h 2976880"/>
                <a:gd name="connsiteX34" fmla="*/ 30480 w 741123"/>
                <a:gd name="connsiteY34" fmla="*/ 1696720 h 2976880"/>
                <a:gd name="connsiteX35" fmla="*/ 30480 w 741123"/>
                <a:gd name="connsiteY35" fmla="*/ 1752600 h 2976880"/>
                <a:gd name="connsiteX36" fmla="*/ 35560 w 741123"/>
                <a:gd name="connsiteY36" fmla="*/ 1803400 h 2976880"/>
                <a:gd name="connsiteX37" fmla="*/ 238760 w 741123"/>
                <a:gd name="connsiteY37" fmla="*/ 1884680 h 2976880"/>
                <a:gd name="connsiteX38" fmla="*/ 91440 w 741123"/>
                <a:gd name="connsiteY38" fmla="*/ 1910080 h 2976880"/>
                <a:gd name="connsiteX39" fmla="*/ 81280 w 741123"/>
                <a:gd name="connsiteY39" fmla="*/ 1945640 h 2976880"/>
                <a:gd name="connsiteX40" fmla="*/ 40640 w 741123"/>
                <a:gd name="connsiteY40" fmla="*/ 1986280 h 2976880"/>
                <a:gd name="connsiteX41" fmla="*/ 55880 w 741123"/>
                <a:gd name="connsiteY41" fmla="*/ 2037080 h 2976880"/>
                <a:gd name="connsiteX42" fmla="*/ 294640 w 741123"/>
                <a:gd name="connsiteY42" fmla="*/ 2062480 h 2976880"/>
                <a:gd name="connsiteX43" fmla="*/ 629920 w 741123"/>
                <a:gd name="connsiteY43" fmla="*/ 2082800 h 2976880"/>
                <a:gd name="connsiteX44" fmla="*/ 533400 w 741123"/>
                <a:gd name="connsiteY44" fmla="*/ 2133600 h 2976880"/>
                <a:gd name="connsiteX45" fmla="*/ 426720 w 741123"/>
                <a:gd name="connsiteY45" fmla="*/ 2179320 h 2976880"/>
                <a:gd name="connsiteX46" fmla="*/ 614680 w 741123"/>
                <a:gd name="connsiteY46" fmla="*/ 2199640 h 2976880"/>
                <a:gd name="connsiteX47" fmla="*/ 320040 w 741123"/>
                <a:gd name="connsiteY47" fmla="*/ 2219960 h 2976880"/>
                <a:gd name="connsiteX48" fmla="*/ 553720 w 741123"/>
                <a:gd name="connsiteY48" fmla="*/ 2245360 h 2976880"/>
                <a:gd name="connsiteX49" fmla="*/ 680720 w 741123"/>
                <a:gd name="connsiteY49" fmla="*/ 2286000 h 2976880"/>
                <a:gd name="connsiteX50" fmla="*/ 264160 w 741123"/>
                <a:gd name="connsiteY50" fmla="*/ 2341880 h 2976880"/>
                <a:gd name="connsiteX51" fmla="*/ 360680 w 741123"/>
                <a:gd name="connsiteY51" fmla="*/ 2387600 h 2976880"/>
                <a:gd name="connsiteX52" fmla="*/ 381000 w 741123"/>
                <a:gd name="connsiteY52" fmla="*/ 2413000 h 2976880"/>
                <a:gd name="connsiteX53" fmla="*/ 233680 w 741123"/>
                <a:gd name="connsiteY53" fmla="*/ 2448560 h 2976880"/>
                <a:gd name="connsiteX54" fmla="*/ 238760 w 741123"/>
                <a:gd name="connsiteY54" fmla="*/ 2509520 h 2976880"/>
                <a:gd name="connsiteX55" fmla="*/ 309880 w 741123"/>
                <a:gd name="connsiteY55" fmla="*/ 2550160 h 2976880"/>
                <a:gd name="connsiteX56" fmla="*/ 81280 w 741123"/>
                <a:gd name="connsiteY56" fmla="*/ 2611120 h 2976880"/>
                <a:gd name="connsiteX57" fmla="*/ 76200 w 741123"/>
                <a:gd name="connsiteY57" fmla="*/ 2651760 h 2976880"/>
                <a:gd name="connsiteX58" fmla="*/ 269240 w 741123"/>
                <a:gd name="connsiteY58" fmla="*/ 2672080 h 2976880"/>
                <a:gd name="connsiteX59" fmla="*/ 172720 w 741123"/>
                <a:gd name="connsiteY59" fmla="*/ 2727960 h 2976880"/>
                <a:gd name="connsiteX60" fmla="*/ 147320 w 741123"/>
                <a:gd name="connsiteY60" fmla="*/ 2727960 h 2976880"/>
                <a:gd name="connsiteX61" fmla="*/ 142240 w 741123"/>
                <a:gd name="connsiteY61" fmla="*/ 2763520 h 2976880"/>
                <a:gd name="connsiteX62" fmla="*/ 76200 w 741123"/>
                <a:gd name="connsiteY62" fmla="*/ 2844800 h 2976880"/>
                <a:gd name="connsiteX63" fmla="*/ 81280 w 741123"/>
                <a:gd name="connsiteY63" fmla="*/ 2865120 h 2976880"/>
                <a:gd name="connsiteX64" fmla="*/ 55880 w 741123"/>
                <a:gd name="connsiteY64" fmla="*/ 2936240 h 2976880"/>
                <a:gd name="connsiteX65" fmla="*/ 0 w 741123"/>
                <a:gd name="connsiteY65" fmla="*/ 2976880 h 2976880"/>
                <a:gd name="connsiteX0" fmla="*/ 147320 w 741123"/>
                <a:gd name="connsiteY0" fmla="*/ 0 h 2976880"/>
                <a:gd name="connsiteX1" fmla="*/ 208280 w 741123"/>
                <a:gd name="connsiteY1" fmla="*/ 15240 h 2976880"/>
                <a:gd name="connsiteX2" fmla="*/ 304673 w 741123"/>
                <a:gd name="connsiteY2" fmla="*/ 53813 h 2976880"/>
                <a:gd name="connsiteX3" fmla="*/ 418281 w 741123"/>
                <a:gd name="connsiteY3" fmla="*/ 90407 h 2976880"/>
                <a:gd name="connsiteX4" fmla="*/ 467967 w 741123"/>
                <a:gd name="connsiteY4" fmla="*/ 199245 h 2976880"/>
                <a:gd name="connsiteX5" fmla="*/ 187835 w 741123"/>
                <a:gd name="connsiteY5" fmla="*/ 198119 h 2976880"/>
                <a:gd name="connsiteX6" fmla="*/ 317424 w 741123"/>
                <a:gd name="connsiteY6" fmla="*/ 288616 h 2976880"/>
                <a:gd name="connsiteX7" fmla="*/ 181136 w 741123"/>
                <a:gd name="connsiteY7" fmla="*/ 339415 h 2976880"/>
                <a:gd name="connsiteX8" fmla="*/ 76200 w 741123"/>
                <a:gd name="connsiteY8" fmla="*/ 365760 h 2976880"/>
                <a:gd name="connsiteX9" fmla="*/ 81280 w 741123"/>
                <a:gd name="connsiteY9" fmla="*/ 391160 h 2976880"/>
                <a:gd name="connsiteX10" fmla="*/ 142240 w 741123"/>
                <a:gd name="connsiteY10" fmla="*/ 447040 h 2976880"/>
                <a:gd name="connsiteX11" fmla="*/ 274320 w 741123"/>
                <a:gd name="connsiteY11" fmla="*/ 477520 h 2976880"/>
                <a:gd name="connsiteX12" fmla="*/ 391160 w 741123"/>
                <a:gd name="connsiteY12" fmla="*/ 538480 h 2976880"/>
                <a:gd name="connsiteX13" fmla="*/ 429817 w 741123"/>
                <a:gd name="connsiteY13" fmla="*/ 542527 h 2976880"/>
                <a:gd name="connsiteX14" fmla="*/ 238760 w 741123"/>
                <a:gd name="connsiteY14" fmla="*/ 563880 h 2976880"/>
                <a:gd name="connsiteX15" fmla="*/ 734340 w 741123"/>
                <a:gd name="connsiteY15" fmla="*/ 695197 h 2976880"/>
                <a:gd name="connsiteX16" fmla="*/ 508101 w 741123"/>
                <a:gd name="connsiteY16" fmla="*/ 723517 h 2976880"/>
                <a:gd name="connsiteX17" fmla="*/ 244698 w 741123"/>
                <a:gd name="connsiteY17" fmla="*/ 766136 h 2976880"/>
                <a:gd name="connsiteX18" fmla="*/ 81280 w 741123"/>
                <a:gd name="connsiteY18" fmla="*/ 812800 h 2976880"/>
                <a:gd name="connsiteX19" fmla="*/ 101600 w 741123"/>
                <a:gd name="connsiteY19" fmla="*/ 878840 h 2976880"/>
                <a:gd name="connsiteX20" fmla="*/ 116840 w 741123"/>
                <a:gd name="connsiteY20" fmla="*/ 934720 h 2976880"/>
                <a:gd name="connsiteX21" fmla="*/ 137160 w 741123"/>
                <a:gd name="connsiteY21" fmla="*/ 985520 h 2976880"/>
                <a:gd name="connsiteX22" fmla="*/ 132080 w 741123"/>
                <a:gd name="connsiteY22" fmla="*/ 1036320 h 2976880"/>
                <a:gd name="connsiteX23" fmla="*/ 71120 w 741123"/>
                <a:gd name="connsiteY23" fmla="*/ 1127760 h 2976880"/>
                <a:gd name="connsiteX24" fmla="*/ 5080 w 741123"/>
                <a:gd name="connsiteY24" fmla="*/ 1188720 h 2976880"/>
                <a:gd name="connsiteX25" fmla="*/ 55880 w 741123"/>
                <a:gd name="connsiteY25" fmla="*/ 1290320 h 2976880"/>
                <a:gd name="connsiteX26" fmla="*/ 71120 w 741123"/>
                <a:gd name="connsiteY26" fmla="*/ 1336040 h 2976880"/>
                <a:gd name="connsiteX27" fmla="*/ 172720 w 741123"/>
                <a:gd name="connsiteY27" fmla="*/ 1351280 h 2976880"/>
                <a:gd name="connsiteX28" fmla="*/ 157480 w 741123"/>
                <a:gd name="connsiteY28" fmla="*/ 1407160 h 2976880"/>
                <a:gd name="connsiteX29" fmla="*/ 60960 w 741123"/>
                <a:gd name="connsiteY29" fmla="*/ 1447800 h 2976880"/>
                <a:gd name="connsiteX30" fmla="*/ 101600 w 741123"/>
                <a:gd name="connsiteY30" fmla="*/ 1498600 h 2976880"/>
                <a:gd name="connsiteX31" fmla="*/ 96520 w 741123"/>
                <a:gd name="connsiteY31" fmla="*/ 1513840 h 2976880"/>
                <a:gd name="connsiteX32" fmla="*/ 35560 w 741123"/>
                <a:gd name="connsiteY32" fmla="*/ 1574800 h 2976880"/>
                <a:gd name="connsiteX33" fmla="*/ 121920 w 741123"/>
                <a:gd name="connsiteY33" fmla="*/ 1630680 h 2976880"/>
                <a:gd name="connsiteX34" fmla="*/ 30480 w 741123"/>
                <a:gd name="connsiteY34" fmla="*/ 1696720 h 2976880"/>
                <a:gd name="connsiteX35" fmla="*/ 30480 w 741123"/>
                <a:gd name="connsiteY35" fmla="*/ 1752600 h 2976880"/>
                <a:gd name="connsiteX36" fmla="*/ 35560 w 741123"/>
                <a:gd name="connsiteY36" fmla="*/ 1803400 h 2976880"/>
                <a:gd name="connsiteX37" fmla="*/ 238760 w 741123"/>
                <a:gd name="connsiteY37" fmla="*/ 1884680 h 2976880"/>
                <a:gd name="connsiteX38" fmla="*/ 91440 w 741123"/>
                <a:gd name="connsiteY38" fmla="*/ 1910080 h 2976880"/>
                <a:gd name="connsiteX39" fmla="*/ 81280 w 741123"/>
                <a:gd name="connsiteY39" fmla="*/ 1945640 h 2976880"/>
                <a:gd name="connsiteX40" fmla="*/ 40640 w 741123"/>
                <a:gd name="connsiteY40" fmla="*/ 1986280 h 2976880"/>
                <a:gd name="connsiteX41" fmla="*/ 55880 w 741123"/>
                <a:gd name="connsiteY41" fmla="*/ 2037080 h 2976880"/>
                <a:gd name="connsiteX42" fmla="*/ 294640 w 741123"/>
                <a:gd name="connsiteY42" fmla="*/ 2062480 h 2976880"/>
                <a:gd name="connsiteX43" fmla="*/ 629920 w 741123"/>
                <a:gd name="connsiteY43" fmla="*/ 2082800 h 2976880"/>
                <a:gd name="connsiteX44" fmla="*/ 533400 w 741123"/>
                <a:gd name="connsiteY44" fmla="*/ 2133600 h 2976880"/>
                <a:gd name="connsiteX45" fmla="*/ 426720 w 741123"/>
                <a:gd name="connsiteY45" fmla="*/ 2179320 h 2976880"/>
                <a:gd name="connsiteX46" fmla="*/ 614680 w 741123"/>
                <a:gd name="connsiteY46" fmla="*/ 2199640 h 2976880"/>
                <a:gd name="connsiteX47" fmla="*/ 320040 w 741123"/>
                <a:gd name="connsiteY47" fmla="*/ 2219960 h 2976880"/>
                <a:gd name="connsiteX48" fmla="*/ 553720 w 741123"/>
                <a:gd name="connsiteY48" fmla="*/ 2245360 h 2976880"/>
                <a:gd name="connsiteX49" fmla="*/ 680720 w 741123"/>
                <a:gd name="connsiteY49" fmla="*/ 2286000 h 2976880"/>
                <a:gd name="connsiteX50" fmla="*/ 264160 w 741123"/>
                <a:gd name="connsiteY50" fmla="*/ 2341880 h 2976880"/>
                <a:gd name="connsiteX51" fmla="*/ 360680 w 741123"/>
                <a:gd name="connsiteY51" fmla="*/ 2387600 h 2976880"/>
                <a:gd name="connsiteX52" fmla="*/ 381000 w 741123"/>
                <a:gd name="connsiteY52" fmla="*/ 2413000 h 2976880"/>
                <a:gd name="connsiteX53" fmla="*/ 233680 w 741123"/>
                <a:gd name="connsiteY53" fmla="*/ 2448560 h 2976880"/>
                <a:gd name="connsiteX54" fmla="*/ 238760 w 741123"/>
                <a:gd name="connsiteY54" fmla="*/ 2509520 h 2976880"/>
                <a:gd name="connsiteX55" fmla="*/ 309880 w 741123"/>
                <a:gd name="connsiteY55" fmla="*/ 2550160 h 2976880"/>
                <a:gd name="connsiteX56" fmla="*/ 81280 w 741123"/>
                <a:gd name="connsiteY56" fmla="*/ 2611120 h 2976880"/>
                <a:gd name="connsiteX57" fmla="*/ 76200 w 741123"/>
                <a:gd name="connsiteY57" fmla="*/ 2651760 h 2976880"/>
                <a:gd name="connsiteX58" fmla="*/ 269240 w 741123"/>
                <a:gd name="connsiteY58" fmla="*/ 2672080 h 2976880"/>
                <a:gd name="connsiteX59" fmla="*/ 172720 w 741123"/>
                <a:gd name="connsiteY59" fmla="*/ 2727960 h 2976880"/>
                <a:gd name="connsiteX60" fmla="*/ 147320 w 741123"/>
                <a:gd name="connsiteY60" fmla="*/ 2727960 h 2976880"/>
                <a:gd name="connsiteX61" fmla="*/ 142240 w 741123"/>
                <a:gd name="connsiteY61" fmla="*/ 2763520 h 2976880"/>
                <a:gd name="connsiteX62" fmla="*/ 76200 w 741123"/>
                <a:gd name="connsiteY62" fmla="*/ 2844800 h 2976880"/>
                <a:gd name="connsiteX63" fmla="*/ 81280 w 741123"/>
                <a:gd name="connsiteY63" fmla="*/ 2865120 h 2976880"/>
                <a:gd name="connsiteX64" fmla="*/ 55880 w 741123"/>
                <a:gd name="connsiteY64" fmla="*/ 2936240 h 2976880"/>
                <a:gd name="connsiteX65" fmla="*/ 0 w 741123"/>
                <a:gd name="connsiteY65" fmla="*/ 2976880 h 2976880"/>
                <a:gd name="connsiteX0" fmla="*/ 147320 w 741123"/>
                <a:gd name="connsiteY0" fmla="*/ 0 h 2976880"/>
                <a:gd name="connsiteX1" fmla="*/ 208280 w 741123"/>
                <a:gd name="connsiteY1" fmla="*/ 15240 h 2976880"/>
                <a:gd name="connsiteX2" fmla="*/ 304673 w 741123"/>
                <a:gd name="connsiteY2" fmla="*/ 53813 h 2976880"/>
                <a:gd name="connsiteX3" fmla="*/ 418281 w 741123"/>
                <a:gd name="connsiteY3" fmla="*/ 90407 h 2976880"/>
                <a:gd name="connsiteX4" fmla="*/ 467967 w 741123"/>
                <a:gd name="connsiteY4" fmla="*/ 199245 h 2976880"/>
                <a:gd name="connsiteX5" fmla="*/ 187835 w 741123"/>
                <a:gd name="connsiteY5" fmla="*/ 198119 h 2976880"/>
                <a:gd name="connsiteX6" fmla="*/ 317424 w 741123"/>
                <a:gd name="connsiteY6" fmla="*/ 288616 h 2976880"/>
                <a:gd name="connsiteX7" fmla="*/ 181136 w 741123"/>
                <a:gd name="connsiteY7" fmla="*/ 339415 h 2976880"/>
                <a:gd name="connsiteX8" fmla="*/ 76200 w 741123"/>
                <a:gd name="connsiteY8" fmla="*/ 365760 h 2976880"/>
                <a:gd name="connsiteX9" fmla="*/ 81280 w 741123"/>
                <a:gd name="connsiteY9" fmla="*/ 391160 h 2976880"/>
                <a:gd name="connsiteX10" fmla="*/ 142240 w 741123"/>
                <a:gd name="connsiteY10" fmla="*/ 447040 h 2976880"/>
                <a:gd name="connsiteX11" fmla="*/ 274320 w 741123"/>
                <a:gd name="connsiteY11" fmla="*/ 477520 h 2976880"/>
                <a:gd name="connsiteX12" fmla="*/ 391160 w 741123"/>
                <a:gd name="connsiteY12" fmla="*/ 538480 h 2976880"/>
                <a:gd name="connsiteX13" fmla="*/ 429817 w 741123"/>
                <a:gd name="connsiteY13" fmla="*/ 542527 h 2976880"/>
                <a:gd name="connsiteX14" fmla="*/ 238760 w 741123"/>
                <a:gd name="connsiteY14" fmla="*/ 563880 h 2976880"/>
                <a:gd name="connsiteX15" fmla="*/ 734340 w 741123"/>
                <a:gd name="connsiteY15" fmla="*/ 695197 h 2976880"/>
                <a:gd name="connsiteX16" fmla="*/ 508101 w 741123"/>
                <a:gd name="connsiteY16" fmla="*/ 723517 h 2976880"/>
                <a:gd name="connsiteX17" fmla="*/ 244698 w 741123"/>
                <a:gd name="connsiteY17" fmla="*/ 766136 h 2976880"/>
                <a:gd name="connsiteX18" fmla="*/ 81280 w 741123"/>
                <a:gd name="connsiteY18" fmla="*/ 812800 h 2976880"/>
                <a:gd name="connsiteX19" fmla="*/ 187087 w 741123"/>
                <a:gd name="connsiteY19" fmla="*/ 897180 h 2976880"/>
                <a:gd name="connsiteX20" fmla="*/ 116840 w 741123"/>
                <a:gd name="connsiteY20" fmla="*/ 934720 h 2976880"/>
                <a:gd name="connsiteX21" fmla="*/ 137160 w 741123"/>
                <a:gd name="connsiteY21" fmla="*/ 985520 h 2976880"/>
                <a:gd name="connsiteX22" fmla="*/ 132080 w 741123"/>
                <a:gd name="connsiteY22" fmla="*/ 1036320 h 2976880"/>
                <a:gd name="connsiteX23" fmla="*/ 71120 w 741123"/>
                <a:gd name="connsiteY23" fmla="*/ 1127760 h 2976880"/>
                <a:gd name="connsiteX24" fmla="*/ 5080 w 741123"/>
                <a:gd name="connsiteY24" fmla="*/ 1188720 h 2976880"/>
                <a:gd name="connsiteX25" fmla="*/ 55880 w 741123"/>
                <a:gd name="connsiteY25" fmla="*/ 1290320 h 2976880"/>
                <a:gd name="connsiteX26" fmla="*/ 71120 w 741123"/>
                <a:gd name="connsiteY26" fmla="*/ 1336040 h 2976880"/>
                <a:gd name="connsiteX27" fmla="*/ 172720 w 741123"/>
                <a:gd name="connsiteY27" fmla="*/ 1351280 h 2976880"/>
                <a:gd name="connsiteX28" fmla="*/ 157480 w 741123"/>
                <a:gd name="connsiteY28" fmla="*/ 1407160 h 2976880"/>
                <a:gd name="connsiteX29" fmla="*/ 60960 w 741123"/>
                <a:gd name="connsiteY29" fmla="*/ 1447800 h 2976880"/>
                <a:gd name="connsiteX30" fmla="*/ 101600 w 741123"/>
                <a:gd name="connsiteY30" fmla="*/ 1498600 h 2976880"/>
                <a:gd name="connsiteX31" fmla="*/ 96520 w 741123"/>
                <a:gd name="connsiteY31" fmla="*/ 1513840 h 2976880"/>
                <a:gd name="connsiteX32" fmla="*/ 35560 w 741123"/>
                <a:gd name="connsiteY32" fmla="*/ 1574800 h 2976880"/>
                <a:gd name="connsiteX33" fmla="*/ 121920 w 741123"/>
                <a:gd name="connsiteY33" fmla="*/ 1630680 h 2976880"/>
                <a:gd name="connsiteX34" fmla="*/ 30480 w 741123"/>
                <a:gd name="connsiteY34" fmla="*/ 1696720 h 2976880"/>
                <a:gd name="connsiteX35" fmla="*/ 30480 w 741123"/>
                <a:gd name="connsiteY35" fmla="*/ 1752600 h 2976880"/>
                <a:gd name="connsiteX36" fmla="*/ 35560 w 741123"/>
                <a:gd name="connsiteY36" fmla="*/ 1803400 h 2976880"/>
                <a:gd name="connsiteX37" fmla="*/ 238760 w 741123"/>
                <a:gd name="connsiteY37" fmla="*/ 1884680 h 2976880"/>
                <a:gd name="connsiteX38" fmla="*/ 91440 w 741123"/>
                <a:gd name="connsiteY38" fmla="*/ 1910080 h 2976880"/>
                <a:gd name="connsiteX39" fmla="*/ 81280 w 741123"/>
                <a:gd name="connsiteY39" fmla="*/ 1945640 h 2976880"/>
                <a:gd name="connsiteX40" fmla="*/ 40640 w 741123"/>
                <a:gd name="connsiteY40" fmla="*/ 1986280 h 2976880"/>
                <a:gd name="connsiteX41" fmla="*/ 55880 w 741123"/>
                <a:gd name="connsiteY41" fmla="*/ 2037080 h 2976880"/>
                <a:gd name="connsiteX42" fmla="*/ 294640 w 741123"/>
                <a:gd name="connsiteY42" fmla="*/ 2062480 h 2976880"/>
                <a:gd name="connsiteX43" fmla="*/ 629920 w 741123"/>
                <a:gd name="connsiteY43" fmla="*/ 2082800 h 2976880"/>
                <a:gd name="connsiteX44" fmla="*/ 533400 w 741123"/>
                <a:gd name="connsiteY44" fmla="*/ 2133600 h 2976880"/>
                <a:gd name="connsiteX45" fmla="*/ 426720 w 741123"/>
                <a:gd name="connsiteY45" fmla="*/ 2179320 h 2976880"/>
                <a:gd name="connsiteX46" fmla="*/ 614680 w 741123"/>
                <a:gd name="connsiteY46" fmla="*/ 2199640 h 2976880"/>
                <a:gd name="connsiteX47" fmla="*/ 320040 w 741123"/>
                <a:gd name="connsiteY47" fmla="*/ 2219960 h 2976880"/>
                <a:gd name="connsiteX48" fmla="*/ 553720 w 741123"/>
                <a:gd name="connsiteY48" fmla="*/ 2245360 h 2976880"/>
                <a:gd name="connsiteX49" fmla="*/ 680720 w 741123"/>
                <a:gd name="connsiteY49" fmla="*/ 2286000 h 2976880"/>
                <a:gd name="connsiteX50" fmla="*/ 264160 w 741123"/>
                <a:gd name="connsiteY50" fmla="*/ 2341880 h 2976880"/>
                <a:gd name="connsiteX51" fmla="*/ 360680 w 741123"/>
                <a:gd name="connsiteY51" fmla="*/ 2387600 h 2976880"/>
                <a:gd name="connsiteX52" fmla="*/ 381000 w 741123"/>
                <a:gd name="connsiteY52" fmla="*/ 2413000 h 2976880"/>
                <a:gd name="connsiteX53" fmla="*/ 233680 w 741123"/>
                <a:gd name="connsiteY53" fmla="*/ 2448560 h 2976880"/>
                <a:gd name="connsiteX54" fmla="*/ 238760 w 741123"/>
                <a:gd name="connsiteY54" fmla="*/ 2509520 h 2976880"/>
                <a:gd name="connsiteX55" fmla="*/ 309880 w 741123"/>
                <a:gd name="connsiteY55" fmla="*/ 2550160 h 2976880"/>
                <a:gd name="connsiteX56" fmla="*/ 81280 w 741123"/>
                <a:gd name="connsiteY56" fmla="*/ 2611120 h 2976880"/>
                <a:gd name="connsiteX57" fmla="*/ 76200 w 741123"/>
                <a:gd name="connsiteY57" fmla="*/ 2651760 h 2976880"/>
                <a:gd name="connsiteX58" fmla="*/ 269240 w 741123"/>
                <a:gd name="connsiteY58" fmla="*/ 2672080 h 2976880"/>
                <a:gd name="connsiteX59" fmla="*/ 172720 w 741123"/>
                <a:gd name="connsiteY59" fmla="*/ 2727960 h 2976880"/>
                <a:gd name="connsiteX60" fmla="*/ 147320 w 741123"/>
                <a:gd name="connsiteY60" fmla="*/ 2727960 h 2976880"/>
                <a:gd name="connsiteX61" fmla="*/ 142240 w 741123"/>
                <a:gd name="connsiteY61" fmla="*/ 2763520 h 2976880"/>
                <a:gd name="connsiteX62" fmla="*/ 76200 w 741123"/>
                <a:gd name="connsiteY62" fmla="*/ 2844800 h 2976880"/>
                <a:gd name="connsiteX63" fmla="*/ 81280 w 741123"/>
                <a:gd name="connsiteY63" fmla="*/ 2865120 h 2976880"/>
                <a:gd name="connsiteX64" fmla="*/ 55880 w 741123"/>
                <a:gd name="connsiteY64" fmla="*/ 2936240 h 2976880"/>
                <a:gd name="connsiteX65" fmla="*/ 0 w 741123"/>
                <a:gd name="connsiteY65" fmla="*/ 2976880 h 2976880"/>
                <a:gd name="connsiteX0" fmla="*/ 147320 w 741123"/>
                <a:gd name="connsiteY0" fmla="*/ 0 h 2976880"/>
                <a:gd name="connsiteX1" fmla="*/ 208280 w 741123"/>
                <a:gd name="connsiteY1" fmla="*/ 15240 h 2976880"/>
                <a:gd name="connsiteX2" fmla="*/ 304673 w 741123"/>
                <a:gd name="connsiteY2" fmla="*/ 53813 h 2976880"/>
                <a:gd name="connsiteX3" fmla="*/ 418281 w 741123"/>
                <a:gd name="connsiteY3" fmla="*/ 90407 h 2976880"/>
                <a:gd name="connsiteX4" fmla="*/ 467967 w 741123"/>
                <a:gd name="connsiteY4" fmla="*/ 199245 h 2976880"/>
                <a:gd name="connsiteX5" fmla="*/ 187835 w 741123"/>
                <a:gd name="connsiteY5" fmla="*/ 198119 h 2976880"/>
                <a:gd name="connsiteX6" fmla="*/ 317424 w 741123"/>
                <a:gd name="connsiteY6" fmla="*/ 288616 h 2976880"/>
                <a:gd name="connsiteX7" fmla="*/ 181136 w 741123"/>
                <a:gd name="connsiteY7" fmla="*/ 339415 h 2976880"/>
                <a:gd name="connsiteX8" fmla="*/ 76200 w 741123"/>
                <a:gd name="connsiteY8" fmla="*/ 365760 h 2976880"/>
                <a:gd name="connsiteX9" fmla="*/ 81280 w 741123"/>
                <a:gd name="connsiteY9" fmla="*/ 391160 h 2976880"/>
                <a:gd name="connsiteX10" fmla="*/ 142240 w 741123"/>
                <a:gd name="connsiteY10" fmla="*/ 447040 h 2976880"/>
                <a:gd name="connsiteX11" fmla="*/ 274320 w 741123"/>
                <a:gd name="connsiteY11" fmla="*/ 477520 h 2976880"/>
                <a:gd name="connsiteX12" fmla="*/ 391160 w 741123"/>
                <a:gd name="connsiteY12" fmla="*/ 538480 h 2976880"/>
                <a:gd name="connsiteX13" fmla="*/ 429817 w 741123"/>
                <a:gd name="connsiteY13" fmla="*/ 542527 h 2976880"/>
                <a:gd name="connsiteX14" fmla="*/ 238760 w 741123"/>
                <a:gd name="connsiteY14" fmla="*/ 563880 h 2976880"/>
                <a:gd name="connsiteX15" fmla="*/ 734340 w 741123"/>
                <a:gd name="connsiteY15" fmla="*/ 695197 h 2976880"/>
                <a:gd name="connsiteX16" fmla="*/ 508101 w 741123"/>
                <a:gd name="connsiteY16" fmla="*/ 723517 h 2976880"/>
                <a:gd name="connsiteX17" fmla="*/ 244698 w 741123"/>
                <a:gd name="connsiteY17" fmla="*/ 766136 h 2976880"/>
                <a:gd name="connsiteX18" fmla="*/ 81280 w 741123"/>
                <a:gd name="connsiteY18" fmla="*/ 812800 h 2976880"/>
                <a:gd name="connsiteX19" fmla="*/ 187087 w 741123"/>
                <a:gd name="connsiteY19" fmla="*/ 897180 h 2976880"/>
                <a:gd name="connsiteX20" fmla="*/ 367607 w 741123"/>
                <a:gd name="connsiteY20" fmla="*/ 940835 h 2976880"/>
                <a:gd name="connsiteX21" fmla="*/ 137160 w 741123"/>
                <a:gd name="connsiteY21" fmla="*/ 985520 h 2976880"/>
                <a:gd name="connsiteX22" fmla="*/ 132080 w 741123"/>
                <a:gd name="connsiteY22" fmla="*/ 1036320 h 2976880"/>
                <a:gd name="connsiteX23" fmla="*/ 71120 w 741123"/>
                <a:gd name="connsiteY23" fmla="*/ 1127760 h 2976880"/>
                <a:gd name="connsiteX24" fmla="*/ 5080 w 741123"/>
                <a:gd name="connsiteY24" fmla="*/ 1188720 h 2976880"/>
                <a:gd name="connsiteX25" fmla="*/ 55880 w 741123"/>
                <a:gd name="connsiteY25" fmla="*/ 1290320 h 2976880"/>
                <a:gd name="connsiteX26" fmla="*/ 71120 w 741123"/>
                <a:gd name="connsiteY26" fmla="*/ 1336040 h 2976880"/>
                <a:gd name="connsiteX27" fmla="*/ 172720 w 741123"/>
                <a:gd name="connsiteY27" fmla="*/ 1351280 h 2976880"/>
                <a:gd name="connsiteX28" fmla="*/ 157480 w 741123"/>
                <a:gd name="connsiteY28" fmla="*/ 1407160 h 2976880"/>
                <a:gd name="connsiteX29" fmla="*/ 60960 w 741123"/>
                <a:gd name="connsiteY29" fmla="*/ 1447800 h 2976880"/>
                <a:gd name="connsiteX30" fmla="*/ 101600 w 741123"/>
                <a:gd name="connsiteY30" fmla="*/ 1498600 h 2976880"/>
                <a:gd name="connsiteX31" fmla="*/ 96520 w 741123"/>
                <a:gd name="connsiteY31" fmla="*/ 1513840 h 2976880"/>
                <a:gd name="connsiteX32" fmla="*/ 35560 w 741123"/>
                <a:gd name="connsiteY32" fmla="*/ 1574800 h 2976880"/>
                <a:gd name="connsiteX33" fmla="*/ 121920 w 741123"/>
                <a:gd name="connsiteY33" fmla="*/ 1630680 h 2976880"/>
                <a:gd name="connsiteX34" fmla="*/ 30480 w 741123"/>
                <a:gd name="connsiteY34" fmla="*/ 1696720 h 2976880"/>
                <a:gd name="connsiteX35" fmla="*/ 30480 w 741123"/>
                <a:gd name="connsiteY35" fmla="*/ 1752600 h 2976880"/>
                <a:gd name="connsiteX36" fmla="*/ 35560 w 741123"/>
                <a:gd name="connsiteY36" fmla="*/ 1803400 h 2976880"/>
                <a:gd name="connsiteX37" fmla="*/ 238760 w 741123"/>
                <a:gd name="connsiteY37" fmla="*/ 1884680 h 2976880"/>
                <a:gd name="connsiteX38" fmla="*/ 91440 w 741123"/>
                <a:gd name="connsiteY38" fmla="*/ 1910080 h 2976880"/>
                <a:gd name="connsiteX39" fmla="*/ 81280 w 741123"/>
                <a:gd name="connsiteY39" fmla="*/ 1945640 h 2976880"/>
                <a:gd name="connsiteX40" fmla="*/ 40640 w 741123"/>
                <a:gd name="connsiteY40" fmla="*/ 1986280 h 2976880"/>
                <a:gd name="connsiteX41" fmla="*/ 55880 w 741123"/>
                <a:gd name="connsiteY41" fmla="*/ 2037080 h 2976880"/>
                <a:gd name="connsiteX42" fmla="*/ 294640 w 741123"/>
                <a:gd name="connsiteY42" fmla="*/ 2062480 h 2976880"/>
                <a:gd name="connsiteX43" fmla="*/ 629920 w 741123"/>
                <a:gd name="connsiteY43" fmla="*/ 2082800 h 2976880"/>
                <a:gd name="connsiteX44" fmla="*/ 533400 w 741123"/>
                <a:gd name="connsiteY44" fmla="*/ 2133600 h 2976880"/>
                <a:gd name="connsiteX45" fmla="*/ 426720 w 741123"/>
                <a:gd name="connsiteY45" fmla="*/ 2179320 h 2976880"/>
                <a:gd name="connsiteX46" fmla="*/ 614680 w 741123"/>
                <a:gd name="connsiteY46" fmla="*/ 2199640 h 2976880"/>
                <a:gd name="connsiteX47" fmla="*/ 320040 w 741123"/>
                <a:gd name="connsiteY47" fmla="*/ 2219960 h 2976880"/>
                <a:gd name="connsiteX48" fmla="*/ 553720 w 741123"/>
                <a:gd name="connsiteY48" fmla="*/ 2245360 h 2976880"/>
                <a:gd name="connsiteX49" fmla="*/ 680720 w 741123"/>
                <a:gd name="connsiteY49" fmla="*/ 2286000 h 2976880"/>
                <a:gd name="connsiteX50" fmla="*/ 264160 w 741123"/>
                <a:gd name="connsiteY50" fmla="*/ 2341880 h 2976880"/>
                <a:gd name="connsiteX51" fmla="*/ 360680 w 741123"/>
                <a:gd name="connsiteY51" fmla="*/ 2387600 h 2976880"/>
                <a:gd name="connsiteX52" fmla="*/ 381000 w 741123"/>
                <a:gd name="connsiteY52" fmla="*/ 2413000 h 2976880"/>
                <a:gd name="connsiteX53" fmla="*/ 233680 w 741123"/>
                <a:gd name="connsiteY53" fmla="*/ 2448560 h 2976880"/>
                <a:gd name="connsiteX54" fmla="*/ 238760 w 741123"/>
                <a:gd name="connsiteY54" fmla="*/ 2509520 h 2976880"/>
                <a:gd name="connsiteX55" fmla="*/ 309880 w 741123"/>
                <a:gd name="connsiteY55" fmla="*/ 2550160 h 2976880"/>
                <a:gd name="connsiteX56" fmla="*/ 81280 w 741123"/>
                <a:gd name="connsiteY56" fmla="*/ 2611120 h 2976880"/>
                <a:gd name="connsiteX57" fmla="*/ 76200 w 741123"/>
                <a:gd name="connsiteY57" fmla="*/ 2651760 h 2976880"/>
                <a:gd name="connsiteX58" fmla="*/ 269240 w 741123"/>
                <a:gd name="connsiteY58" fmla="*/ 2672080 h 2976880"/>
                <a:gd name="connsiteX59" fmla="*/ 172720 w 741123"/>
                <a:gd name="connsiteY59" fmla="*/ 2727960 h 2976880"/>
                <a:gd name="connsiteX60" fmla="*/ 147320 w 741123"/>
                <a:gd name="connsiteY60" fmla="*/ 2727960 h 2976880"/>
                <a:gd name="connsiteX61" fmla="*/ 142240 w 741123"/>
                <a:gd name="connsiteY61" fmla="*/ 2763520 h 2976880"/>
                <a:gd name="connsiteX62" fmla="*/ 76200 w 741123"/>
                <a:gd name="connsiteY62" fmla="*/ 2844800 h 2976880"/>
                <a:gd name="connsiteX63" fmla="*/ 81280 w 741123"/>
                <a:gd name="connsiteY63" fmla="*/ 2865120 h 2976880"/>
                <a:gd name="connsiteX64" fmla="*/ 55880 w 741123"/>
                <a:gd name="connsiteY64" fmla="*/ 2936240 h 2976880"/>
                <a:gd name="connsiteX65" fmla="*/ 0 w 741123"/>
                <a:gd name="connsiteY65" fmla="*/ 2976880 h 2976880"/>
                <a:gd name="connsiteX0" fmla="*/ 155045 w 748848"/>
                <a:gd name="connsiteY0" fmla="*/ 0 h 2976880"/>
                <a:gd name="connsiteX1" fmla="*/ 216005 w 748848"/>
                <a:gd name="connsiteY1" fmla="*/ 15240 h 2976880"/>
                <a:gd name="connsiteX2" fmla="*/ 312398 w 748848"/>
                <a:gd name="connsiteY2" fmla="*/ 53813 h 2976880"/>
                <a:gd name="connsiteX3" fmla="*/ 426006 w 748848"/>
                <a:gd name="connsiteY3" fmla="*/ 90407 h 2976880"/>
                <a:gd name="connsiteX4" fmla="*/ 475692 w 748848"/>
                <a:gd name="connsiteY4" fmla="*/ 199245 h 2976880"/>
                <a:gd name="connsiteX5" fmla="*/ 195560 w 748848"/>
                <a:gd name="connsiteY5" fmla="*/ 198119 h 2976880"/>
                <a:gd name="connsiteX6" fmla="*/ 325149 w 748848"/>
                <a:gd name="connsiteY6" fmla="*/ 288616 h 2976880"/>
                <a:gd name="connsiteX7" fmla="*/ 188861 w 748848"/>
                <a:gd name="connsiteY7" fmla="*/ 339415 h 2976880"/>
                <a:gd name="connsiteX8" fmla="*/ 83925 w 748848"/>
                <a:gd name="connsiteY8" fmla="*/ 365760 h 2976880"/>
                <a:gd name="connsiteX9" fmla="*/ 89005 w 748848"/>
                <a:gd name="connsiteY9" fmla="*/ 391160 h 2976880"/>
                <a:gd name="connsiteX10" fmla="*/ 149965 w 748848"/>
                <a:gd name="connsiteY10" fmla="*/ 447040 h 2976880"/>
                <a:gd name="connsiteX11" fmla="*/ 282045 w 748848"/>
                <a:gd name="connsiteY11" fmla="*/ 477520 h 2976880"/>
                <a:gd name="connsiteX12" fmla="*/ 398885 w 748848"/>
                <a:gd name="connsiteY12" fmla="*/ 538480 h 2976880"/>
                <a:gd name="connsiteX13" fmla="*/ 437542 w 748848"/>
                <a:gd name="connsiteY13" fmla="*/ 542527 h 2976880"/>
                <a:gd name="connsiteX14" fmla="*/ 246485 w 748848"/>
                <a:gd name="connsiteY14" fmla="*/ 563880 h 2976880"/>
                <a:gd name="connsiteX15" fmla="*/ 742065 w 748848"/>
                <a:gd name="connsiteY15" fmla="*/ 695197 h 2976880"/>
                <a:gd name="connsiteX16" fmla="*/ 515826 w 748848"/>
                <a:gd name="connsiteY16" fmla="*/ 723517 h 2976880"/>
                <a:gd name="connsiteX17" fmla="*/ 252423 w 748848"/>
                <a:gd name="connsiteY17" fmla="*/ 766136 h 2976880"/>
                <a:gd name="connsiteX18" fmla="*/ 89005 w 748848"/>
                <a:gd name="connsiteY18" fmla="*/ 812800 h 2976880"/>
                <a:gd name="connsiteX19" fmla="*/ 194812 w 748848"/>
                <a:gd name="connsiteY19" fmla="*/ 897180 h 2976880"/>
                <a:gd name="connsiteX20" fmla="*/ 375332 w 748848"/>
                <a:gd name="connsiteY20" fmla="*/ 940835 h 2976880"/>
                <a:gd name="connsiteX21" fmla="*/ 144885 w 748848"/>
                <a:gd name="connsiteY21" fmla="*/ 985520 h 2976880"/>
                <a:gd name="connsiteX22" fmla="*/ 139805 w 748848"/>
                <a:gd name="connsiteY22" fmla="*/ 1036320 h 2976880"/>
                <a:gd name="connsiteX23" fmla="*/ 329610 w 748848"/>
                <a:gd name="connsiteY23" fmla="*/ 1127760 h 2976880"/>
                <a:gd name="connsiteX24" fmla="*/ 12805 w 748848"/>
                <a:gd name="connsiteY24" fmla="*/ 1188720 h 2976880"/>
                <a:gd name="connsiteX25" fmla="*/ 63605 w 748848"/>
                <a:gd name="connsiteY25" fmla="*/ 1290320 h 2976880"/>
                <a:gd name="connsiteX26" fmla="*/ 78845 w 748848"/>
                <a:gd name="connsiteY26" fmla="*/ 1336040 h 2976880"/>
                <a:gd name="connsiteX27" fmla="*/ 180445 w 748848"/>
                <a:gd name="connsiteY27" fmla="*/ 1351280 h 2976880"/>
                <a:gd name="connsiteX28" fmla="*/ 165205 w 748848"/>
                <a:gd name="connsiteY28" fmla="*/ 1407160 h 2976880"/>
                <a:gd name="connsiteX29" fmla="*/ 68685 w 748848"/>
                <a:gd name="connsiteY29" fmla="*/ 1447800 h 2976880"/>
                <a:gd name="connsiteX30" fmla="*/ 109325 w 748848"/>
                <a:gd name="connsiteY30" fmla="*/ 1498600 h 2976880"/>
                <a:gd name="connsiteX31" fmla="*/ 104245 w 748848"/>
                <a:gd name="connsiteY31" fmla="*/ 1513840 h 2976880"/>
                <a:gd name="connsiteX32" fmla="*/ 43285 w 748848"/>
                <a:gd name="connsiteY32" fmla="*/ 1574800 h 2976880"/>
                <a:gd name="connsiteX33" fmla="*/ 129645 w 748848"/>
                <a:gd name="connsiteY33" fmla="*/ 1630680 h 2976880"/>
                <a:gd name="connsiteX34" fmla="*/ 38205 w 748848"/>
                <a:gd name="connsiteY34" fmla="*/ 1696720 h 2976880"/>
                <a:gd name="connsiteX35" fmla="*/ 38205 w 748848"/>
                <a:gd name="connsiteY35" fmla="*/ 1752600 h 2976880"/>
                <a:gd name="connsiteX36" fmla="*/ 43285 w 748848"/>
                <a:gd name="connsiteY36" fmla="*/ 1803400 h 2976880"/>
                <a:gd name="connsiteX37" fmla="*/ 246485 w 748848"/>
                <a:gd name="connsiteY37" fmla="*/ 1884680 h 2976880"/>
                <a:gd name="connsiteX38" fmla="*/ 99165 w 748848"/>
                <a:gd name="connsiteY38" fmla="*/ 1910080 h 2976880"/>
                <a:gd name="connsiteX39" fmla="*/ 89005 w 748848"/>
                <a:gd name="connsiteY39" fmla="*/ 1945640 h 2976880"/>
                <a:gd name="connsiteX40" fmla="*/ 48365 w 748848"/>
                <a:gd name="connsiteY40" fmla="*/ 1986280 h 2976880"/>
                <a:gd name="connsiteX41" fmla="*/ 63605 w 748848"/>
                <a:gd name="connsiteY41" fmla="*/ 2037080 h 2976880"/>
                <a:gd name="connsiteX42" fmla="*/ 302365 w 748848"/>
                <a:gd name="connsiteY42" fmla="*/ 2062480 h 2976880"/>
                <a:gd name="connsiteX43" fmla="*/ 637645 w 748848"/>
                <a:gd name="connsiteY43" fmla="*/ 2082800 h 2976880"/>
                <a:gd name="connsiteX44" fmla="*/ 541125 w 748848"/>
                <a:gd name="connsiteY44" fmla="*/ 2133600 h 2976880"/>
                <a:gd name="connsiteX45" fmla="*/ 434445 w 748848"/>
                <a:gd name="connsiteY45" fmla="*/ 2179320 h 2976880"/>
                <a:gd name="connsiteX46" fmla="*/ 622405 w 748848"/>
                <a:gd name="connsiteY46" fmla="*/ 2199640 h 2976880"/>
                <a:gd name="connsiteX47" fmla="*/ 327765 w 748848"/>
                <a:gd name="connsiteY47" fmla="*/ 2219960 h 2976880"/>
                <a:gd name="connsiteX48" fmla="*/ 561445 w 748848"/>
                <a:gd name="connsiteY48" fmla="*/ 2245360 h 2976880"/>
                <a:gd name="connsiteX49" fmla="*/ 688445 w 748848"/>
                <a:gd name="connsiteY49" fmla="*/ 2286000 h 2976880"/>
                <a:gd name="connsiteX50" fmla="*/ 271885 w 748848"/>
                <a:gd name="connsiteY50" fmla="*/ 2341880 h 2976880"/>
                <a:gd name="connsiteX51" fmla="*/ 368405 w 748848"/>
                <a:gd name="connsiteY51" fmla="*/ 2387600 h 2976880"/>
                <a:gd name="connsiteX52" fmla="*/ 388725 w 748848"/>
                <a:gd name="connsiteY52" fmla="*/ 2413000 h 2976880"/>
                <a:gd name="connsiteX53" fmla="*/ 241405 w 748848"/>
                <a:gd name="connsiteY53" fmla="*/ 2448560 h 2976880"/>
                <a:gd name="connsiteX54" fmla="*/ 246485 w 748848"/>
                <a:gd name="connsiteY54" fmla="*/ 2509520 h 2976880"/>
                <a:gd name="connsiteX55" fmla="*/ 317605 w 748848"/>
                <a:gd name="connsiteY55" fmla="*/ 2550160 h 2976880"/>
                <a:gd name="connsiteX56" fmla="*/ 89005 w 748848"/>
                <a:gd name="connsiteY56" fmla="*/ 2611120 h 2976880"/>
                <a:gd name="connsiteX57" fmla="*/ 83925 w 748848"/>
                <a:gd name="connsiteY57" fmla="*/ 2651760 h 2976880"/>
                <a:gd name="connsiteX58" fmla="*/ 276965 w 748848"/>
                <a:gd name="connsiteY58" fmla="*/ 2672080 h 2976880"/>
                <a:gd name="connsiteX59" fmla="*/ 180445 w 748848"/>
                <a:gd name="connsiteY59" fmla="*/ 2727960 h 2976880"/>
                <a:gd name="connsiteX60" fmla="*/ 155045 w 748848"/>
                <a:gd name="connsiteY60" fmla="*/ 2727960 h 2976880"/>
                <a:gd name="connsiteX61" fmla="*/ 149965 w 748848"/>
                <a:gd name="connsiteY61" fmla="*/ 2763520 h 2976880"/>
                <a:gd name="connsiteX62" fmla="*/ 83925 w 748848"/>
                <a:gd name="connsiteY62" fmla="*/ 2844800 h 2976880"/>
                <a:gd name="connsiteX63" fmla="*/ 89005 w 748848"/>
                <a:gd name="connsiteY63" fmla="*/ 2865120 h 2976880"/>
                <a:gd name="connsiteX64" fmla="*/ 63605 w 748848"/>
                <a:gd name="connsiteY64" fmla="*/ 2936240 h 2976880"/>
                <a:gd name="connsiteX65" fmla="*/ 7725 w 748848"/>
                <a:gd name="connsiteY65" fmla="*/ 2976880 h 2976880"/>
                <a:gd name="connsiteX0" fmla="*/ 149702 w 743505"/>
                <a:gd name="connsiteY0" fmla="*/ 0 h 2976880"/>
                <a:gd name="connsiteX1" fmla="*/ 210662 w 743505"/>
                <a:gd name="connsiteY1" fmla="*/ 15240 h 2976880"/>
                <a:gd name="connsiteX2" fmla="*/ 307055 w 743505"/>
                <a:gd name="connsiteY2" fmla="*/ 53813 h 2976880"/>
                <a:gd name="connsiteX3" fmla="*/ 420663 w 743505"/>
                <a:gd name="connsiteY3" fmla="*/ 90407 h 2976880"/>
                <a:gd name="connsiteX4" fmla="*/ 470349 w 743505"/>
                <a:gd name="connsiteY4" fmla="*/ 199245 h 2976880"/>
                <a:gd name="connsiteX5" fmla="*/ 190217 w 743505"/>
                <a:gd name="connsiteY5" fmla="*/ 198119 h 2976880"/>
                <a:gd name="connsiteX6" fmla="*/ 319806 w 743505"/>
                <a:gd name="connsiteY6" fmla="*/ 288616 h 2976880"/>
                <a:gd name="connsiteX7" fmla="*/ 183518 w 743505"/>
                <a:gd name="connsiteY7" fmla="*/ 339415 h 2976880"/>
                <a:gd name="connsiteX8" fmla="*/ 78582 w 743505"/>
                <a:gd name="connsiteY8" fmla="*/ 365760 h 2976880"/>
                <a:gd name="connsiteX9" fmla="*/ 83662 w 743505"/>
                <a:gd name="connsiteY9" fmla="*/ 391160 h 2976880"/>
                <a:gd name="connsiteX10" fmla="*/ 144622 w 743505"/>
                <a:gd name="connsiteY10" fmla="*/ 447040 h 2976880"/>
                <a:gd name="connsiteX11" fmla="*/ 276702 w 743505"/>
                <a:gd name="connsiteY11" fmla="*/ 477520 h 2976880"/>
                <a:gd name="connsiteX12" fmla="*/ 393542 w 743505"/>
                <a:gd name="connsiteY12" fmla="*/ 538480 h 2976880"/>
                <a:gd name="connsiteX13" fmla="*/ 432199 w 743505"/>
                <a:gd name="connsiteY13" fmla="*/ 542527 h 2976880"/>
                <a:gd name="connsiteX14" fmla="*/ 241142 w 743505"/>
                <a:gd name="connsiteY14" fmla="*/ 563880 h 2976880"/>
                <a:gd name="connsiteX15" fmla="*/ 736722 w 743505"/>
                <a:gd name="connsiteY15" fmla="*/ 695197 h 2976880"/>
                <a:gd name="connsiteX16" fmla="*/ 510483 w 743505"/>
                <a:gd name="connsiteY16" fmla="*/ 723517 h 2976880"/>
                <a:gd name="connsiteX17" fmla="*/ 247080 w 743505"/>
                <a:gd name="connsiteY17" fmla="*/ 766136 h 2976880"/>
                <a:gd name="connsiteX18" fmla="*/ 83662 w 743505"/>
                <a:gd name="connsiteY18" fmla="*/ 812800 h 2976880"/>
                <a:gd name="connsiteX19" fmla="*/ 189469 w 743505"/>
                <a:gd name="connsiteY19" fmla="*/ 897180 h 2976880"/>
                <a:gd name="connsiteX20" fmla="*/ 369989 w 743505"/>
                <a:gd name="connsiteY20" fmla="*/ 940835 h 2976880"/>
                <a:gd name="connsiteX21" fmla="*/ 139542 w 743505"/>
                <a:gd name="connsiteY21" fmla="*/ 985520 h 2976880"/>
                <a:gd name="connsiteX22" fmla="*/ 134462 w 743505"/>
                <a:gd name="connsiteY22" fmla="*/ 1036320 h 2976880"/>
                <a:gd name="connsiteX23" fmla="*/ 238778 w 743505"/>
                <a:gd name="connsiteY23" fmla="*/ 1072734 h 2976880"/>
                <a:gd name="connsiteX24" fmla="*/ 7462 w 743505"/>
                <a:gd name="connsiteY24" fmla="*/ 1188720 h 2976880"/>
                <a:gd name="connsiteX25" fmla="*/ 58262 w 743505"/>
                <a:gd name="connsiteY25" fmla="*/ 1290320 h 2976880"/>
                <a:gd name="connsiteX26" fmla="*/ 73502 w 743505"/>
                <a:gd name="connsiteY26" fmla="*/ 1336040 h 2976880"/>
                <a:gd name="connsiteX27" fmla="*/ 175102 w 743505"/>
                <a:gd name="connsiteY27" fmla="*/ 1351280 h 2976880"/>
                <a:gd name="connsiteX28" fmla="*/ 159862 w 743505"/>
                <a:gd name="connsiteY28" fmla="*/ 1407160 h 2976880"/>
                <a:gd name="connsiteX29" fmla="*/ 63342 w 743505"/>
                <a:gd name="connsiteY29" fmla="*/ 1447800 h 2976880"/>
                <a:gd name="connsiteX30" fmla="*/ 103982 w 743505"/>
                <a:gd name="connsiteY30" fmla="*/ 1498600 h 2976880"/>
                <a:gd name="connsiteX31" fmla="*/ 98902 w 743505"/>
                <a:gd name="connsiteY31" fmla="*/ 1513840 h 2976880"/>
                <a:gd name="connsiteX32" fmla="*/ 37942 w 743505"/>
                <a:gd name="connsiteY32" fmla="*/ 1574800 h 2976880"/>
                <a:gd name="connsiteX33" fmla="*/ 124302 w 743505"/>
                <a:gd name="connsiteY33" fmla="*/ 1630680 h 2976880"/>
                <a:gd name="connsiteX34" fmla="*/ 32862 w 743505"/>
                <a:gd name="connsiteY34" fmla="*/ 1696720 h 2976880"/>
                <a:gd name="connsiteX35" fmla="*/ 32862 w 743505"/>
                <a:gd name="connsiteY35" fmla="*/ 1752600 h 2976880"/>
                <a:gd name="connsiteX36" fmla="*/ 37942 w 743505"/>
                <a:gd name="connsiteY36" fmla="*/ 1803400 h 2976880"/>
                <a:gd name="connsiteX37" fmla="*/ 241142 w 743505"/>
                <a:gd name="connsiteY37" fmla="*/ 1884680 h 2976880"/>
                <a:gd name="connsiteX38" fmla="*/ 93822 w 743505"/>
                <a:gd name="connsiteY38" fmla="*/ 1910080 h 2976880"/>
                <a:gd name="connsiteX39" fmla="*/ 83662 w 743505"/>
                <a:gd name="connsiteY39" fmla="*/ 1945640 h 2976880"/>
                <a:gd name="connsiteX40" fmla="*/ 43022 w 743505"/>
                <a:gd name="connsiteY40" fmla="*/ 1986280 h 2976880"/>
                <a:gd name="connsiteX41" fmla="*/ 58262 w 743505"/>
                <a:gd name="connsiteY41" fmla="*/ 2037080 h 2976880"/>
                <a:gd name="connsiteX42" fmla="*/ 297022 w 743505"/>
                <a:gd name="connsiteY42" fmla="*/ 2062480 h 2976880"/>
                <a:gd name="connsiteX43" fmla="*/ 632302 w 743505"/>
                <a:gd name="connsiteY43" fmla="*/ 2082800 h 2976880"/>
                <a:gd name="connsiteX44" fmla="*/ 535782 w 743505"/>
                <a:gd name="connsiteY44" fmla="*/ 2133600 h 2976880"/>
                <a:gd name="connsiteX45" fmla="*/ 429102 w 743505"/>
                <a:gd name="connsiteY45" fmla="*/ 2179320 h 2976880"/>
                <a:gd name="connsiteX46" fmla="*/ 617062 w 743505"/>
                <a:gd name="connsiteY46" fmla="*/ 2199640 h 2976880"/>
                <a:gd name="connsiteX47" fmla="*/ 322422 w 743505"/>
                <a:gd name="connsiteY47" fmla="*/ 2219960 h 2976880"/>
                <a:gd name="connsiteX48" fmla="*/ 556102 w 743505"/>
                <a:gd name="connsiteY48" fmla="*/ 2245360 h 2976880"/>
                <a:gd name="connsiteX49" fmla="*/ 683102 w 743505"/>
                <a:gd name="connsiteY49" fmla="*/ 2286000 h 2976880"/>
                <a:gd name="connsiteX50" fmla="*/ 266542 w 743505"/>
                <a:gd name="connsiteY50" fmla="*/ 2341880 h 2976880"/>
                <a:gd name="connsiteX51" fmla="*/ 363062 w 743505"/>
                <a:gd name="connsiteY51" fmla="*/ 2387600 h 2976880"/>
                <a:gd name="connsiteX52" fmla="*/ 383382 w 743505"/>
                <a:gd name="connsiteY52" fmla="*/ 2413000 h 2976880"/>
                <a:gd name="connsiteX53" fmla="*/ 236062 w 743505"/>
                <a:gd name="connsiteY53" fmla="*/ 2448560 h 2976880"/>
                <a:gd name="connsiteX54" fmla="*/ 241142 w 743505"/>
                <a:gd name="connsiteY54" fmla="*/ 2509520 h 2976880"/>
                <a:gd name="connsiteX55" fmla="*/ 312262 w 743505"/>
                <a:gd name="connsiteY55" fmla="*/ 2550160 h 2976880"/>
                <a:gd name="connsiteX56" fmla="*/ 83662 w 743505"/>
                <a:gd name="connsiteY56" fmla="*/ 2611120 h 2976880"/>
                <a:gd name="connsiteX57" fmla="*/ 78582 w 743505"/>
                <a:gd name="connsiteY57" fmla="*/ 2651760 h 2976880"/>
                <a:gd name="connsiteX58" fmla="*/ 271622 w 743505"/>
                <a:gd name="connsiteY58" fmla="*/ 2672080 h 2976880"/>
                <a:gd name="connsiteX59" fmla="*/ 175102 w 743505"/>
                <a:gd name="connsiteY59" fmla="*/ 2727960 h 2976880"/>
                <a:gd name="connsiteX60" fmla="*/ 149702 w 743505"/>
                <a:gd name="connsiteY60" fmla="*/ 2727960 h 2976880"/>
                <a:gd name="connsiteX61" fmla="*/ 144622 w 743505"/>
                <a:gd name="connsiteY61" fmla="*/ 2763520 h 2976880"/>
                <a:gd name="connsiteX62" fmla="*/ 78582 w 743505"/>
                <a:gd name="connsiteY62" fmla="*/ 2844800 h 2976880"/>
                <a:gd name="connsiteX63" fmla="*/ 83662 w 743505"/>
                <a:gd name="connsiteY63" fmla="*/ 2865120 h 2976880"/>
                <a:gd name="connsiteX64" fmla="*/ 58262 w 743505"/>
                <a:gd name="connsiteY64" fmla="*/ 2936240 h 2976880"/>
                <a:gd name="connsiteX65" fmla="*/ 2382 w 743505"/>
                <a:gd name="connsiteY65" fmla="*/ 2976880 h 2976880"/>
                <a:gd name="connsiteX0" fmla="*/ 149364 w 743167"/>
                <a:gd name="connsiteY0" fmla="*/ 0 h 2976880"/>
                <a:gd name="connsiteX1" fmla="*/ 210324 w 743167"/>
                <a:gd name="connsiteY1" fmla="*/ 15240 h 2976880"/>
                <a:gd name="connsiteX2" fmla="*/ 306717 w 743167"/>
                <a:gd name="connsiteY2" fmla="*/ 53813 h 2976880"/>
                <a:gd name="connsiteX3" fmla="*/ 420325 w 743167"/>
                <a:gd name="connsiteY3" fmla="*/ 90407 h 2976880"/>
                <a:gd name="connsiteX4" fmla="*/ 470011 w 743167"/>
                <a:gd name="connsiteY4" fmla="*/ 199245 h 2976880"/>
                <a:gd name="connsiteX5" fmla="*/ 189879 w 743167"/>
                <a:gd name="connsiteY5" fmla="*/ 198119 h 2976880"/>
                <a:gd name="connsiteX6" fmla="*/ 319468 w 743167"/>
                <a:gd name="connsiteY6" fmla="*/ 288616 h 2976880"/>
                <a:gd name="connsiteX7" fmla="*/ 183180 w 743167"/>
                <a:gd name="connsiteY7" fmla="*/ 339415 h 2976880"/>
                <a:gd name="connsiteX8" fmla="*/ 78244 w 743167"/>
                <a:gd name="connsiteY8" fmla="*/ 365760 h 2976880"/>
                <a:gd name="connsiteX9" fmla="*/ 83324 w 743167"/>
                <a:gd name="connsiteY9" fmla="*/ 391160 h 2976880"/>
                <a:gd name="connsiteX10" fmla="*/ 144284 w 743167"/>
                <a:gd name="connsiteY10" fmla="*/ 447040 h 2976880"/>
                <a:gd name="connsiteX11" fmla="*/ 276364 w 743167"/>
                <a:gd name="connsiteY11" fmla="*/ 477520 h 2976880"/>
                <a:gd name="connsiteX12" fmla="*/ 393204 w 743167"/>
                <a:gd name="connsiteY12" fmla="*/ 538480 h 2976880"/>
                <a:gd name="connsiteX13" fmla="*/ 431861 w 743167"/>
                <a:gd name="connsiteY13" fmla="*/ 542527 h 2976880"/>
                <a:gd name="connsiteX14" fmla="*/ 240804 w 743167"/>
                <a:gd name="connsiteY14" fmla="*/ 563880 h 2976880"/>
                <a:gd name="connsiteX15" fmla="*/ 736384 w 743167"/>
                <a:gd name="connsiteY15" fmla="*/ 695197 h 2976880"/>
                <a:gd name="connsiteX16" fmla="*/ 510145 w 743167"/>
                <a:gd name="connsiteY16" fmla="*/ 723517 h 2976880"/>
                <a:gd name="connsiteX17" fmla="*/ 246742 w 743167"/>
                <a:gd name="connsiteY17" fmla="*/ 766136 h 2976880"/>
                <a:gd name="connsiteX18" fmla="*/ 83324 w 743167"/>
                <a:gd name="connsiteY18" fmla="*/ 812800 h 2976880"/>
                <a:gd name="connsiteX19" fmla="*/ 189131 w 743167"/>
                <a:gd name="connsiteY19" fmla="*/ 897180 h 2976880"/>
                <a:gd name="connsiteX20" fmla="*/ 369651 w 743167"/>
                <a:gd name="connsiteY20" fmla="*/ 940835 h 2976880"/>
                <a:gd name="connsiteX21" fmla="*/ 139204 w 743167"/>
                <a:gd name="connsiteY21" fmla="*/ 985520 h 2976880"/>
                <a:gd name="connsiteX22" fmla="*/ 134124 w 743167"/>
                <a:gd name="connsiteY22" fmla="*/ 1036320 h 2976880"/>
                <a:gd name="connsiteX23" fmla="*/ 232741 w 743167"/>
                <a:gd name="connsiteY23" fmla="*/ 1109418 h 2976880"/>
                <a:gd name="connsiteX24" fmla="*/ 7124 w 743167"/>
                <a:gd name="connsiteY24" fmla="*/ 1188720 h 2976880"/>
                <a:gd name="connsiteX25" fmla="*/ 57924 w 743167"/>
                <a:gd name="connsiteY25" fmla="*/ 1290320 h 2976880"/>
                <a:gd name="connsiteX26" fmla="*/ 73164 w 743167"/>
                <a:gd name="connsiteY26" fmla="*/ 1336040 h 2976880"/>
                <a:gd name="connsiteX27" fmla="*/ 174764 w 743167"/>
                <a:gd name="connsiteY27" fmla="*/ 1351280 h 2976880"/>
                <a:gd name="connsiteX28" fmla="*/ 159524 w 743167"/>
                <a:gd name="connsiteY28" fmla="*/ 1407160 h 2976880"/>
                <a:gd name="connsiteX29" fmla="*/ 63004 w 743167"/>
                <a:gd name="connsiteY29" fmla="*/ 1447800 h 2976880"/>
                <a:gd name="connsiteX30" fmla="*/ 103644 w 743167"/>
                <a:gd name="connsiteY30" fmla="*/ 1498600 h 2976880"/>
                <a:gd name="connsiteX31" fmla="*/ 98564 w 743167"/>
                <a:gd name="connsiteY31" fmla="*/ 1513840 h 2976880"/>
                <a:gd name="connsiteX32" fmla="*/ 37604 w 743167"/>
                <a:gd name="connsiteY32" fmla="*/ 1574800 h 2976880"/>
                <a:gd name="connsiteX33" fmla="*/ 123964 w 743167"/>
                <a:gd name="connsiteY33" fmla="*/ 1630680 h 2976880"/>
                <a:gd name="connsiteX34" fmla="*/ 32524 w 743167"/>
                <a:gd name="connsiteY34" fmla="*/ 1696720 h 2976880"/>
                <a:gd name="connsiteX35" fmla="*/ 32524 w 743167"/>
                <a:gd name="connsiteY35" fmla="*/ 1752600 h 2976880"/>
                <a:gd name="connsiteX36" fmla="*/ 37604 w 743167"/>
                <a:gd name="connsiteY36" fmla="*/ 1803400 h 2976880"/>
                <a:gd name="connsiteX37" fmla="*/ 240804 w 743167"/>
                <a:gd name="connsiteY37" fmla="*/ 1884680 h 2976880"/>
                <a:gd name="connsiteX38" fmla="*/ 93484 w 743167"/>
                <a:gd name="connsiteY38" fmla="*/ 1910080 h 2976880"/>
                <a:gd name="connsiteX39" fmla="*/ 83324 w 743167"/>
                <a:gd name="connsiteY39" fmla="*/ 1945640 h 2976880"/>
                <a:gd name="connsiteX40" fmla="*/ 42684 w 743167"/>
                <a:gd name="connsiteY40" fmla="*/ 1986280 h 2976880"/>
                <a:gd name="connsiteX41" fmla="*/ 57924 w 743167"/>
                <a:gd name="connsiteY41" fmla="*/ 2037080 h 2976880"/>
                <a:gd name="connsiteX42" fmla="*/ 296684 w 743167"/>
                <a:gd name="connsiteY42" fmla="*/ 2062480 h 2976880"/>
                <a:gd name="connsiteX43" fmla="*/ 631964 w 743167"/>
                <a:gd name="connsiteY43" fmla="*/ 2082800 h 2976880"/>
                <a:gd name="connsiteX44" fmla="*/ 535444 w 743167"/>
                <a:gd name="connsiteY44" fmla="*/ 2133600 h 2976880"/>
                <a:gd name="connsiteX45" fmla="*/ 428764 w 743167"/>
                <a:gd name="connsiteY45" fmla="*/ 2179320 h 2976880"/>
                <a:gd name="connsiteX46" fmla="*/ 616724 w 743167"/>
                <a:gd name="connsiteY46" fmla="*/ 2199640 h 2976880"/>
                <a:gd name="connsiteX47" fmla="*/ 322084 w 743167"/>
                <a:gd name="connsiteY47" fmla="*/ 2219960 h 2976880"/>
                <a:gd name="connsiteX48" fmla="*/ 555764 w 743167"/>
                <a:gd name="connsiteY48" fmla="*/ 2245360 h 2976880"/>
                <a:gd name="connsiteX49" fmla="*/ 682764 w 743167"/>
                <a:gd name="connsiteY49" fmla="*/ 2286000 h 2976880"/>
                <a:gd name="connsiteX50" fmla="*/ 266204 w 743167"/>
                <a:gd name="connsiteY50" fmla="*/ 2341880 h 2976880"/>
                <a:gd name="connsiteX51" fmla="*/ 362724 w 743167"/>
                <a:gd name="connsiteY51" fmla="*/ 2387600 h 2976880"/>
                <a:gd name="connsiteX52" fmla="*/ 383044 w 743167"/>
                <a:gd name="connsiteY52" fmla="*/ 2413000 h 2976880"/>
                <a:gd name="connsiteX53" fmla="*/ 235724 w 743167"/>
                <a:gd name="connsiteY53" fmla="*/ 2448560 h 2976880"/>
                <a:gd name="connsiteX54" fmla="*/ 240804 w 743167"/>
                <a:gd name="connsiteY54" fmla="*/ 2509520 h 2976880"/>
                <a:gd name="connsiteX55" fmla="*/ 311924 w 743167"/>
                <a:gd name="connsiteY55" fmla="*/ 2550160 h 2976880"/>
                <a:gd name="connsiteX56" fmla="*/ 83324 w 743167"/>
                <a:gd name="connsiteY56" fmla="*/ 2611120 h 2976880"/>
                <a:gd name="connsiteX57" fmla="*/ 78244 w 743167"/>
                <a:gd name="connsiteY57" fmla="*/ 2651760 h 2976880"/>
                <a:gd name="connsiteX58" fmla="*/ 271284 w 743167"/>
                <a:gd name="connsiteY58" fmla="*/ 2672080 h 2976880"/>
                <a:gd name="connsiteX59" fmla="*/ 174764 w 743167"/>
                <a:gd name="connsiteY59" fmla="*/ 2727960 h 2976880"/>
                <a:gd name="connsiteX60" fmla="*/ 149364 w 743167"/>
                <a:gd name="connsiteY60" fmla="*/ 2727960 h 2976880"/>
                <a:gd name="connsiteX61" fmla="*/ 144284 w 743167"/>
                <a:gd name="connsiteY61" fmla="*/ 2763520 h 2976880"/>
                <a:gd name="connsiteX62" fmla="*/ 78244 w 743167"/>
                <a:gd name="connsiteY62" fmla="*/ 2844800 h 2976880"/>
                <a:gd name="connsiteX63" fmla="*/ 83324 w 743167"/>
                <a:gd name="connsiteY63" fmla="*/ 2865120 h 2976880"/>
                <a:gd name="connsiteX64" fmla="*/ 57924 w 743167"/>
                <a:gd name="connsiteY64" fmla="*/ 2936240 h 2976880"/>
                <a:gd name="connsiteX65" fmla="*/ 2044 w 743167"/>
                <a:gd name="connsiteY65" fmla="*/ 2976880 h 2976880"/>
                <a:gd name="connsiteX0" fmla="*/ 148048 w 741851"/>
                <a:gd name="connsiteY0" fmla="*/ 0 h 2976880"/>
                <a:gd name="connsiteX1" fmla="*/ 209008 w 741851"/>
                <a:gd name="connsiteY1" fmla="*/ 15240 h 2976880"/>
                <a:gd name="connsiteX2" fmla="*/ 305401 w 741851"/>
                <a:gd name="connsiteY2" fmla="*/ 53813 h 2976880"/>
                <a:gd name="connsiteX3" fmla="*/ 419009 w 741851"/>
                <a:gd name="connsiteY3" fmla="*/ 90407 h 2976880"/>
                <a:gd name="connsiteX4" fmla="*/ 468695 w 741851"/>
                <a:gd name="connsiteY4" fmla="*/ 199245 h 2976880"/>
                <a:gd name="connsiteX5" fmla="*/ 188563 w 741851"/>
                <a:gd name="connsiteY5" fmla="*/ 198119 h 2976880"/>
                <a:gd name="connsiteX6" fmla="*/ 318152 w 741851"/>
                <a:gd name="connsiteY6" fmla="*/ 288616 h 2976880"/>
                <a:gd name="connsiteX7" fmla="*/ 181864 w 741851"/>
                <a:gd name="connsiteY7" fmla="*/ 339415 h 2976880"/>
                <a:gd name="connsiteX8" fmla="*/ 76928 w 741851"/>
                <a:gd name="connsiteY8" fmla="*/ 365760 h 2976880"/>
                <a:gd name="connsiteX9" fmla="*/ 82008 w 741851"/>
                <a:gd name="connsiteY9" fmla="*/ 391160 h 2976880"/>
                <a:gd name="connsiteX10" fmla="*/ 142968 w 741851"/>
                <a:gd name="connsiteY10" fmla="*/ 447040 h 2976880"/>
                <a:gd name="connsiteX11" fmla="*/ 275048 w 741851"/>
                <a:gd name="connsiteY11" fmla="*/ 477520 h 2976880"/>
                <a:gd name="connsiteX12" fmla="*/ 391888 w 741851"/>
                <a:gd name="connsiteY12" fmla="*/ 538480 h 2976880"/>
                <a:gd name="connsiteX13" fmla="*/ 430545 w 741851"/>
                <a:gd name="connsiteY13" fmla="*/ 542527 h 2976880"/>
                <a:gd name="connsiteX14" fmla="*/ 239488 w 741851"/>
                <a:gd name="connsiteY14" fmla="*/ 563880 h 2976880"/>
                <a:gd name="connsiteX15" fmla="*/ 735068 w 741851"/>
                <a:gd name="connsiteY15" fmla="*/ 695197 h 2976880"/>
                <a:gd name="connsiteX16" fmla="*/ 508829 w 741851"/>
                <a:gd name="connsiteY16" fmla="*/ 723517 h 2976880"/>
                <a:gd name="connsiteX17" fmla="*/ 245426 w 741851"/>
                <a:gd name="connsiteY17" fmla="*/ 766136 h 2976880"/>
                <a:gd name="connsiteX18" fmla="*/ 82008 w 741851"/>
                <a:gd name="connsiteY18" fmla="*/ 812800 h 2976880"/>
                <a:gd name="connsiteX19" fmla="*/ 187815 w 741851"/>
                <a:gd name="connsiteY19" fmla="*/ 897180 h 2976880"/>
                <a:gd name="connsiteX20" fmla="*/ 368335 w 741851"/>
                <a:gd name="connsiteY20" fmla="*/ 940835 h 2976880"/>
                <a:gd name="connsiteX21" fmla="*/ 137888 w 741851"/>
                <a:gd name="connsiteY21" fmla="*/ 985520 h 2976880"/>
                <a:gd name="connsiteX22" fmla="*/ 132808 w 741851"/>
                <a:gd name="connsiteY22" fmla="*/ 1036320 h 2976880"/>
                <a:gd name="connsiteX23" fmla="*/ 208628 w 741851"/>
                <a:gd name="connsiteY23" fmla="*/ 1103304 h 2976880"/>
                <a:gd name="connsiteX24" fmla="*/ 5808 w 741851"/>
                <a:gd name="connsiteY24" fmla="*/ 1188720 h 2976880"/>
                <a:gd name="connsiteX25" fmla="*/ 56608 w 741851"/>
                <a:gd name="connsiteY25" fmla="*/ 1290320 h 2976880"/>
                <a:gd name="connsiteX26" fmla="*/ 71848 w 741851"/>
                <a:gd name="connsiteY26" fmla="*/ 1336040 h 2976880"/>
                <a:gd name="connsiteX27" fmla="*/ 173448 w 741851"/>
                <a:gd name="connsiteY27" fmla="*/ 1351280 h 2976880"/>
                <a:gd name="connsiteX28" fmla="*/ 158208 w 741851"/>
                <a:gd name="connsiteY28" fmla="*/ 1407160 h 2976880"/>
                <a:gd name="connsiteX29" fmla="*/ 61688 w 741851"/>
                <a:gd name="connsiteY29" fmla="*/ 1447800 h 2976880"/>
                <a:gd name="connsiteX30" fmla="*/ 102328 w 741851"/>
                <a:gd name="connsiteY30" fmla="*/ 1498600 h 2976880"/>
                <a:gd name="connsiteX31" fmla="*/ 97248 w 741851"/>
                <a:gd name="connsiteY31" fmla="*/ 1513840 h 2976880"/>
                <a:gd name="connsiteX32" fmla="*/ 36288 w 741851"/>
                <a:gd name="connsiteY32" fmla="*/ 1574800 h 2976880"/>
                <a:gd name="connsiteX33" fmla="*/ 122648 w 741851"/>
                <a:gd name="connsiteY33" fmla="*/ 1630680 h 2976880"/>
                <a:gd name="connsiteX34" fmla="*/ 31208 w 741851"/>
                <a:gd name="connsiteY34" fmla="*/ 1696720 h 2976880"/>
                <a:gd name="connsiteX35" fmla="*/ 31208 w 741851"/>
                <a:gd name="connsiteY35" fmla="*/ 1752600 h 2976880"/>
                <a:gd name="connsiteX36" fmla="*/ 36288 w 741851"/>
                <a:gd name="connsiteY36" fmla="*/ 1803400 h 2976880"/>
                <a:gd name="connsiteX37" fmla="*/ 239488 w 741851"/>
                <a:gd name="connsiteY37" fmla="*/ 1884680 h 2976880"/>
                <a:gd name="connsiteX38" fmla="*/ 92168 w 741851"/>
                <a:gd name="connsiteY38" fmla="*/ 1910080 h 2976880"/>
                <a:gd name="connsiteX39" fmla="*/ 82008 w 741851"/>
                <a:gd name="connsiteY39" fmla="*/ 1945640 h 2976880"/>
                <a:gd name="connsiteX40" fmla="*/ 41368 w 741851"/>
                <a:gd name="connsiteY40" fmla="*/ 1986280 h 2976880"/>
                <a:gd name="connsiteX41" fmla="*/ 56608 w 741851"/>
                <a:gd name="connsiteY41" fmla="*/ 2037080 h 2976880"/>
                <a:gd name="connsiteX42" fmla="*/ 295368 w 741851"/>
                <a:gd name="connsiteY42" fmla="*/ 2062480 h 2976880"/>
                <a:gd name="connsiteX43" fmla="*/ 630648 w 741851"/>
                <a:gd name="connsiteY43" fmla="*/ 2082800 h 2976880"/>
                <a:gd name="connsiteX44" fmla="*/ 534128 w 741851"/>
                <a:gd name="connsiteY44" fmla="*/ 2133600 h 2976880"/>
                <a:gd name="connsiteX45" fmla="*/ 427448 w 741851"/>
                <a:gd name="connsiteY45" fmla="*/ 2179320 h 2976880"/>
                <a:gd name="connsiteX46" fmla="*/ 615408 w 741851"/>
                <a:gd name="connsiteY46" fmla="*/ 2199640 h 2976880"/>
                <a:gd name="connsiteX47" fmla="*/ 320768 w 741851"/>
                <a:gd name="connsiteY47" fmla="*/ 2219960 h 2976880"/>
                <a:gd name="connsiteX48" fmla="*/ 554448 w 741851"/>
                <a:gd name="connsiteY48" fmla="*/ 2245360 h 2976880"/>
                <a:gd name="connsiteX49" fmla="*/ 681448 w 741851"/>
                <a:gd name="connsiteY49" fmla="*/ 2286000 h 2976880"/>
                <a:gd name="connsiteX50" fmla="*/ 264888 w 741851"/>
                <a:gd name="connsiteY50" fmla="*/ 2341880 h 2976880"/>
                <a:gd name="connsiteX51" fmla="*/ 361408 w 741851"/>
                <a:gd name="connsiteY51" fmla="*/ 2387600 h 2976880"/>
                <a:gd name="connsiteX52" fmla="*/ 381728 w 741851"/>
                <a:gd name="connsiteY52" fmla="*/ 2413000 h 2976880"/>
                <a:gd name="connsiteX53" fmla="*/ 234408 w 741851"/>
                <a:gd name="connsiteY53" fmla="*/ 2448560 h 2976880"/>
                <a:gd name="connsiteX54" fmla="*/ 239488 w 741851"/>
                <a:gd name="connsiteY54" fmla="*/ 2509520 h 2976880"/>
                <a:gd name="connsiteX55" fmla="*/ 310608 w 741851"/>
                <a:gd name="connsiteY55" fmla="*/ 2550160 h 2976880"/>
                <a:gd name="connsiteX56" fmla="*/ 82008 w 741851"/>
                <a:gd name="connsiteY56" fmla="*/ 2611120 h 2976880"/>
                <a:gd name="connsiteX57" fmla="*/ 76928 w 741851"/>
                <a:gd name="connsiteY57" fmla="*/ 2651760 h 2976880"/>
                <a:gd name="connsiteX58" fmla="*/ 269968 w 741851"/>
                <a:gd name="connsiteY58" fmla="*/ 2672080 h 2976880"/>
                <a:gd name="connsiteX59" fmla="*/ 173448 w 741851"/>
                <a:gd name="connsiteY59" fmla="*/ 2727960 h 2976880"/>
                <a:gd name="connsiteX60" fmla="*/ 148048 w 741851"/>
                <a:gd name="connsiteY60" fmla="*/ 2727960 h 2976880"/>
                <a:gd name="connsiteX61" fmla="*/ 142968 w 741851"/>
                <a:gd name="connsiteY61" fmla="*/ 2763520 h 2976880"/>
                <a:gd name="connsiteX62" fmla="*/ 76928 w 741851"/>
                <a:gd name="connsiteY62" fmla="*/ 2844800 h 2976880"/>
                <a:gd name="connsiteX63" fmla="*/ 82008 w 741851"/>
                <a:gd name="connsiteY63" fmla="*/ 2865120 h 2976880"/>
                <a:gd name="connsiteX64" fmla="*/ 56608 w 741851"/>
                <a:gd name="connsiteY64" fmla="*/ 2936240 h 2976880"/>
                <a:gd name="connsiteX65" fmla="*/ 728 w 741851"/>
                <a:gd name="connsiteY65" fmla="*/ 2976880 h 2976880"/>
                <a:gd name="connsiteX0" fmla="*/ 147321 w 741124"/>
                <a:gd name="connsiteY0" fmla="*/ 0 h 2976880"/>
                <a:gd name="connsiteX1" fmla="*/ 208281 w 741124"/>
                <a:gd name="connsiteY1" fmla="*/ 15240 h 2976880"/>
                <a:gd name="connsiteX2" fmla="*/ 304674 w 741124"/>
                <a:gd name="connsiteY2" fmla="*/ 53813 h 2976880"/>
                <a:gd name="connsiteX3" fmla="*/ 418282 w 741124"/>
                <a:gd name="connsiteY3" fmla="*/ 90407 h 2976880"/>
                <a:gd name="connsiteX4" fmla="*/ 467968 w 741124"/>
                <a:gd name="connsiteY4" fmla="*/ 199245 h 2976880"/>
                <a:gd name="connsiteX5" fmla="*/ 187836 w 741124"/>
                <a:gd name="connsiteY5" fmla="*/ 198119 h 2976880"/>
                <a:gd name="connsiteX6" fmla="*/ 317425 w 741124"/>
                <a:gd name="connsiteY6" fmla="*/ 288616 h 2976880"/>
                <a:gd name="connsiteX7" fmla="*/ 181137 w 741124"/>
                <a:gd name="connsiteY7" fmla="*/ 339415 h 2976880"/>
                <a:gd name="connsiteX8" fmla="*/ 76201 w 741124"/>
                <a:gd name="connsiteY8" fmla="*/ 365760 h 2976880"/>
                <a:gd name="connsiteX9" fmla="*/ 81281 w 741124"/>
                <a:gd name="connsiteY9" fmla="*/ 391160 h 2976880"/>
                <a:gd name="connsiteX10" fmla="*/ 142241 w 741124"/>
                <a:gd name="connsiteY10" fmla="*/ 447040 h 2976880"/>
                <a:gd name="connsiteX11" fmla="*/ 274321 w 741124"/>
                <a:gd name="connsiteY11" fmla="*/ 477520 h 2976880"/>
                <a:gd name="connsiteX12" fmla="*/ 391161 w 741124"/>
                <a:gd name="connsiteY12" fmla="*/ 538480 h 2976880"/>
                <a:gd name="connsiteX13" fmla="*/ 429818 w 741124"/>
                <a:gd name="connsiteY13" fmla="*/ 542527 h 2976880"/>
                <a:gd name="connsiteX14" fmla="*/ 238761 w 741124"/>
                <a:gd name="connsiteY14" fmla="*/ 563880 h 2976880"/>
                <a:gd name="connsiteX15" fmla="*/ 734341 w 741124"/>
                <a:gd name="connsiteY15" fmla="*/ 695197 h 2976880"/>
                <a:gd name="connsiteX16" fmla="*/ 508102 w 741124"/>
                <a:gd name="connsiteY16" fmla="*/ 723517 h 2976880"/>
                <a:gd name="connsiteX17" fmla="*/ 244699 w 741124"/>
                <a:gd name="connsiteY17" fmla="*/ 766136 h 2976880"/>
                <a:gd name="connsiteX18" fmla="*/ 81281 w 741124"/>
                <a:gd name="connsiteY18" fmla="*/ 812800 h 2976880"/>
                <a:gd name="connsiteX19" fmla="*/ 187088 w 741124"/>
                <a:gd name="connsiteY19" fmla="*/ 897180 h 2976880"/>
                <a:gd name="connsiteX20" fmla="*/ 367608 w 741124"/>
                <a:gd name="connsiteY20" fmla="*/ 940835 h 2976880"/>
                <a:gd name="connsiteX21" fmla="*/ 137161 w 741124"/>
                <a:gd name="connsiteY21" fmla="*/ 985520 h 2976880"/>
                <a:gd name="connsiteX22" fmla="*/ 132081 w 741124"/>
                <a:gd name="connsiteY22" fmla="*/ 1036320 h 2976880"/>
                <a:gd name="connsiteX23" fmla="*/ 207901 w 741124"/>
                <a:gd name="connsiteY23" fmla="*/ 1103304 h 2976880"/>
                <a:gd name="connsiteX24" fmla="*/ 347034 w 741124"/>
                <a:gd name="connsiteY24" fmla="*/ 1139808 h 2976880"/>
                <a:gd name="connsiteX25" fmla="*/ 55881 w 741124"/>
                <a:gd name="connsiteY25" fmla="*/ 1290320 h 2976880"/>
                <a:gd name="connsiteX26" fmla="*/ 71121 w 741124"/>
                <a:gd name="connsiteY26" fmla="*/ 1336040 h 2976880"/>
                <a:gd name="connsiteX27" fmla="*/ 172721 w 741124"/>
                <a:gd name="connsiteY27" fmla="*/ 1351280 h 2976880"/>
                <a:gd name="connsiteX28" fmla="*/ 157481 w 741124"/>
                <a:gd name="connsiteY28" fmla="*/ 1407160 h 2976880"/>
                <a:gd name="connsiteX29" fmla="*/ 60961 w 741124"/>
                <a:gd name="connsiteY29" fmla="*/ 1447800 h 2976880"/>
                <a:gd name="connsiteX30" fmla="*/ 101601 w 741124"/>
                <a:gd name="connsiteY30" fmla="*/ 1498600 h 2976880"/>
                <a:gd name="connsiteX31" fmla="*/ 96521 w 741124"/>
                <a:gd name="connsiteY31" fmla="*/ 1513840 h 2976880"/>
                <a:gd name="connsiteX32" fmla="*/ 35561 w 741124"/>
                <a:gd name="connsiteY32" fmla="*/ 1574800 h 2976880"/>
                <a:gd name="connsiteX33" fmla="*/ 121921 w 741124"/>
                <a:gd name="connsiteY33" fmla="*/ 1630680 h 2976880"/>
                <a:gd name="connsiteX34" fmla="*/ 30481 w 741124"/>
                <a:gd name="connsiteY34" fmla="*/ 1696720 h 2976880"/>
                <a:gd name="connsiteX35" fmla="*/ 30481 w 741124"/>
                <a:gd name="connsiteY35" fmla="*/ 1752600 h 2976880"/>
                <a:gd name="connsiteX36" fmla="*/ 35561 w 741124"/>
                <a:gd name="connsiteY36" fmla="*/ 1803400 h 2976880"/>
                <a:gd name="connsiteX37" fmla="*/ 238761 w 741124"/>
                <a:gd name="connsiteY37" fmla="*/ 1884680 h 2976880"/>
                <a:gd name="connsiteX38" fmla="*/ 91441 w 741124"/>
                <a:gd name="connsiteY38" fmla="*/ 1910080 h 2976880"/>
                <a:gd name="connsiteX39" fmla="*/ 81281 w 741124"/>
                <a:gd name="connsiteY39" fmla="*/ 1945640 h 2976880"/>
                <a:gd name="connsiteX40" fmla="*/ 40641 w 741124"/>
                <a:gd name="connsiteY40" fmla="*/ 1986280 h 2976880"/>
                <a:gd name="connsiteX41" fmla="*/ 55881 w 741124"/>
                <a:gd name="connsiteY41" fmla="*/ 2037080 h 2976880"/>
                <a:gd name="connsiteX42" fmla="*/ 294641 w 741124"/>
                <a:gd name="connsiteY42" fmla="*/ 2062480 h 2976880"/>
                <a:gd name="connsiteX43" fmla="*/ 629921 w 741124"/>
                <a:gd name="connsiteY43" fmla="*/ 2082800 h 2976880"/>
                <a:gd name="connsiteX44" fmla="*/ 533401 w 741124"/>
                <a:gd name="connsiteY44" fmla="*/ 2133600 h 2976880"/>
                <a:gd name="connsiteX45" fmla="*/ 426721 w 741124"/>
                <a:gd name="connsiteY45" fmla="*/ 2179320 h 2976880"/>
                <a:gd name="connsiteX46" fmla="*/ 614681 w 741124"/>
                <a:gd name="connsiteY46" fmla="*/ 2199640 h 2976880"/>
                <a:gd name="connsiteX47" fmla="*/ 320041 w 741124"/>
                <a:gd name="connsiteY47" fmla="*/ 2219960 h 2976880"/>
                <a:gd name="connsiteX48" fmla="*/ 553721 w 741124"/>
                <a:gd name="connsiteY48" fmla="*/ 2245360 h 2976880"/>
                <a:gd name="connsiteX49" fmla="*/ 680721 w 741124"/>
                <a:gd name="connsiteY49" fmla="*/ 2286000 h 2976880"/>
                <a:gd name="connsiteX50" fmla="*/ 264161 w 741124"/>
                <a:gd name="connsiteY50" fmla="*/ 2341880 h 2976880"/>
                <a:gd name="connsiteX51" fmla="*/ 360681 w 741124"/>
                <a:gd name="connsiteY51" fmla="*/ 2387600 h 2976880"/>
                <a:gd name="connsiteX52" fmla="*/ 381001 w 741124"/>
                <a:gd name="connsiteY52" fmla="*/ 2413000 h 2976880"/>
                <a:gd name="connsiteX53" fmla="*/ 233681 w 741124"/>
                <a:gd name="connsiteY53" fmla="*/ 2448560 h 2976880"/>
                <a:gd name="connsiteX54" fmla="*/ 238761 w 741124"/>
                <a:gd name="connsiteY54" fmla="*/ 2509520 h 2976880"/>
                <a:gd name="connsiteX55" fmla="*/ 309881 w 741124"/>
                <a:gd name="connsiteY55" fmla="*/ 2550160 h 2976880"/>
                <a:gd name="connsiteX56" fmla="*/ 81281 w 741124"/>
                <a:gd name="connsiteY56" fmla="*/ 2611120 h 2976880"/>
                <a:gd name="connsiteX57" fmla="*/ 76201 w 741124"/>
                <a:gd name="connsiteY57" fmla="*/ 2651760 h 2976880"/>
                <a:gd name="connsiteX58" fmla="*/ 269241 w 741124"/>
                <a:gd name="connsiteY58" fmla="*/ 2672080 h 2976880"/>
                <a:gd name="connsiteX59" fmla="*/ 172721 w 741124"/>
                <a:gd name="connsiteY59" fmla="*/ 2727960 h 2976880"/>
                <a:gd name="connsiteX60" fmla="*/ 147321 w 741124"/>
                <a:gd name="connsiteY60" fmla="*/ 2727960 h 2976880"/>
                <a:gd name="connsiteX61" fmla="*/ 142241 w 741124"/>
                <a:gd name="connsiteY61" fmla="*/ 2763520 h 2976880"/>
                <a:gd name="connsiteX62" fmla="*/ 76201 w 741124"/>
                <a:gd name="connsiteY62" fmla="*/ 2844800 h 2976880"/>
                <a:gd name="connsiteX63" fmla="*/ 81281 w 741124"/>
                <a:gd name="connsiteY63" fmla="*/ 2865120 h 2976880"/>
                <a:gd name="connsiteX64" fmla="*/ 55881 w 741124"/>
                <a:gd name="connsiteY64" fmla="*/ 2936240 h 2976880"/>
                <a:gd name="connsiteX65" fmla="*/ 1 w 741124"/>
                <a:gd name="connsiteY65" fmla="*/ 2976880 h 2976880"/>
                <a:gd name="connsiteX0" fmla="*/ 147321 w 741124"/>
                <a:gd name="connsiteY0" fmla="*/ 0 h 2976880"/>
                <a:gd name="connsiteX1" fmla="*/ 208281 w 741124"/>
                <a:gd name="connsiteY1" fmla="*/ 15240 h 2976880"/>
                <a:gd name="connsiteX2" fmla="*/ 304674 w 741124"/>
                <a:gd name="connsiteY2" fmla="*/ 53813 h 2976880"/>
                <a:gd name="connsiteX3" fmla="*/ 418282 w 741124"/>
                <a:gd name="connsiteY3" fmla="*/ 90407 h 2976880"/>
                <a:gd name="connsiteX4" fmla="*/ 467968 w 741124"/>
                <a:gd name="connsiteY4" fmla="*/ 199245 h 2976880"/>
                <a:gd name="connsiteX5" fmla="*/ 187836 w 741124"/>
                <a:gd name="connsiteY5" fmla="*/ 198119 h 2976880"/>
                <a:gd name="connsiteX6" fmla="*/ 317425 w 741124"/>
                <a:gd name="connsiteY6" fmla="*/ 288616 h 2976880"/>
                <a:gd name="connsiteX7" fmla="*/ 181137 w 741124"/>
                <a:gd name="connsiteY7" fmla="*/ 339415 h 2976880"/>
                <a:gd name="connsiteX8" fmla="*/ 76201 w 741124"/>
                <a:gd name="connsiteY8" fmla="*/ 365760 h 2976880"/>
                <a:gd name="connsiteX9" fmla="*/ 81281 w 741124"/>
                <a:gd name="connsiteY9" fmla="*/ 391160 h 2976880"/>
                <a:gd name="connsiteX10" fmla="*/ 142241 w 741124"/>
                <a:gd name="connsiteY10" fmla="*/ 447040 h 2976880"/>
                <a:gd name="connsiteX11" fmla="*/ 274321 w 741124"/>
                <a:gd name="connsiteY11" fmla="*/ 477520 h 2976880"/>
                <a:gd name="connsiteX12" fmla="*/ 391161 w 741124"/>
                <a:gd name="connsiteY12" fmla="*/ 538480 h 2976880"/>
                <a:gd name="connsiteX13" fmla="*/ 429818 w 741124"/>
                <a:gd name="connsiteY13" fmla="*/ 542527 h 2976880"/>
                <a:gd name="connsiteX14" fmla="*/ 238761 w 741124"/>
                <a:gd name="connsiteY14" fmla="*/ 563880 h 2976880"/>
                <a:gd name="connsiteX15" fmla="*/ 734341 w 741124"/>
                <a:gd name="connsiteY15" fmla="*/ 695197 h 2976880"/>
                <a:gd name="connsiteX16" fmla="*/ 508102 w 741124"/>
                <a:gd name="connsiteY16" fmla="*/ 723517 h 2976880"/>
                <a:gd name="connsiteX17" fmla="*/ 244699 w 741124"/>
                <a:gd name="connsiteY17" fmla="*/ 766136 h 2976880"/>
                <a:gd name="connsiteX18" fmla="*/ 81281 w 741124"/>
                <a:gd name="connsiteY18" fmla="*/ 812800 h 2976880"/>
                <a:gd name="connsiteX19" fmla="*/ 187088 w 741124"/>
                <a:gd name="connsiteY19" fmla="*/ 897180 h 2976880"/>
                <a:gd name="connsiteX20" fmla="*/ 367608 w 741124"/>
                <a:gd name="connsiteY20" fmla="*/ 940835 h 2976880"/>
                <a:gd name="connsiteX21" fmla="*/ 137161 w 741124"/>
                <a:gd name="connsiteY21" fmla="*/ 985520 h 2976880"/>
                <a:gd name="connsiteX22" fmla="*/ 132081 w 741124"/>
                <a:gd name="connsiteY22" fmla="*/ 1036320 h 2976880"/>
                <a:gd name="connsiteX23" fmla="*/ 207901 w 741124"/>
                <a:gd name="connsiteY23" fmla="*/ 1103304 h 2976880"/>
                <a:gd name="connsiteX24" fmla="*/ 347034 w 741124"/>
                <a:gd name="connsiteY24" fmla="*/ 1139808 h 2976880"/>
                <a:gd name="connsiteX25" fmla="*/ 124273 w 741124"/>
                <a:gd name="connsiteY25" fmla="*/ 1210839 h 2976880"/>
                <a:gd name="connsiteX26" fmla="*/ 71121 w 741124"/>
                <a:gd name="connsiteY26" fmla="*/ 1336040 h 2976880"/>
                <a:gd name="connsiteX27" fmla="*/ 172721 w 741124"/>
                <a:gd name="connsiteY27" fmla="*/ 1351280 h 2976880"/>
                <a:gd name="connsiteX28" fmla="*/ 157481 w 741124"/>
                <a:gd name="connsiteY28" fmla="*/ 1407160 h 2976880"/>
                <a:gd name="connsiteX29" fmla="*/ 60961 w 741124"/>
                <a:gd name="connsiteY29" fmla="*/ 1447800 h 2976880"/>
                <a:gd name="connsiteX30" fmla="*/ 101601 w 741124"/>
                <a:gd name="connsiteY30" fmla="*/ 1498600 h 2976880"/>
                <a:gd name="connsiteX31" fmla="*/ 96521 w 741124"/>
                <a:gd name="connsiteY31" fmla="*/ 1513840 h 2976880"/>
                <a:gd name="connsiteX32" fmla="*/ 35561 w 741124"/>
                <a:gd name="connsiteY32" fmla="*/ 1574800 h 2976880"/>
                <a:gd name="connsiteX33" fmla="*/ 121921 w 741124"/>
                <a:gd name="connsiteY33" fmla="*/ 1630680 h 2976880"/>
                <a:gd name="connsiteX34" fmla="*/ 30481 w 741124"/>
                <a:gd name="connsiteY34" fmla="*/ 1696720 h 2976880"/>
                <a:gd name="connsiteX35" fmla="*/ 30481 w 741124"/>
                <a:gd name="connsiteY35" fmla="*/ 1752600 h 2976880"/>
                <a:gd name="connsiteX36" fmla="*/ 35561 w 741124"/>
                <a:gd name="connsiteY36" fmla="*/ 1803400 h 2976880"/>
                <a:gd name="connsiteX37" fmla="*/ 238761 w 741124"/>
                <a:gd name="connsiteY37" fmla="*/ 1884680 h 2976880"/>
                <a:gd name="connsiteX38" fmla="*/ 91441 w 741124"/>
                <a:gd name="connsiteY38" fmla="*/ 1910080 h 2976880"/>
                <a:gd name="connsiteX39" fmla="*/ 81281 w 741124"/>
                <a:gd name="connsiteY39" fmla="*/ 1945640 h 2976880"/>
                <a:gd name="connsiteX40" fmla="*/ 40641 w 741124"/>
                <a:gd name="connsiteY40" fmla="*/ 1986280 h 2976880"/>
                <a:gd name="connsiteX41" fmla="*/ 55881 w 741124"/>
                <a:gd name="connsiteY41" fmla="*/ 2037080 h 2976880"/>
                <a:gd name="connsiteX42" fmla="*/ 294641 w 741124"/>
                <a:gd name="connsiteY42" fmla="*/ 2062480 h 2976880"/>
                <a:gd name="connsiteX43" fmla="*/ 629921 w 741124"/>
                <a:gd name="connsiteY43" fmla="*/ 2082800 h 2976880"/>
                <a:gd name="connsiteX44" fmla="*/ 533401 w 741124"/>
                <a:gd name="connsiteY44" fmla="*/ 2133600 h 2976880"/>
                <a:gd name="connsiteX45" fmla="*/ 426721 w 741124"/>
                <a:gd name="connsiteY45" fmla="*/ 2179320 h 2976880"/>
                <a:gd name="connsiteX46" fmla="*/ 614681 w 741124"/>
                <a:gd name="connsiteY46" fmla="*/ 2199640 h 2976880"/>
                <a:gd name="connsiteX47" fmla="*/ 320041 w 741124"/>
                <a:gd name="connsiteY47" fmla="*/ 2219960 h 2976880"/>
                <a:gd name="connsiteX48" fmla="*/ 553721 w 741124"/>
                <a:gd name="connsiteY48" fmla="*/ 2245360 h 2976880"/>
                <a:gd name="connsiteX49" fmla="*/ 680721 w 741124"/>
                <a:gd name="connsiteY49" fmla="*/ 2286000 h 2976880"/>
                <a:gd name="connsiteX50" fmla="*/ 264161 w 741124"/>
                <a:gd name="connsiteY50" fmla="*/ 2341880 h 2976880"/>
                <a:gd name="connsiteX51" fmla="*/ 360681 w 741124"/>
                <a:gd name="connsiteY51" fmla="*/ 2387600 h 2976880"/>
                <a:gd name="connsiteX52" fmla="*/ 381001 w 741124"/>
                <a:gd name="connsiteY52" fmla="*/ 2413000 h 2976880"/>
                <a:gd name="connsiteX53" fmla="*/ 233681 w 741124"/>
                <a:gd name="connsiteY53" fmla="*/ 2448560 h 2976880"/>
                <a:gd name="connsiteX54" fmla="*/ 238761 w 741124"/>
                <a:gd name="connsiteY54" fmla="*/ 2509520 h 2976880"/>
                <a:gd name="connsiteX55" fmla="*/ 309881 w 741124"/>
                <a:gd name="connsiteY55" fmla="*/ 2550160 h 2976880"/>
                <a:gd name="connsiteX56" fmla="*/ 81281 w 741124"/>
                <a:gd name="connsiteY56" fmla="*/ 2611120 h 2976880"/>
                <a:gd name="connsiteX57" fmla="*/ 76201 w 741124"/>
                <a:gd name="connsiteY57" fmla="*/ 2651760 h 2976880"/>
                <a:gd name="connsiteX58" fmla="*/ 269241 w 741124"/>
                <a:gd name="connsiteY58" fmla="*/ 2672080 h 2976880"/>
                <a:gd name="connsiteX59" fmla="*/ 172721 w 741124"/>
                <a:gd name="connsiteY59" fmla="*/ 2727960 h 2976880"/>
                <a:gd name="connsiteX60" fmla="*/ 147321 w 741124"/>
                <a:gd name="connsiteY60" fmla="*/ 2727960 h 2976880"/>
                <a:gd name="connsiteX61" fmla="*/ 142241 w 741124"/>
                <a:gd name="connsiteY61" fmla="*/ 2763520 h 2976880"/>
                <a:gd name="connsiteX62" fmla="*/ 76201 w 741124"/>
                <a:gd name="connsiteY62" fmla="*/ 2844800 h 2976880"/>
                <a:gd name="connsiteX63" fmla="*/ 81281 w 741124"/>
                <a:gd name="connsiteY63" fmla="*/ 2865120 h 2976880"/>
                <a:gd name="connsiteX64" fmla="*/ 55881 w 741124"/>
                <a:gd name="connsiteY64" fmla="*/ 2936240 h 2976880"/>
                <a:gd name="connsiteX65" fmla="*/ 1 w 741124"/>
                <a:gd name="connsiteY65" fmla="*/ 2976880 h 2976880"/>
                <a:gd name="connsiteX0" fmla="*/ 147321 w 741124"/>
                <a:gd name="connsiteY0" fmla="*/ 0 h 2976880"/>
                <a:gd name="connsiteX1" fmla="*/ 208281 w 741124"/>
                <a:gd name="connsiteY1" fmla="*/ 15240 h 2976880"/>
                <a:gd name="connsiteX2" fmla="*/ 304674 w 741124"/>
                <a:gd name="connsiteY2" fmla="*/ 53813 h 2976880"/>
                <a:gd name="connsiteX3" fmla="*/ 418282 w 741124"/>
                <a:gd name="connsiteY3" fmla="*/ 90407 h 2976880"/>
                <a:gd name="connsiteX4" fmla="*/ 467968 w 741124"/>
                <a:gd name="connsiteY4" fmla="*/ 199245 h 2976880"/>
                <a:gd name="connsiteX5" fmla="*/ 187836 w 741124"/>
                <a:gd name="connsiteY5" fmla="*/ 198119 h 2976880"/>
                <a:gd name="connsiteX6" fmla="*/ 317425 w 741124"/>
                <a:gd name="connsiteY6" fmla="*/ 288616 h 2976880"/>
                <a:gd name="connsiteX7" fmla="*/ 181137 w 741124"/>
                <a:gd name="connsiteY7" fmla="*/ 339415 h 2976880"/>
                <a:gd name="connsiteX8" fmla="*/ 76201 w 741124"/>
                <a:gd name="connsiteY8" fmla="*/ 365760 h 2976880"/>
                <a:gd name="connsiteX9" fmla="*/ 81281 w 741124"/>
                <a:gd name="connsiteY9" fmla="*/ 391160 h 2976880"/>
                <a:gd name="connsiteX10" fmla="*/ 142241 w 741124"/>
                <a:gd name="connsiteY10" fmla="*/ 447040 h 2976880"/>
                <a:gd name="connsiteX11" fmla="*/ 274321 w 741124"/>
                <a:gd name="connsiteY11" fmla="*/ 477520 h 2976880"/>
                <a:gd name="connsiteX12" fmla="*/ 391161 w 741124"/>
                <a:gd name="connsiteY12" fmla="*/ 538480 h 2976880"/>
                <a:gd name="connsiteX13" fmla="*/ 429818 w 741124"/>
                <a:gd name="connsiteY13" fmla="*/ 542527 h 2976880"/>
                <a:gd name="connsiteX14" fmla="*/ 238761 w 741124"/>
                <a:gd name="connsiteY14" fmla="*/ 563880 h 2976880"/>
                <a:gd name="connsiteX15" fmla="*/ 734341 w 741124"/>
                <a:gd name="connsiteY15" fmla="*/ 695197 h 2976880"/>
                <a:gd name="connsiteX16" fmla="*/ 508102 w 741124"/>
                <a:gd name="connsiteY16" fmla="*/ 723517 h 2976880"/>
                <a:gd name="connsiteX17" fmla="*/ 244699 w 741124"/>
                <a:gd name="connsiteY17" fmla="*/ 766136 h 2976880"/>
                <a:gd name="connsiteX18" fmla="*/ 81281 w 741124"/>
                <a:gd name="connsiteY18" fmla="*/ 812800 h 2976880"/>
                <a:gd name="connsiteX19" fmla="*/ 187088 w 741124"/>
                <a:gd name="connsiteY19" fmla="*/ 897180 h 2976880"/>
                <a:gd name="connsiteX20" fmla="*/ 367608 w 741124"/>
                <a:gd name="connsiteY20" fmla="*/ 940835 h 2976880"/>
                <a:gd name="connsiteX21" fmla="*/ 137161 w 741124"/>
                <a:gd name="connsiteY21" fmla="*/ 985520 h 2976880"/>
                <a:gd name="connsiteX22" fmla="*/ 132081 w 741124"/>
                <a:gd name="connsiteY22" fmla="*/ 1036320 h 2976880"/>
                <a:gd name="connsiteX23" fmla="*/ 207901 w 741124"/>
                <a:gd name="connsiteY23" fmla="*/ 1103304 h 2976880"/>
                <a:gd name="connsiteX24" fmla="*/ 347034 w 741124"/>
                <a:gd name="connsiteY24" fmla="*/ 1139808 h 2976880"/>
                <a:gd name="connsiteX25" fmla="*/ 124273 w 741124"/>
                <a:gd name="connsiteY25" fmla="*/ 1210839 h 2976880"/>
                <a:gd name="connsiteX26" fmla="*/ 71121 w 741124"/>
                <a:gd name="connsiteY26" fmla="*/ 1336040 h 2976880"/>
                <a:gd name="connsiteX27" fmla="*/ 172721 w 741124"/>
                <a:gd name="connsiteY27" fmla="*/ 1351280 h 2976880"/>
                <a:gd name="connsiteX28" fmla="*/ 157481 w 741124"/>
                <a:gd name="connsiteY28" fmla="*/ 1407160 h 2976880"/>
                <a:gd name="connsiteX29" fmla="*/ 60961 w 741124"/>
                <a:gd name="connsiteY29" fmla="*/ 1447800 h 2976880"/>
                <a:gd name="connsiteX30" fmla="*/ 101601 w 741124"/>
                <a:gd name="connsiteY30" fmla="*/ 1498600 h 2976880"/>
                <a:gd name="connsiteX31" fmla="*/ 96521 w 741124"/>
                <a:gd name="connsiteY31" fmla="*/ 1513840 h 2976880"/>
                <a:gd name="connsiteX32" fmla="*/ 35561 w 741124"/>
                <a:gd name="connsiteY32" fmla="*/ 1574800 h 2976880"/>
                <a:gd name="connsiteX33" fmla="*/ 121921 w 741124"/>
                <a:gd name="connsiteY33" fmla="*/ 1630680 h 2976880"/>
                <a:gd name="connsiteX34" fmla="*/ 30481 w 741124"/>
                <a:gd name="connsiteY34" fmla="*/ 1696720 h 2976880"/>
                <a:gd name="connsiteX35" fmla="*/ 30481 w 741124"/>
                <a:gd name="connsiteY35" fmla="*/ 1752600 h 2976880"/>
                <a:gd name="connsiteX36" fmla="*/ 35561 w 741124"/>
                <a:gd name="connsiteY36" fmla="*/ 1803400 h 2976880"/>
                <a:gd name="connsiteX37" fmla="*/ 238761 w 741124"/>
                <a:gd name="connsiteY37" fmla="*/ 1884680 h 2976880"/>
                <a:gd name="connsiteX38" fmla="*/ 91441 w 741124"/>
                <a:gd name="connsiteY38" fmla="*/ 1910080 h 2976880"/>
                <a:gd name="connsiteX39" fmla="*/ 81281 w 741124"/>
                <a:gd name="connsiteY39" fmla="*/ 1945640 h 2976880"/>
                <a:gd name="connsiteX40" fmla="*/ 40641 w 741124"/>
                <a:gd name="connsiteY40" fmla="*/ 1986280 h 2976880"/>
                <a:gd name="connsiteX41" fmla="*/ 55881 w 741124"/>
                <a:gd name="connsiteY41" fmla="*/ 2037080 h 2976880"/>
                <a:gd name="connsiteX42" fmla="*/ 294641 w 741124"/>
                <a:gd name="connsiteY42" fmla="*/ 2062480 h 2976880"/>
                <a:gd name="connsiteX43" fmla="*/ 629921 w 741124"/>
                <a:gd name="connsiteY43" fmla="*/ 2082800 h 2976880"/>
                <a:gd name="connsiteX44" fmla="*/ 533401 w 741124"/>
                <a:gd name="connsiteY44" fmla="*/ 2133600 h 2976880"/>
                <a:gd name="connsiteX45" fmla="*/ 426721 w 741124"/>
                <a:gd name="connsiteY45" fmla="*/ 2179320 h 2976880"/>
                <a:gd name="connsiteX46" fmla="*/ 614681 w 741124"/>
                <a:gd name="connsiteY46" fmla="*/ 2199640 h 2976880"/>
                <a:gd name="connsiteX47" fmla="*/ 320041 w 741124"/>
                <a:gd name="connsiteY47" fmla="*/ 2219960 h 2976880"/>
                <a:gd name="connsiteX48" fmla="*/ 553721 w 741124"/>
                <a:gd name="connsiteY48" fmla="*/ 2245360 h 2976880"/>
                <a:gd name="connsiteX49" fmla="*/ 680721 w 741124"/>
                <a:gd name="connsiteY49" fmla="*/ 2286000 h 2976880"/>
                <a:gd name="connsiteX50" fmla="*/ 657407 w 741124"/>
                <a:gd name="connsiteY50" fmla="*/ 2329651 h 2976880"/>
                <a:gd name="connsiteX51" fmla="*/ 360681 w 741124"/>
                <a:gd name="connsiteY51" fmla="*/ 2387600 h 2976880"/>
                <a:gd name="connsiteX52" fmla="*/ 381001 w 741124"/>
                <a:gd name="connsiteY52" fmla="*/ 2413000 h 2976880"/>
                <a:gd name="connsiteX53" fmla="*/ 233681 w 741124"/>
                <a:gd name="connsiteY53" fmla="*/ 2448560 h 2976880"/>
                <a:gd name="connsiteX54" fmla="*/ 238761 w 741124"/>
                <a:gd name="connsiteY54" fmla="*/ 2509520 h 2976880"/>
                <a:gd name="connsiteX55" fmla="*/ 309881 w 741124"/>
                <a:gd name="connsiteY55" fmla="*/ 2550160 h 2976880"/>
                <a:gd name="connsiteX56" fmla="*/ 81281 w 741124"/>
                <a:gd name="connsiteY56" fmla="*/ 2611120 h 2976880"/>
                <a:gd name="connsiteX57" fmla="*/ 76201 w 741124"/>
                <a:gd name="connsiteY57" fmla="*/ 2651760 h 2976880"/>
                <a:gd name="connsiteX58" fmla="*/ 269241 w 741124"/>
                <a:gd name="connsiteY58" fmla="*/ 2672080 h 2976880"/>
                <a:gd name="connsiteX59" fmla="*/ 172721 w 741124"/>
                <a:gd name="connsiteY59" fmla="*/ 2727960 h 2976880"/>
                <a:gd name="connsiteX60" fmla="*/ 147321 w 741124"/>
                <a:gd name="connsiteY60" fmla="*/ 2727960 h 2976880"/>
                <a:gd name="connsiteX61" fmla="*/ 142241 w 741124"/>
                <a:gd name="connsiteY61" fmla="*/ 2763520 h 2976880"/>
                <a:gd name="connsiteX62" fmla="*/ 76201 w 741124"/>
                <a:gd name="connsiteY62" fmla="*/ 2844800 h 2976880"/>
                <a:gd name="connsiteX63" fmla="*/ 81281 w 741124"/>
                <a:gd name="connsiteY63" fmla="*/ 2865120 h 2976880"/>
                <a:gd name="connsiteX64" fmla="*/ 55881 w 741124"/>
                <a:gd name="connsiteY64" fmla="*/ 2936240 h 2976880"/>
                <a:gd name="connsiteX65" fmla="*/ 1 w 741124"/>
                <a:gd name="connsiteY65" fmla="*/ 2976880 h 2976880"/>
                <a:gd name="connsiteX0" fmla="*/ 147321 w 741124"/>
                <a:gd name="connsiteY0" fmla="*/ 0 h 2976880"/>
                <a:gd name="connsiteX1" fmla="*/ 208281 w 741124"/>
                <a:gd name="connsiteY1" fmla="*/ 15240 h 2976880"/>
                <a:gd name="connsiteX2" fmla="*/ 304674 w 741124"/>
                <a:gd name="connsiteY2" fmla="*/ 53813 h 2976880"/>
                <a:gd name="connsiteX3" fmla="*/ 418282 w 741124"/>
                <a:gd name="connsiteY3" fmla="*/ 90407 h 2976880"/>
                <a:gd name="connsiteX4" fmla="*/ 467968 w 741124"/>
                <a:gd name="connsiteY4" fmla="*/ 199245 h 2976880"/>
                <a:gd name="connsiteX5" fmla="*/ 187836 w 741124"/>
                <a:gd name="connsiteY5" fmla="*/ 198119 h 2976880"/>
                <a:gd name="connsiteX6" fmla="*/ 317425 w 741124"/>
                <a:gd name="connsiteY6" fmla="*/ 288616 h 2976880"/>
                <a:gd name="connsiteX7" fmla="*/ 181137 w 741124"/>
                <a:gd name="connsiteY7" fmla="*/ 339415 h 2976880"/>
                <a:gd name="connsiteX8" fmla="*/ 76201 w 741124"/>
                <a:gd name="connsiteY8" fmla="*/ 365760 h 2976880"/>
                <a:gd name="connsiteX9" fmla="*/ 81281 w 741124"/>
                <a:gd name="connsiteY9" fmla="*/ 391160 h 2976880"/>
                <a:gd name="connsiteX10" fmla="*/ 142241 w 741124"/>
                <a:gd name="connsiteY10" fmla="*/ 447040 h 2976880"/>
                <a:gd name="connsiteX11" fmla="*/ 274321 w 741124"/>
                <a:gd name="connsiteY11" fmla="*/ 477520 h 2976880"/>
                <a:gd name="connsiteX12" fmla="*/ 391161 w 741124"/>
                <a:gd name="connsiteY12" fmla="*/ 538480 h 2976880"/>
                <a:gd name="connsiteX13" fmla="*/ 429818 w 741124"/>
                <a:gd name="connsiteY13" fmla="*/ 542527 h 2976880"/>
                <a:gd name="connsiteX14" fmla="*/ 238761 w 741124"/>
                <a:gd name="connsiteY14" fmla="*/ 563880 h 2976880"/>
                <a:gd name="connsiteX15" fmla="*/ 734341 w 741124"/>
                <a:gd name="connsiteY15" fmla="*/ 695197 h 2976880"/>
                <a:gd name="connsiteX16" fmla="*/ 508102 w 741124"/>
                <a:gd name="connsiteY16" fmla="*/ 723517 h 2976880"/>
                <a:gd name="connsiteX17" fmla="*/ 244699 w 741124"/>
                <a:gd name="connsiteY17" fmla="*/ 766136 h 2976880"/>
                <a:gd name="connsiteX18" fmla="*/ 81281 w 741124"/>
                <a:gd name="connsiteY18" fmla="*/ 812800 h 2976880"/>
                <a:gd name="connsiteX19" fmla="*/ 187088 w 741124"/>
                <a:gd name="connsiteY19" fmla="*/ 897180 h 2976880"/>
                <a:gd name="connsiteX20" fmla="*/ 367608 w 741124"/>
                <a:gd name="connsiteY20" fmla="*/ 940835 h 2976880"/>
                <a:gd name="connsiteX21" fmla="*/ 137161 w 741124"/>
                <a:gd name="connsiteY21" fmla="*/ 985520 h 2976880"/>
                <a:gd name="connsiteX22" fmla="*/ 132081 w 741124"/>
                <a:gd name="connsiteY22" fmla="*/ 1036320 h 2976880"/>
                <a:gd name="connsiteX23" fmla="*/ 207901 w 741124"/>
                <a:gd name="connsiteY23" fmla="*/ 1103304 h 2976880"/>
                <a:gd name="connsiteX24" fmla="*/ 347034 w 741124"/>
                <a:gd name="connsiteY24" fmla="*/ 1139808 h 2976880"/>
                <a:gd name="connsiteX25" fmla="*/ 124273 w 741124"/>
                <a:gd name="connsiteY25" fmla="*/ 1210839 h 2976880"/>
                <a:gd name="connsiteX26" fmla="*/ 71121 w 741124"/>
                <a:gd name="connsiteY26" fmla="*/ 1336040 h 2976880"/>
                <a:gd name="connsiteX27" fmla="*/ 172721 w 741124"/>
                <a:gd name="connsiteY27" fmla="*/ 1351280 h 2976880"/>
                <a:gd name="connsiteX28" fmla="*/ 157481 w 741124"/>
                <a:gd name="connsiteY28" fmla="*/ 1407160 h 2976880"/>
                <a:gd name="connsiteX29" fmla="*/ 60961 w 741124"/>
                <a:gd name="connsiteY29" fmla="*/ 1447800 h 2976880"/>
                <a:gd name="connsiteX30" fmla="*/ 101601 w 741124"/>
                <a:gd name="connsiteY30" fmla="*/ 1498600 h 2976880"/>
                <a:gd name="connsiteX31" fmla="*/ 96521 w 741124"/>
                <a:gd name="connsiteY31" fmla="*/ 1513840 h 2976880"/>
                <a:gd name="connsiteX32" fmla="*/ 35561 w 741124"/>
                <a:gd name="connsiteY32" fmla="*/ 1574800 h 2976880"/>
                <a:gd name="connsiteX33" fmla="*/ 121921 w 741124"/>
                <a:gd name="connsiteY33" fmla="*/ 1630680 h 2976880"/>
                <a:gd name="connsiteX34" fmla="*/ 30481 w 741124"/>
                <a:gd name="connsiteY34" fmla="*/ 1696720 h 2976880"/>
                <a:gd name="connsiteX35" fmla="*/ 30481 w 741124"/>
                <a:gd name="connsiteY35" fmla="*/ 1752600 h 2976880"/>
                <a:gd name="connsiteX36" fmla="*/ 35561 w 741124"/>
                <a:gd name="connsiteY36" fmla="*/ 1803400 h 2976880"/>
                <a:gd name="connsiteX37" fmla="*/ 238761 w 741124"/>
                <a:gd name="connsiteY37" fmla="*/ 1884680 h 2976880"/>
                <a:gd name="connsiteX38" fmla="*/ 91441 w 741124"/>
                <a:gd name="connsiteY38" fmla="*/ 1910080 h 2976880"/>
                <a:gd name="connsiteX39" fmla="*/ 81281 w 741124"/>
                <a:gd name="connsiteY39" fmla="*/ 1945640 h 2976880"/>
                <a:gd name="connsiteX40" fmla="*/ 40641 w 741124"/>
                <a:gd name="connsiteY40" fmla="*/ 1986280 h 2976880"/>
                <a:gd name="connsiteX41" fmla="*/ 55881 w 741124"/>
                <a:gd name="connsiteY41" fmla="*/ 2037080 h 2976880"/>
                <a:gd name="connsiteX42" fmla="*/ 294641 w 741124"/>
                <a:gd name="connsiteY42" fmla="*/ 2062480 h 2976880"/>
                <a:gd name="connsiteX43" fmla="*/ 629921 w 741124"/>
                <a:gd name="connsiteY43" fmla="*/ 2082800 h 2976880"/>
                <a:gd name="connsiteX44" fmla="*/ 533401 w 741124"/>
                <a:gd name="connsiteY44" fmla="*/ 2133600 h 2976880"/>
                <a:gd name="connsiteX45" fmla="*/ 426721 w 741124"/>
                <a:gd name="connsiteY45" fmla="*/ 2179320 h 2976880"/>
                <a:gd name="connsiteX46" fmla="*/ 614681 w 741124"/>
                <a:gd name="connsiteY46" fmla="*/ 2199640 h 2976880"/>
                <a:gd name="connsiteX47" fmla="*/ 320041 w 741124"/>
                <a:gd name="connsiteY47" fmla="*/ 2219960 h 2976880"/>
                <a:gd name="connsiteX48" fmla="*/ 553721 w 741124"/>
                <a:gd name="connsiteY48" fmla="*/ 2245360 h 2976880"/>
                <a:gd name="connsiteX49" fmla="*/ 680721 w 741124"/>
                <a:gd name="connsiteY49" fmla="*/ 2286000 h 2976880"/>
                <a:gd name="connsiteX50" fmla="*/ 657407 w 741124"/>
                <a:gd name="connsiteY50" fmla="*/ 2329651 h 2976880"/>
                <a:gd name="connsiteX51" fmla="*/ 360681 w 741124"/>
                <a:gd name="connsiteY51" fmla="*/ 2387600 h 2976880"/>
                <a:gd name="connsiteX52" fmla="*/ 329709 w 741124"/>
                <a:gd name="connsiteY52" fmla="*/ 2413000 h 2976880"/>
                <a:gd name="connsiteX53" fmla="*/ 233681 w 741124"/>
                <a:gd name="connsiteY53" fmla="*/ 2448560 h 2976880"/>
                <a:gd name="connsiteX54" fmla="*/ 238761 w 741124"/>
                <a:gd name="connsiteY54" fmla="*/ 2509520 h 2976880"/>
                <a:gd name="connsiteX55" fmla="*/ 309881 w 741124"/>
                <a:gd name="connsiteY55" fmla="*/ 2550160 h 2976880"/>
                <a:gd name="connsiteX56" fmla="*/ 81281 w 741124"/>
                <a:gd name="connsiteY56" fmla="*/ 2611120 h 2976880"/>
                <a:gd name="connsiteX57" fmla="*/ 76201 w 741124"/>
                <a:gd name="connsiteY57" fmla="*/ 2651760 h 2976880"/>
                <a:gd name="connsiteX58" fmla="*/ 269241 w 741124"/>
                <a:gd name="connsiteY58" fmla="*/ 2672080 h 2976880"/>
                <a:gd name="connsiteX59" fmla="*/ 172721 w 741124"/>
                <a:gd name="connsiteY59" fmla="*/ 2727960 h 2976880"/>
                <a:gd name="connsiteX60" fmla="*/ 147321 w 741124"/>
                <a:gd name="connsiteY60" fmla="*/ 2727960 h 2976880"/>
                <a:gd name="connsiteX61" fmla="*/ 142241 w 741124"/>
                <a:gd name="connsiteY61" fmla="*/ 2763520 h 2976880"/>
                <a:gd name="connsiteX62" fmla="*/ 76201 w 741124"/>
                <a:gd name="connsiteY62" fmla="*/ 2844800 h 2976880"/>
                <a:gd name="connsiteX63" fmla="*/ 81281 w 741124"/>
                <a:gd name="connsiteY63" fmla="*/ 2865120 h 2976880"/>
                <a:gd name="connsiteX64" fmla="*/ 55881 w 741124"/>
                <a:gd name="connsiteY64" fmla="*/ 2936240 h 2976880"/>
                <a:gd name="connsiteX65" fmla="*/ 1 w 741124"/>
                <a:gd name="connsiteY65" fmla="*/ 2976880 h 2976880"/>
                <a:gd name="connsiteX0" fmla="*/ 128410 w 722213"/>
                <a:gd name="connsiteY0" fmla="*/ 0 h 3160300"/>
                <a:gd name="connsiteX1" fmla="*/ 189370 w 722213"/>
                <a:gd name="connsiteY1" fmla="*/ 15240 h 3160300"/>
                <a:gd name="connsiteX2" fmla="*/ 285763 w 722213"/>
                <a:gd name="connsiteY2" fmla="*/ 53813 h 3160300"/>
                <a:gd name="connsiteX3" fmla="*/ 399371 w 722213"/>
                <a:gd name="connsiteY3" fmla="*/ 90407 h 3160300"/>
                <a:gd name="connsiteX4" fmla="*/ 449057 w 722213"/>
                <a:gd name="connsiteY4" fmla="*/ 199245 h 3160300"/>
                <a:gd name="connsiteX5" fmla="*/ 168925 w 722213"/>
                <a:gd name="connsiteY5" fmla="*/ 198119 h 3160300"/>
                <a:gd name="connsiteX6" fmla="*/ 298514 w 722213"/>
                <a:gd name="connsiteY6" fmla="*/ 288616 h 3160300"/>
                <a:gd name="connsiteX7" fmla="*/ 162226 w 722213"/>
                <a:gd name="connsiteY7" fmla="*/ 339415 h 3160300"/>
                <a:gd name="connsiteX8" fmla="*/ 57290 w 722213"/>
                <a:gd name="connsiteY8" fmla="*/ 365760 h 3160300"/>
                <a:gd name="connsiteX9" fmla="*/ 62370 w 722213"/>
                <a:gd name="connsiteY9" fmla="*/ 391160 h 3160300"/>
                <a:gd name="connsiteX10" fmla="*/ 123330 w 722213"/>
                <a:gd name="connsiteY10" fmla="*/ 447040 h 3160300"/>
                <a:gd name="connsiteX11" fmla="*/ 255410 w 722213"/>
                <a:gd name="connsiteY11" fmla="*/ 477520 h 3160300"/>
                <a:gd name="connsiteX12" fmla="*/ 372250 w 722213"/>
                <a:gd name="connsiteY12" fmla="*/ 538480 h 3160300"/>
                <a:gd name="connsiteX13" fmla="*/ 410907 w 722213"/>
                <a:gd name="connsiteY13" fmla="*/ 542527 h 3160300"/>
                <a:gd name="connsiteX14" fmla="*/ 219850 w 722213"/>
                <a:gd name="connsiteY14" fmla="*/ 563880 h 3160300"/>
                <a:gd name="connsiteX15" fmla="*/ 715430 w 722213"/>
                <a:gd name="connsiteY15" fmla="*/ 695197 h 3160300"/>
                <a:gd name="connsiteX16" fmla="*/ 489191 w 722213"/>
                <a:gd name="connsiteY16" fmla="*/ 723517 h 3160300"/>
                <a:gd name="connsiteX17" fmla="*/ 225788 w 722213"/>
                <a:gd name="connsiteY17" fmla="*/ 766136 h 3160300"/>
                <a:gd name="connsiteX18" fmla="*/ 62370 w 722213"/>
                <a:gd name="connsiteY18" fmla="*/ 812800 h 3160300"/>
                <a:gd name="connsiteX19" fmla="*/ 168177 w 722213"/>
                <a:gd name="connsiteY19" fmla="*/ 897180 h 3160300"/>
                <a:gd name="connsiteX20" fmla="*/ 348697 w 722213"/>
                <a:gd name="connsiteY20" fmla="*/ 940835 h 3160300"/>
                <a:gd name="connsiteX21" fmla="*/ 118250 w 722213"/>
                <a:gd name="connsiteY21" fmla="*/ 985520 h 3160300"/>
                <a:gd name="connsiteX22" fmla="*/ 113170 w 722213"/>
                <a:gd name="connsiteY22" fmla="*/ 1036320 h 3160300"/>
                <a:gd name="connsiteX23" fmla="*/ 188990 w 722213"/>
                <a:gd name="connsiteY23" fmla="*/ 1103304 h 3160300"/>
                <a:gd name="connsiteX24" fmla="*/ 328123 w 722213"/>
                <a:gd name="connsiteY24" fmla="*/ 1139808 h 3160300"/>
                <a:gd name="connsiteX25" fmla="*/ 105362 w 722213"/>
                <a:gd name="connsiteY25" fmla="*/ 1210839 h 3160300"/>
                <a:gd name="connsiteX26" fmla="*/ 52210 w 722213"/>
                <a:gd name="connsiteY26" fmla="*/ 1336040 h 3160300"/>
                <a:gd name="connsiteX27" fmla="*/ 153810 w 722213"/>
                <a:gd name="connsiteY27" fmla="*/ 1351280 h 3160300"/>
                <a:gd name="connsiteX28" fmla="*/ 138570 w 722213"/>
                <a:gd name="connsiteY28" fmla="*/ 1407160 h 3160300"/>
                <a:gd name="connsiteX29" fmla="*/ 42050 w 722213"/>
                <a:gd name="connsiteY29" fmla="*/ 1447800 h 3160300"/>
                <a:gd name="connsiteX30" fmla="*/ 82690 w 722213"/>
                <a:gd name="connsiteY30" fmla="*/ 1498600 h 3160300"/>
                <a:gd name="connsiteX31" fmla="*/ 77610 w 722213"/>
                <a:gd name="connsiteY31" fmla="*/ 1513840 h 3160300"/>
                <a:gd name="connsiteX32" fmla="*/ 16650 w 722213"/>
                <a:gd name="connsiteY32" fmla="*/ 1574800 h 3160300"/>
                <a:gd name="connsiteX33" fmla="*/ 103010 w 722213"/>
                <a:gd name="connsiteY33" fmla="*/ 1630680 h 3160300"/>
                <a:gd name="connsiteX34" fmla="*/ 11570 w 722213"/>
                <a:gd name="connsiteY34" fmla="*/ 1696720 h 3160300"/>
                <a:gd name="connsiteX35" fmla="*/ 11570 w 722213"/>
                <a:gd name="connsiteY35" fmla="*/ 1752600 h 3160300"/>
                <a:gd name="connsiteX36" fmla="*/ 16650 w 722213"/>
                <a:gd name="connsiteY36" fmla="*/ 1803400 h 3160300"/>
                <a:gd name="connsiteX37" fmla="*/ 219850 w 722213"/>
                <a:gd name="connsiteY37" fmla="*/ 1884680 h 3160300"/>
                <a:gd name="connsiteX38" fmla="*/ 72530 w 722213"/>
                <a:gd name="connsiteY38" fmla="*/ 1910080 h 3160300"/>
                <a:gd name="connsiteX39" fmla="*/ 62370 w 722213"/>
                <a:gd name="connsiteY39" fmla="*/ 1945640 h 3160300"/>
                <a:gd name="connsiteX40" fmla="*/ 21730 w 722213"/>
                <a:gd name="connsiteY40" fmla="*/ 1986280 h 3160300"/>
                <a:gd name="connsiteX41" fmla="*/ 36970 w 722213"/>
                <a:gd name="connsiteY41" fmla="*/ 2037080 h 3160300"/>
                <a:gd name="connsiteX42" fmla="*/ 275730 w 722213"/>
                <a:gd name="connsiteY42" fmla="*/ 2062480 h 3160300"/>
                <a:gd name="connsiteX43" fmla="*/ 611010 w 722213"/>
                <a:gd name="connsiteY43" fmla="*/ 2082800 h 3160300"/>
                <a:gd name="connsiteX44" fmla="*/ 514490 w 722213"/>
                <a:gd name="connsiteY44" fmla="*/ 2133600 h 3160300"/>
                <a:gd name="connsiteX45" fmla="*/ 407810 w 722213"/>
                <a:gd name="connsiteY45" fmla="*/ 2179320 h 3160300"/>
                <a:gd name="connsiteX46" fmla="*/ 595770 w 722213"/>
                <a:gd name="connsiteY46" fmla="*/ 2199640 h 3160300"/>
                <a:gd name="connsiteX47" fmla="*/ 301130 w 722213"/>
                <a:gd name="connsiteY47" fmla="*/ 2219960 h 3160300"/>
                <a:gd name="connsiteX48" fmla="*/ 534810 w 722213"/>
                <a:gd name="connsiteY48" fmla="*/ 2245360 h 3160300"/>
                <a:gd name="connsiteX49" fmla="*/ 661810 w 722213"/>
                <a:gd name="connsiteY49" fmla="*/ 2286000 h 3160300"/>
                <a:gd name="connsiteX50" fmla="*/ 638496 w 722213"/>
                <a:gd name="connsiteY50" fmla="*/ 2329651 h 3160300"/>
                <a:gd name="connsiteX51" fmla="*/ 341770 w 722213"/>
                <a:gd name="connsiteY51" fmla="*/ 2387600 h 3160300"/>
                <a:gd name="connsiteX52" fmla="*/ 310798 w 722213"/>
                <a:gd name="connsiteY52" fmla="*/ 2413000 h 3160300"/>
                <a:gd name="connsiteX53" fmla="*/ 214770 w 722213"/>
                <a:gd name="connsiteY53" fmla="*/ 2448560 h 3160300"/>
                <a:gd name="connsiteX54" fmla="*/ 219850 w 722213"/>
                <a:gd name="connsiteY54" fmla="*/ 2509520 h 3160300"/>
                <a:gd name="connsiteX55" fmla="*/ 290970 w 722213"/>
                <a:gd name="connsiteY55" fmla="*/ 2550160 h 3160300"/>
                <a:gd name="connsiteX56" fmla="*/ 62370 w 722213"/>
                <a:gd name="connsiteY56" fmla="*/ 2611120 h 3160300"/>
                <a:gd name="connsiteX57" fmla="*/ 57290 w 722213"/>
                <a:gd name="connsiteY57" fmla="*/ 2651760 h 3160300"/>
                <a:gd name="connsiteX58" fmla="*/ 250330 w 722213"/>
                <a:gd name="connsiteY58" fmla="*/ 2672080 h 3160300"/>
                <a:gd name="connsiteX59" fmla="*/ 153810 w 722213"/>
                <a:gd name="connsiteY59" fmla="*/ 2727960 h 3160300"/>
                <a:gd name="connsiteX60" fmla="*/ 128410 w 722213"/>
                <a:gd name="connsiteY60" fmla="*/ 2727960 h 3160300"/>
                <a:gd name="connsiteX61" fmla="*/ 123330 w 722213"/>
                <a:gd name="connsiteY61" fmla="*/ 2763520 h 3160300"/>
                <a:gd name="connsiteX62" fmla="*/ 57290 w 722213"/>
                <a:gd name="connsiteY62" fmla="*/ 2844800 h 3160300"/>
                <a:gd name="connsiteX63" fmla="*/ 62370 w 722213"/>
                <a:gd name="connsiteY63" fmla="*/ 2865120 h 3160300"/>
                <a:gd name="connsiteX64" fmla="*/ 36970 w 722213"/>
                <a:gd name="connsiteY64" fmla="*/ 2936240 h 3160300"/>
                <a:gd name="connsiteX65" fmla="*/ 72277 w 722213"/>
                <a:gd name="connsiteY65" fmla="*/ 3160300 h 3160300"/>
                <a:gd name="connsiteX0" fmla="*/ 128410 w 722213"/>
                <a:gd name="connsiteY0" fmla="*/ 0 h 3160300"/>
                <a:gd name="connsiteX1" fmla="*/ 189370 w 722213"/>
                <a:gd name="connsiteY1" fmla="*/ 15240 h 3160300"/>
                <a:gd name="connsiteX2" fmla="*/ 285763 w 722213"/>
                <a:gd name="connsiteY2" fmla="*/ 53813 h 3160300"/>
                <a:gd name="connsiteX3" fmla="*/ 399371 w 722213"/>
                <a:gd name="connsiteY3" fmla="*/ 90407 h 3160300"/>
                <a:gd name="connsiteX4" fmla="*/ 449057 w 722213"/>
                <a:gd name="connsiteY4" fmla="*/ 199245 h 3160300"/>
                <a:gd name="connsiteX5" fmla="*/ 168925 w 722213"/>
                <a:gd name="connsiteY5" fmla="*/ 198119 h 3160300"/>
                <a:gd name="connsiteX6" fmla="*/ 298514 w 722213"/>
                <a:gd name="connsiteY6" fmla="*/ 288616 h 3160300"/>
                <a:gd name="connsiteX7" fmla="*/ 162226 w 722213"/>
                <a:gd name="connsiteY7" fmla="*/ 339415 h 3160300"/>
                <a:gd name="connsiteX8" fmla="*/ 57290 w 722213"/>
                <a:gd name="connsiteY8" fmla="*/ 365760 h 3160300"/>
                <a:gd name="connsiteX9" fmla="*/ 62370 w 722213"/>
                <a:gd name="connsiteY9" fmla="*/ 391160 h 3160300"/>
                <a:gd name="connsiteX10" fmla="*/ 123330 w 722213"/>
                <a:gd name="connsiteY10" fmla="*/ 447040 h 3160300"/>
                <a:gd name="connsiteX11" fmla="*/ 255410 w 722213"/>
                <a:gd name="connsiteY11" fmla="*/ 477520 h 3160300"/>
                <a:gd name="connsiteX12" fmla="*/ 372250 w 722213"/>
                <a:gd name="connsiteY12" fmla="*/ 538480 h 3160300"/>
                <a:gd name="connsiteX13" fmla="*/ 410907 w 722213"/>
                <a:gd name="connsiteY13" fmla="*/ 542527 h 3160300"/>
                <a:gd name="connsiteX14" fmla="*/ 219850 w 722213"/>
                <a:gd name="connsiteY14" fmla="*/ 563880 h 3160300"/>
                <a:gd name="connsiteX15" fmla="*/ 715430 w 722213"/>
                <a:gd name="connsiteY15" fmla="*/ 695197 h 3160300"/>
                <a:gd name="connsiteX16" fmla="*/ 489191 w 722213"/>
                <a:gd name="connsiteY16" fmla="*/ 723517 h 3160300"/>
                <a:gd name="connsiteX17" fmla="*/ 225788 w 722213"/>
                <a:gd name="connsiteY17" fmla="*/ 766136 h 3160300"/>
                <a:gd name="connsiteX18" fmla="*/ 62370 w 722213"/>
                <a:gd name="connsiteY18" fmla="*/ 812800 h 3160300"/>
                <a:gd name="connsiteX19" fmla="*/ 168177 w 722213"/>
                <a:gd name="connsiteY19" fmla="*/ 897180 h 3160300"/>
                <a:gd name="connsiteX20" fmla="*/ 348697 w 722213"/>
                <a:gd name="connsiteY20" fmla="*/ 940835 h 3160300"/>
                <a:gd name="connsiteX21" fmla="*/ 118250 w 722213"/>
                <a:gd name="connsiteY21" fmla="*/ 985520 h 3160300"/>
                <a:gd name="connsiteX22" fmla="*/ 113170 w 722213"/>
                <a:gd name="connsiteY22" fmla="*/ 1036320 h 3160300"/>
                <a:gd name="connsiteX23" fmla="*/ 188990 w 722213"/>
                <a:gd name="connsiteY23" fmla="*/ 1103304 h 3160300"/>
                <a:gd name="connsiteX24" fmla="*/ 328123 w 722213"/>
                <a:gd name="connsiteY24" fmla="*/ 1139808 h 3160300"/>
                <a:gd name="connsiteX25" fmla="*/ 105362 w 722213"/>
                <a:gd name="connsiteY25" fmla="*/ 1210839 h 3160300"/>
                <a:gd name="connsiteX26" fmla="*/ 52210 w 722213"/>
                <a:gd name="connsiteY26" fmla="*/ 1336040 h 3160300"/>
                <a:gd name="connsiteX27" fmla="*/ 153810 w 722213"/>
                <a:gd name="connsiteY27" fmla="*/ 1351280 h 3160300"/>
                <a:gd name="connsiteX28" fmla="*/ 138570 w 722213"/>
                <a:gd name="connsiteY28" fmla="*/ 1407160 h 3160300"/>
                <a:gd name="connsiteX29" fmla="*/ 42050 w 722213"/>
                <a:gd name="connsiteY29" fmla="*/ 1447800 h 3160300"/>
                <a:gd name="connsiteX30" fmla="*/ 82690 w 722213"/>
                <a:gd name="connsiteY30" fmla="*/ 1498600 h 3160300"/>
                <a:gd name="connsiteX31" fmla="*/ 77610 w 722213"/>
                <a:gd name="connsiteY31" fmla="*/ 1513840 h 3160300"/>
                <a:gd name="connsiteX32" fmla="*/ 16650 w 722213"/>
                <a:gd name="connsiteY32" fmla="*/ 1574800 h 3160300"/>
                <a:gd name="connsiteX33" fmla="*/ 103010 w 722213"/>
                <a:gd name="connsiteY33" fmla="*/ 1630680 h 3160300"/>
                <a:gd name="connsiteX34" fmla="*/ 11570 w 722213"/>
                <a:gd name="connsiteY34" fmla="*/ 1696720 h 3160300"/>
                <a:gd name="connsiteX35" fmla="*/ 11570 w 722213"/>
                <a:gd name="connsiteY35" fmla="*/ 1752600 h 3160300"/>
                <a:gd name="connsiteX36" fmla="*/ 16650 w 722213"/>
                <a:gd name="connsiteY36" fmla="*/ 1803400 h 3160300"/>
                <a:gd name="connsiteX37" fmla="*/ 219850 w 722213"/>
                <a:gd name="connsiteY37" fmla="*/ 1884680 h 3160300"/>
                <a:gd name="connsiteX38" fmla="*/ 72530 w 722213"/>
                <a:gd name="connsiteY38" fmla="*/ 1910080 h 3160300"/>
                <a:gd name="connsiteX39" fmla="*/ 62370 w 722213"/>
                <a:gd name="connsiteY39" fmla="*/ 1945640 h 3160300"/>
                <a:gd name="connsiteX40" fmla="*/ 21730 w 722213"/>
                <a:gd name="connsiteY40" fmla="*/ 1986280 h 3160300"/>
                <a:gd name="connsiteX41" fmla="*/ 36970 w 722213"/>
                <a:gd name="connsiteY41" fmla="*/ 2037080 h 3160300"/>
                <a:gd name="connsiteX42" fmla="*/ 275730 w 722213"/>
                <a:gd name="connsiteY42" fmla="*/ 2062480 h 3160300"/>
                <a:gd name="connsiteX43" fmla="*/ 611010 w 722213"/>
                <a:gd name="connsiteY43" fmla="*/ 2082800 h 3160300"/>
                <a:gd name="connsiteX44" fmla="*/ 514490 w 722213"/>
                <a:gd name="connsiteY44" fmla="*/ 2133600 h 3160300"/>
                <a:gd name="connsiteX45" fmla="*/ 407810 w 722213"/>
                <a:gd name="connsiteY45" fmla="*/ 2179320 h 3160300"/>
                <a:gd name="connsiteX46" fmla="*/ 595770 w 722213"/>
                <a:gd name="connsiteY46" fmla="*/ 2199640 h 3160300"/>
                <a:gd name="connsiteX47" fmla="*/ 301130 w 722213"/>
                <a:gd name="connsiteY47" fmla="*/ 2219960 h 3160300"/>
                <a:gd name="connsiteX48" fmla="*/ 534810 w 722213"/>
                <a:gd name="connsiteY48" fmla="*/ 2245360 h 3160300"/>
                <a:gd name="connsiteX49" fmla="*/ 661810 w 722213"/>
                <a:gd name="connsiteY49" fmla="*/ 2286000 h 3160300"/>
                <a:gd name="connsiteX50" fmla="*/ 638496 w 722213"/>
                <a:gd name="connsiteY50" fmla="*/ 2329651 h 3160300"/>
                <a:gd name="connsiteX51" fmla="*/ 341770 w 722213"/>
                <a:gd name="connsiteY51" fmla="*/ 2387600 h 3160300"/>
                <a:gd name="connsiteX52" fmla="*/ 310798 w 722213"/>
                <a:gd name="connsiteY52" fmla="*/ 2413000 h 3160300"/>
                <a:gd name="connsiteX53" fmla="*/ 214770 w 722213"/>
                <a:gd name="connsiteY53" fmla="*/ 2448560 h 3160300"/>
                <a:gd name="connsiteX54" fmla="*/ 219850 w 722213"/>
                <a:gd name="connsiteY54" fmla="*/ 2509520 h 3160300"/>
                <a:gd name="connsiteX55" fmla="*/ 290970 w 722213"/>
                <a:gd name="connsiteY55" fmla="*/ 2550160 h 3160300"/>
                <a:gd name="connsiteX56" fmla="*/ 62370 w 722213"/>
                <a:gd name="connsiteY56" fmla="*/ 2611120 h 3160300"/>
                <a:gd name="connsiteX57" fmla="*/ 57290 w 722213"/>
                <a:gd name="connsiteY57" fmla="*/ 2651760 h 3160300"/>
                <a:gd name="connsiteX58" fmla="*/ 250330 w 722213"/>
                <a:gd name="connsiteY58" fmla="*/ 2672080 h 3160300"/>
                <a:gd name="connsiteX59" fmla="*/ 153810 w 722213"/>
                <a:gd name="connsiteY59" fmla="*/ 2727960 h 3160300"/>
                <a:gd name="connsiteX60" fmla="*/ 128410 w 722213"/>
                <a:gd name="connsiteY60" fmla="*/ 2727960 h 3160300"/>
                <a:gd name="connsiteX61" fmla="*/ 123330 w 722213"/>
                <a:gd name="connsiteY61" fmla="*/ 2763520 h 3160300"/>
                <a:gd name="connsiteX62" fmla="*/ 57290 w 722213"/>
                <a:gd name="connsiteY62" fmla="*/ 2844800 h 3160300"/>
                <a:gd name="connsiteX63" fmla="*/ 256145 w 722213"/>
                <a:gd name="connsiteY63" fmla="*/ 2920147 h 3160300"/>
                <a:gd name="connsiteX64" fmla="*/ 36970 w 722213"/>
                <a:gd name="connsiteY64" fmla="*/ 2936240 h 3160300"/>
                <a:gd name="connsiteX65" fmla="*/ 72277 w 722213"/>
                <a:gd name="connsiteY65" fmla="*/ 3160300 h 3160300"/>
                <a:gd name="connsiteX0" fmla="*/ 128410 w 722213"/>
                <a:gd name="connsiteY0" fmla="*/ 0 h 3160300"/>
                <a:gd name="connsiteX1" fmla="*/ 189370 w 722213"/>
                <a:gd name="connsiteY1" fmla="*/ 15240 h 3160300"/>
                <a:gd name="connsiteX2" fmla="*/ 285763 w 722213"/>
                <a:gd name="connsiteY2" fmla="*/ 53813 h 3160300"/>
                <a:gd name="connsiteX3" fmla="*/ 399371 w 722213"/>
                <a:gd name="connsiteY3" fmla="*/ 90407 h 3160300"/>
                <a:gd name="connsiteX4" fmla="*/ 449057 w 722213"/>
                <a:gd name="connsiteY4" fmla="*/ 199245 h 3160300"/>
                <a:gd name="connsiteX5" fmla="*/ 168925 w 722213"/>
                <a:gd name="connsiteY5" fmla="*/ 198119 h 3160300"/>
                <a:gd name="connsiteX6" fmla="*/ 298514 w 722213"/>
                <a:gd name="connsiteY6" fmla="*/ 288616 h 3160300"/>
                <a:gd name="connsiteX7" fmla="*/ 162226 w 722213"/>
                <a:gd name="connsiteY7" fmla="*/ 339415 h 3160300"/>
                <a:gd name="connsiteX8" fmla="*/ 57290 w 722213"/>
                <a:gd name="connsiteY8" fmla="*/ 365760 h 3160300"/>
                <a:gd name="connsiteX9" fmla="*/ 62370 w 722213"/>
                <a:gd name="connsiteY9" fmla="*/ 391160 h 3160300"/>
                <a:gd name="connsiteX10" fmla="*/ 123330 w 722213"/>
                <a:gd name="connsiteY10" fmla="*/ 447040 h 3160300"/>
                <a:gd name="connsiteX11" fmla="*/ 255410 w 722213"/>
                <a:gd name="connsiteY11" fmla="*/ 477520 h 3160300"/>
                <a:gd name="connsiteX12" fmla="*/ 372250 w 722213"/>
                <a:gd name="connsiteY12" fmla="*/ 538480 h 3160300"/>
                <a:gd name="connsiteX13" fmla="*/ 410907 w 722213"/>
                <a:gd name="connsiteY13" fmla="*/ 542527 h 3160300"/>
                <a:gd name="connsiteX14" fmla="*/ 219850 w 722213"/>
                <a:gd name="connsiteY14" fmla="*/ 563880 h 3160300"/>
                <a:gd name="connsiteX15" fmla="*/ 715430 w 722213"/>
                <a:gd name="connsiteY15" fmla="*/ 695197 h 3160300"/>
                <a:gd name="connsiteX16" fmla="*/ 489191 w 722213"/>
                <a:gd name="connsiteY16" fmla="*/ 723517 h 3160300"/>
                <a:gd name="connsiteX17" fmla="*/ 225788 w 722213"/>
                <a:gd name="connsiteY17" fmla="*/ 766136 h 3160300"/>
                <a:gd name="connsiteX18" fmla="*/ 62370 w 722213"/>
                <a:gd name="connsiteY18" fmla="*/ 812800 h 3160300"/>
                <a:gd name="connsiteX19" fmla="*/ 168177 w 722213"/>
                <a:gd name="connsiteY19" fmla="*/ 897180 h 3160300"/>
                <a:gd name="connsiteX20" fmla="*/ 348697 w 722213"/>
                <a:gd name="connsiteY20" fmla="*/ 940835 h 3160300"/>
                <a:gd name="connsiteX21" fmla="*/ 118250 w 722213"/>
                <a:gd name="connsiteY21" fmla="*/ 985520 h 3160300"/>
                <a:gd name="connsiteX22" fmla="*/ 113170 w 722213"/>
                <a:gd name="connsiteY22" fmla="*/ 1036320 h 3160300"/>
                <a:gd name="connsiteX23" fmla="*/ 188990 w 722213"/>
                <a:gd name="connsiteY23" fmla="*/ 1103304 h 3160300"/>
                <a:gd name="connsiteX24" fmla="*/ 328123 w 722213"/>
                <a:gd name="connsiteY24" fmla="*/ 1139808 h 3160300"/>
                <a:gd name="connsiteX25" fmla="*/ 105362 w 722213"/>
                <a:gd name="connsiteY25" fmla="*/ 1210839 h 3160300"/>
                <a:gd name="connsiteX26" fmla="*/ 52210 w 722213"/>
                <a:gd name="connsiteY26" fmla="*/ 1336040 h 3160300"/>
                <a:gd name="connsiteX27" fmla="*/ 153810 w 722213"/>
                <a:gd name="connsiteY27" fmla="*/ 1351280 h 3160300"/>
                <a:gd name="connsiteX28" fmla="*/ 138570 w 722213"/>
                <a:gd name="connsiteY28" fmla="*/ 1407160 h 3160300"/>
                <a:gd name="connsiteX29" fmla="*/ 42050 w 722213"/>
                <a:gd name="connsiteY29" fmla="*/ 1447800 h 3160300"/>
                <a:gd name="connsiteX30" fmla="*/ 82690 w 722213"/>
                <a:gd name="connsiteY30" fmla="*/ 1498600 h 3160300"/>
                <a:gd name="connsiteX31" fmla="*/ 77610 w 722213"/>
                <a:gd name="connsiteY31" fmla="*/ 1513840 h 3160300"/>
                <a:gd name="connsiteX32" fmla="*/ 16650 w 722213"/>
                <a:gd name="connsiteY32" fmla="*/ 1574800 h 3160300"/>
                <a:gd name="connsiteX33" fmla="*/ 103010 w 722213"/>
                <a:gd name="connsiteY33" fmla="*/ 1630680 h 3160300"/>
                <a:gd name="connsiteX34" fmla="*/ 11570 w 722213"/>
                <a:gd name="connsiteY34" fmla="*/ 1696720 h 3160300"/>
                <a:gd name="connsiteX35" fmla="*/ 11570 w 722213"/>
                <a:gd name="connsiteY35" fmla="*/ 1752600 h 3160300"/>
                <a:gd name="connsiteX36" fmla="*/ 16650 w 722213"/>
                <a:gd name="connsiteY36" fmla="*/ 1803400 h 3160300"/>
                <a:gd name="connsiteX37" fmla="*/ 219850 w 722213"/>
                <a:gd name="connsiteY37" fmla="*/ 1884680 h 3160300"/>
                <a:gd name="connsiteX38" fmla="*/ 72530 w 722213"/>
                <a:gd name="connsiteY38" fmla="*/ 1910080 h 3160300"/>
                <a:gd name="connsiteX39" fmla="*/ 62370 w 722213"/>
                <a:gd name="connsiteY39" fmla="*/ 1945640 h 3160300"/>
                <a:gd name="connsiteX40" fmla="*/ 21730 w 722213"/>
                <a:gd name="connsiteY40" fmla="*/ 1986280 h 3160300"/>
                <a:gd name="connsiteX41" fmla="*/ 36970 w 722213"/>
                <a:gd name="connsiteY41" fmla="*/ 2037080 h 3160300"/>
                <a:gd name="connsiteX42" fmla="*/ 275730 w 722213"/>
                <a:gd name="connsiteY42" fmla="*/ 2062480 h 3160300"/>
                <a:gd name="connsiteX43" fmla="*/ 611010 w 722213"/>
                <a:gd name="connsiteY43" fmla="*/ 2082800 h 3160300"/>
                <a:gd name="connsiteX44" fmla="*/ 514490 w 722213"/>
                <a:gd name="connsiteY44" fmla="*/ 2133600 h 3160300"/>
                <a:gd name="connsiteX45" fmla="*/ 407810 w 722213"/>
                <a:gd name="connsiteY45" fmla="*/ 2179320 h 3160300"/>
                <a:gd name="connsiteX46" fmla="*/ 595770 w 722213"/>
                <a:gd name="connsiteY46" fmla="*/ 2199640 h 3160300"/>
                <a:gd name="connsiteX47" fmla="*/ 301130 w 722213"/>
                <a:gd name="connsiteY47" fmla="*/ 2219960 h 3160300"/>
                <a:gd name="connsiteX48" fmla="*/ 534810 w 722213"/>
                <a:gd name="connsiteY48" fmla="*/ 2245360 h 3160300"/>
                <a:gd name="connsiteX49" fmla="*/ 661810 w 722213"/>
                <a:gd name="connsiteY49" fmla="*/ 2286000 h 3160300"/>
                <a:gd name="connsiteX50" fmla="*/ 638496 w 722213"/>
                <a:gd name="connsiteY50" fmla="*/ 2329651 h 3160300"/>
                <a:gd name="connsiteX51" fmla="*/ 341770 w 722213"/>
                <a:gd name="connsiteY51" fmla="*/ 2387600 h 3160300"/>
                <a:gd name="connsiteX52" fmla="*/ 310798 w 722213"/>
                <a:gd name="connsiteY52" fmla="*/ 2413000 h 3160300"/>
                <a:gd name="connsiteX53" fmla="*/ 214770 w 722213"/>
                <a:gd name="connsiteY53" fmla="*/ 2448560 h 3160300"/>
                <a:gd name="connsiteX54" fmla="*/ 219850 w 722213"/>
                <a:gd name="connsiteY54" fmla="*/ 2509520 h 3160300"/>
                <a:gd name="connsiteX55" fmla="*/ 290970 w 722213"/>
                <a:gd name="connsiteY55" fmla="*/ 2550160 h 3160300"/>
                <a:gd name="connsiteX56" fmla="*/ 62370 w 722213"/>
                <a:gd name="connsiteY56" fmla="*/ 2611120 h 3160300"/>
                <a:gd name="connsiteX57" fmla="*/ 57290 w 722213"/>
                <a:gd name="connsiteY57" fmla="*/ 2651760 h 3160300"/>
                <a:gd name="connsiteX58" fmla="*/ 250330 w 722213"/>
                <a:gd name="connsiteY58" fmla="*/ 2672080 h 3160300"/>
                <a:gd name="connsiteX59" fmla="*/ 153810 w 722213"/>
                <a:gd name="connsiteY59" fmla="*/ 2727960 h 3160300"/>
                <a:gd name="connsiteX60" fmla="*/ 128410 w 722213"/>
                <a:gd name="connsiteY60" fmla="*/ 2727960 h 3160300"/>
                <a:gd name="connsiteX61" fmla="*/ 123330 w 722213"/>
                <a:gd name="connsiteY61" fmla="*/ 2763520 h 3160300"/>
                <a:gd name="connsiteX62" fmla="*/ 57290 w 722213"/>
                <a:gd name="connsiteY62" fmla="*/ 2844800 h 3160300"/>
                <a:gd name="connsiteX63" fmla="*/ 225749 w 722213"/>
                <a:gd name="connsiteY63" fmla="*/ 2871235 h 3160300"/>
                <a:gd name="connsiteX64" fmla="*/ 36970 w 722213"/>
                <a:gd name="connsiteY64" fmla="*/ 2936240 h 3160300"/>
                <a:gd name="connsiteX65" fmla="*/ 72277 w 722213"/>
                <a:gd name="connsiteY65" fmla="*/ 3160300 h 316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22213" h="3160300">
                  <a:moveTo>
                    <a:pt x="128410" y="0"/>
                  </a:moveTo>
                  <a:cubicBezTo>
                    <a:pt x="150423" y="4656"/>
                    <a:pt x="163145" y="6271"/>
                    <a:pt x="189370" y="15240"/>
                  </a:cubicBezTo>
                  <a:cubicBezTo>
                    <a:pt x="215595" y="24209"/>
                    <a:pt x="250763" y="41285"/>
                    <a:pt x="285763" y="53813"/>
                  </a:cubicBezTo>
                  <a:cubicBezTo>
                    <a:pt x="320763" y="66341"/>
                    <a:pt x="372155" y="66168"/>
                    <a:pt x="399371" y="90407"/>
                  </a:cubicBezTo>
                  <a:cubicBezTo>
                    <a:pt x="426587" y="114646"/>
                    <a:pt x="487465" y="181293"/>
                    <a:pt x="449057" y="199245"/>
                  </a:cubicBezTo>
                  <a:cubicBezTo>
                    <a:pt x="410649" y="217197"/>
                    <a:pt x="194015" y="183224"/>
                    <a:pt x="168925" y="198119"/>
                  </a:cubicBezTo>
                  <a:cubicBezTo>
                    <a:pt x="143835" y="213014"/>
                    <a:pt x="299630" y="265067"/>
                    <a:pt x="298514" y="288616"/>
                  </a:cubicBezTo>
                  <a:cubicBezTo>
                    <a:pt x="297398" y="312165"/>
                    <a:pt x="202430" y="326558"/>
                    <a:pt x="162226" y="339415"/>
                  </a:cubicBezTo>
                  <a:cubicBezTo>
                    <a:pt x="122022" y="352272"/>
                    <a:pt x="73933" y="357136"/>
                    <a:pt x="57290" y="365760"/>
                  </a:cubicBezTo>
                  <a:cubicBezTo>
                    <a:pt x="40647" y="374384"/>
                    <a:pt x="51363" y="377613"/>
                    <a:pt x="62370" y="391160"/>
                  </a:cubicBezTo>
                  <a:cubicBezTo>
                    <a:pt x="73377" y="404707"/>
                    <a:pt x="91157" y="432647"/>
                    <a:pt x="123330" y="447040"/>
                  </a:cubicBezTo>
                  <a:cubicBezTo>
                    <a:pt x="155503" y="461433"/>
                    <a:pt x="213923" y="462280"/>
                    <a:pt x="255410" y="477520"/>
                  </a:cubicBezTo>
                  <a:cubicBezTo>
                    <a:pt x="296897" y="492760"/>
                    <a:pt x="346334" y="527645"/>
                    <a:pt x="372250" y="538480"/>
                  </a:cubicBezTo>
                  <a:cubicBezTo>
                    <a:pt x="398166" y="549315"/>
                    <a:pt x="436307" y="538294"/>
                    <a:pt x="410907" y="542527"/>
                  </a:cubicBezTo>
                  <a:cubicBezTo>
                    <a:pt x="385507" y="546760"/>
                    <a:pt x="169096" y="538435"/>
                    <a:pt x="219850" y="563880"/>
                  </a:cubicBezTo>
                  <a:cubicBezTo>
                    <a:pt x="270604" y="589325"/>
                    <a:pt x="670540" y="668591"/>
                    <a:pt x="715430" y="695197"/>
                  </a:cubicBezTo>
                  <a:cubicBezTo>
                    <a:pt x="760320" y="721803"/>
                    <a:pt x="570798" y="711694"/>
                    <a:pt x="489191" y="723517"/>
                  </a:cubicBezTo>
                  <a:cubicBezTo>
                    <a:pt x="407584" y="735340"/>
                    <a:pt x="296925" y="751256"/>
                    <a:pt x="225788" y="766136"/>
                  </a:cubicBezTo>
                  <a:cubicBezTo>
                    <a:pt x="154651" y="781017"/>
                    <a:pt x="71972" y="790959"/>
                    <a:pt x="62370" y="812800"/>
                  </a:cubicBezTo>
                  <a:cubicBezTo>
                    <a:pt x="52768" y="834641"/>
                    <a:pt x="120456" y="875841"/>
                    <a:pt x="168177" y="897180"/>
                  </a:cubicBezTo>
                  <a:cubicBezTo>
                    <a:pt x="215898" y="918519"/>
                    <a:pt x="357018" y="926112"/>
                    <a:pt x="348697" y="940835"/>
                  </a:cubicBezTo>
                  <a:cubicBezTo>
                    <a:pt x="340376" y="955558"/>
                    <a:pt x="157504" y="969606"/>
                    <a:pt x="118250" y="985520"/>
                  </a:cubicBezTo>
                  <a:cubicBezTo>
                    <a:pt x="78996" y="1001434"/>
                    <a:pt x="101380" y="1016689"/>
                    <a:pt x="113170" y="1036320"/>
                  </a:cubicBezTo>
                  <a:cubicBezTo>
                    <a:pt x="124960" y="1055951"/>
                    <a:pt x="153165" y="1086056"/>
                    <a:pt x="188990" y="1103304"/>
                  </a:cubicBezTo>
                  <a:cubicBezTo>
                    <a:pt x="224815" y="1120552"/>
                    <a:pt x="342061" y="1121885"/>
                    <a:pt x="328123" y="1139808"/>
                  </a:cubicBezTo>
                  <a:cubicBezTo>
                    <a:pt x="314185" y="1157731"/>
                    <a:pt x="151347" y="1178134"/>
                    <a:pt x="105362" y="1210839"/>
                  </a:cubicBezTo>
                  <a:cubicBezTo>
                    <a:pt x="59377" y="1243544"/>
                    <a:pt x="44135" y="1312633"/>
                    <a:pt x="52210" y="1336040"/>
                  </a:cubicBezTo>
                  <a:cubicBezTo>
                    <a:pt x="60285" y="1359447"/>
                    <a:pt x="139417" y="1339427"/>
                    <a:pt x="153810" y="1351280"/>
                  </a:cubicBezTo>
                  <a:cubicBezTo>
                    <a:pt x="168203" y="1363133"/>
                    <a:pt x="157197" y="1391073"/>
                    <a:pt x="138570" y="1407160"/>
                  </a:cubicBezTo>
                  <a:cubicBezTo>
                    <a:pt x="119943" y="1423247"/>
                    <a:pt x="51363" y="1432560"/>
                    <a:pt x="42050" y="1447800"/>
                  </a:cubicBezTo>
                  <a:cubicBezTo>
                    <a:pt x="32737" y="1463040"/>
                    <a:pt x="76763" y="1487593"/>
                    <a:pt x="82690" y="1498600"/>
                  </a:cubicBezTo>
                  <a:cubicBezTo>
                    <a:pt x="88617" y="1509607"/>
                    <a:pt x="88617" y="1501140"/>
                    <a:pt x="77610" y="1513840"/>
                  </a:cubicBezTo>
                  <a:cubicBezTo>
                    <a:pt x="66603" y="1526540"/>
                    <a:pt x="12417" y="1555327"/>
                    <a:pt x="16650" y="1574800"/>
                  </a:cubicBezTo>
                  <a:cubicBezTo>
                    <a:pt x="20883" y="1594273"/>
                    <a:pt x="103857" y="1610360"/>
                    <a:pt x="103010" y="1630680"/>
                  </a:cubicBezTo>
                  <a:cubicBezTo>
                    <a:pt x="102163" y="1651000"/>
                    <a:pt x="26810" y="1676400"/>
                    <a:pt x="11570" y="1696720"/>
                  </a:cubicBezTo>
                  <a:cubicBezTo>
                    <a:pt x="-3670" y="1717040"/>
                    <a:pt x="10723" y="1734820"/>
                    <a:pt x="11570" y="1752600"/>
                  </a:cubicBezTo>
                  <a:cubicBezTo>
                    <a:pt x="12417" y="1770380"/>
                    <a:pt x="-18063" y="1781387"/>
                    <a:pt x="16650" y="1803400"/>
                  </a:cubicBezTo>
                  <a:cubicBezTo>
                    <a:pt x="51363" y="1825413"/>
                    <a:pt x="210537" y="1866900"/>
                    <a:pt x="219850" y="1884680"/>
                  </a:cubicBezTo>
                  <a:cubicBezTo>
                    <a:pt x="229163" y="1902460"/>
                    <a:pt x="98777" y="1899920"/>
                    <a:pt x="72530" y="1910080"/>
                  </a:cubicBezTo>
                  <a:cubicBezTo>
                    <a:pt x="46283" y="1920240"/>
                    <a:pt x="70837" y="1932940"/>
                    <a:pt x="62370" y="1945640"/>
                  </a:cubicBezTo>
                  <a:cubicBezTo>
                    <a:pt x="53903" y="1958340"/>
                    <a:pt x="25963" y="1971040"/>
                    <a:pt x="21730" y="1986280"/>
                  </a:cubicBezTo>
                  <a:cubicBezTo>
                    <a:pt x="17497" y="2001520"/>
                    <a:pt x="-5363" y="2024380"/>
                    <a:pt x="36970" y="2037080"/>
                  </a:cubicBezTo>
                  <a:cubicBezTo>
                    <a:pt x="79303" y="2049780"/>
                    <a:pt x="180057" y="2054860"/>
                    <a:pt x="275730" y="2062480"/>
                  </a:cubicBezTo>
                  <a:cubicBezTo>
                    <a:pt x="371403" y="2070100"/>
                    <a:pt x="571217" y="2070947"/>
                    <a:pt x="611010" y="2082800"/>
                  </a:cubicBezTo>
                  <a:cubicBezTo>
                    <a:pt x="650803" y="2094653"/>
                    <a:pt x="548357" y="2117513"/>
                    <a:pt x="514490" y="2133600"/>
                  </a:cubicBezTo>
                  <a:cubicBezTo>
                    <a:pt x="480623" y="2149687"/>
                    <a:pt x="394263" y="2168313"/>
                    <a:pt x="407810" y="2179320"/>
                  </a:cubicBezTo>
                  <a:cubicBezTo>
                    <a:pt x="421357" y="2190327"/>
                    <a:pt x="557670" y="2192867"/>
                    <a:pt x="595770" y="2199640"/>
                  </a:cubicBezTo>
                  <a:cubicBezTo>
                    <a:pt x="633870" y="2206413"/>
                    <a:pt x="311290" y="2212340"/>
                    <a:pt x="301130" y="2219960"/>
                  </a:cubicBezTo>
                  <a:cubicBezTo>
                    <a:pt x="290970" y="2227580"/>
                    <a:pt x="474697" y="2234353"/>
                    <a:pt x="534810" y="2245360"/>
                  </a:cubicBezTo>
                  <a:cubicBezTo>
                    <a:pt x="594923" y="2256367"/>
                    <a:pt x="644529" y="2271951"/>
                    <a:pt x="661810" y="2286000"/>
                  </a:cubicBezTo>
                  <a:cubicBezTo>
                    <a:pt x="679091" y="2300049"/>
                    <a:pt x="691836" y="2312718"/>
                    <a:pt x="638496" y="2329651"/>
                  </a:cubicBezTo>
                  <a:cubicBezTo>
                    <a:pt x="585156" y="2346584"/>
                    <a:pt x="396386" y="2373709"/>
                    <a:pt x="341770" y="2387600"/>
                  </a:cubicBezTo>
                  <a:cubicBezTo>
                    <a:pt x="287154" y="2401492"/>
                    <a:pt x="331965" y="2402840"/>
                    <a:pt x="310798" y="2413000"/>
                  </a:cubicBezTo>
                  <a:cubicBezTo>
                    <a:pt x="289631" y="2423160"/>
                    <a:pt x="229928" y="2432473"/>
                    <a:pt x="214770" y="2448560"/>
                  </a:cubicBezTo>
                  <a:cubicBezTo>
                    <a:pt x="199612" y="2464647"/>
                    <a:pt x="207150" y="2492587"/>
                    <a:pt x="219850" y="2509520"/>
                  </a:cubicBezTo>
                  <a:cubicBezTo>
                    <a:pt x="232550" y="2526453"/>
                    <a:pt x="317217" y="2533227"/>
                    <a:pt x="290970" y="2550160"/>
                  </a:cubicBezTo>
                  <a:cubicBezTo>
                    <a:pt x="264723" y="2567093"/>
                    <a:pt x="101317" y="2594187"/>
                    <a:pt x="62370" y="2611120"/>
                  </a:cubicBezTo>
                  <a:cubicBezTo>
                    <a:pt x="23423" y="2628053"/>
                    <a:pt x="25963" y="2641600"/>
                    <a:pt x="57290" y="2651760"/>
                  </a:cubicBezTo>
                  <a:cubicBezTo>
                    <a:pt x="88617" y="2661920"/>
                    <a:pt x="234243" y="2659380"/>
                    <a:pt x="250330" y="2672080"/>
                  </a:cubicBezTo>
                  <a:cubicBezTo>
                    <a:pt x="266417" y="2684780"/>
                    <a:pt x="174130" y="2718647"/>
                    <a:pt x="153810" y="2727960"/>
                  </a:cubicBezTo>
                  <a:cubicBezTo>
                    <a:pt x="133490" y="2737273"/>
                    <a:pt x="133490" y="2722033"/>
                    <a:pt x="128410" y="2727960"/>
                  </a:cubicBezTo>
                  <a:cubicBezTo>
                    <a:pt x="123330" y="2733887"/>
                    <a:pt x="135183" y="2744047"/>
                    <a:pt x="123330" y="2763520"/>
                  </a:cubicBezTo>
                  <a:cubicBezTo>
                    <a:pt x="111477" y="2782993"/>
                    <a:pt x="40220" y="2826848"/>
                    <a:pt x="57290" y="2844800"/>
                  </a:cubicBezTo>
                  <a:cubicBezTo>
                    <a:pt x="74360" y="2862752"/>
                    <a:pt x="229136" y="2855995"/>
                    <a:pt x="225749" y="2871235"/>
                  </a:cubicBezTo>
                  <a:cubicBezTo>
                    <a:pt x="222362" y="2886475"/>
                    <a:pt x="62549" y="2888063"/>
                    <a:pt x="36970" y="2936240"/>
                  </a:cubicBezTo>
                  <a:cubicBezTo>
                    <a:pt x="11391" y="2984418"/>
                    <a:pt x="93443" y="3149293"/>
                    <a:pt x="72277" y="3160300"/>
                  </a:cubicBezTo>
                </a:path>
              </a:pathLst>
            </a:cu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Freeform: Shape 138">
              <a:extLst>
                <a:ext uri="{FF2B5EF4-FFF2-40B4-BE49-F238E27FC236}">
                  <a16:creationId xmlns:a16="http://schemas.microsoft.com/office/drawing/2014/main" id="{D8BEC132-EA51-4230-9BAB-18ACE6FD62E9}"/>
                </a:ext>
              </a:extLst>
            </p:cNvPr>
            <p:cNvSpPr/>
            <p:nvPr/>
          </p:nvSpPr>
          <p:spPr>
            <a:xfrm>
              <a:off x="5123547" y="2356682"/>
              <a:ext cx="231387" cy="995041"/>
            </a:xfrm>
            <a:custGeom>
              <a:avLst/>
              <a:gdLst>
                <a:gd name="connsiteX0" fmla="*/ 147320 w 701971"/>
                <a:gd name="connsiteY0" fmla="*/ 0 h 2976880"/>
                <a:gd name="connsiteX1" fmla="*/ 208280 w 701971"/>
                <a:gd name="connsiteY1" fmla="*/ 15240 h 2976880"/>
                <a:gd name="connsiteX2" fmla="*/ 248920 w 701971"/>
                <a:gd name="connsiteY2" fmla="*/ 35560 h 2976880"/>
                <a:gd name="connsiteX3" fmla="*/ 193040 w 701971"/>
                <a:gd name="connsiteY3" fmla="*/ 76200 h 2976880"/>
                <a:gd name="connsiteX4" fmla="*/ 198120 w 701971"/>
                <a:gd name="connsiteY4" fmla="*/ 142240 h 2976880"/>
                <a:gd name="connsiteX5" fmla="*/ 142240 w 701971"/>
                <a:gd name="connsiteY5" fmla="*/ 198120 h 2976880"/>
                <a:gd name="connsiteX6" fmla="*/ 60960 w 701971"/>
                <a:gd name="connsiteY6" fmla="*/ 264160 h 2976880"/>
                <a:gd name="connsiteX7" fmla="*/ 10160 w 701971"/>
                <a:gd name="connsiteY7" fmla="*/ 314960 h 2976880"/>
                <a:gd name="connsiteX8" fmla="*/ 76200 w 701971"/>
                <a:gd name="connsiteY8" fmla="*/ 365760 h 2976880"/>
                <a:gd name="connsiteX9" fmla="*/ 81280 w 701971"/>
                <a:gd name="connsiteY9" fmla="*/ 391160 h 2976880"/>
                <a:gd name="connsiteX10" fmla="*/ 142240 w 701971"/>
                <a:gd name="connsiteY10" fmla="*/ 447040 h 2976880"/>
                <a:gd name="connsiteX11" fmla="*/ 274320 w 701971"/>
                <a:gd name="connsiteY11" fmla="*/ 477520 h 2976880"/>
                <a:gd name="connsiteX12" fmla="*/ 391160 w 701971"/>
                <a:gd name="connsiteY12" fmla="*/ 538480 h 2976880"/>
                <a:gd name="connsiteX13" fmla="*/ 401320 w 701971"/>
                <a:gd name="connsiteY13" fmla="*/ 548640 h 2976880"/>
                <a:gd name="connsiteX14" fmla="*/ 238760 w 701971"/>
                <a:gd name="connsiteY14" fmla="*/ 563880 h 2976880"/>
                <a:gd name="connsiteX15" fmla="*/ 147320 w 701971"/>
                <a:gd name="connsiteY15" fmla="*/ 609600 h 2976880"/>
                <a:gd name="connsiteX16" fmla="*/ 86360 w 701971"/>
                <a:gd name="connsiteY16" fmla="*/ 680720 h 2976880"/>
                <a:gd name="connsiteX17" fmla="*/ 96520 w 701971"/>
                <a:gd name="connsiteY17" fmla="*/ 741680 h 2976880"/>
                <a:gd name="connsiteX18" fmla="*/ 81280 w 701971"/>
                <a:gd name="connsiteY18" fmla="*/ 812800 h 2976880"/>
                <a:gd name="connsiteX19" fmla="*/ 101600 w 701971"/>
                <a:gd name="connsiteY19" fmla="*/ 878840 h 2976880"/>
                <a:gd name="connsiteX20" fmla="*/ 116840 w 701971"/>
                <a:gd name="connsiteY20" fmla="*/ 934720 h 2976880"/>
                <a:gd name="connsiteX21" fmla="*/ 137160 w 701971"/>
                <a:gd name="connsiteY21" fmla="*/ 985520 h 2976880"/>
                <a:gd name="connsiteX22" fmla="*/ 132080 w 701971"/>
                <a:gd name="connsiteY22" fmla="*/ 1036320 h 2976880"/>
                <a:gd name="connsiteX23" fmla="*/ 71120 w 701971"/>
                <a:gd name="connsiteY23" fmla="*/ 1127760 h 2976880"/>
                <a:gd name="connsiteX24" fmla="*/ 5080 w 701971"/>
                <a:gd name="connsiteY24" fmla="*/ 1188720 h 2976880"/>
                <a:gd name="connsiteX25" fmla="*/ 55880 w 701971"/>
                <a:gd name="connsiteY25" fmla="*/ 1290320 h 2976880"/>
                <a:gd name="connsiteX26" fmla="*/ 71120 w 701971"/>
                <a:gd name="connsiteY26" fmla="*/ 1336040 h 2976880"/>
                <a:gd name="connsiteX27" fmla="*/ 172720 w 701971"/>
                <a:gd name="connsiteY27" fmla="*/ 1351280 h 2976880"/>
                <a:gd name="connsiteX28" fmla="*/ 157480 w 701971"/>
                <a:gd name="connsiteY28" fmla="*/ 1407160 h 2976880"/>
                <a:gd name="connsiteX29" fmla="*/ 60960 w 701971"/>
                <a:gd name="connsiteY29" fmla="*/ 1447800 h 2976880"/>
                <a:gd name="connsiteX30" fmla="*/ 101600 w 701971"/>
                <a:gd name="connsiteY30" fmla="*/ 1498600 h 2976880"/>
                <a:gd name="connsiteX31" fmla="*/ 96520 w 701971"/>
                <a:gd name="connsiteY31" fmla="*/ 1513840 h 2976880"/>
                <a:gd name="connsiteX32" fmla="*/ 35560 w 701971"/>
                <a:gd name="connsiteY32" fmla="*/ 1574800 h 2976880"/>
                <a:gd name="connsiteX33" fmla="*/ 121920 w 701971"/>
                <a:gd name="connsiteY33" fmla="*/ 1630680 h 2976880"/>
                <a:gd name="connsiteX34" fmla="*/ 30480 w 701971"/>
                <a:gd name="connsiteY34" fmla="*/ 1696720 h 2976880"/>
                <a:gd name="connsiteX35" fmla="*/ 30480 w 701971"/>
                <a:gd name="connsiteY35" fmla="*/ 1752600 h 2976880"/>
                <a:gd name="connsiteX36" fmla="*/ 35560 w 701971"/>
                <a:gd name="connsiteY36" fmla="*/ 1803400 h 2976880"/>
                <a:gd name="connsiteX37" fmla="*/ 238760 w 701971"/>
                <a:gd name="connsiteY37" fmla="*/ 1884680 h 2976880"/>
                <a:gd name="connsiteX38" fmla="*/ 91440 w 701971"/>
                <a:gd name="connsiteY38" fmla="*/ 1910080 h 2976880"/>
                <a:gd name="connsiteX39" fmla="*/ 81280 w 701971"/>
                <a:gd name="connsiteY39" fmla="*/ 1945640 h 2976880"/>
                <a:gd name="connsiteX40" fmla="*/ 40640 w 701971"/>
                <a:gd name="connsiteY40" fmla="*/ 1986280 h 2976880"/>
                <a:gd name="connsiteX41" fmla="*/ 55880 w 701971"/>
                <a:gd name="connsiteY41" fmla="*/ 2037080 h 2976880"/>
                <a:gd name="connsiteX42" fmla="*/ 629920 w 701971"/>
                <a:gd name="connsiteY42" fmla="*/ 2082800 h 2976880"/>
                <a:gd name="connsiteX43" fmla="*/ 467360 w 701971"/>
                <a:gd name="connsiteY43" fmla="*/ 2123440 h 2976880"/>
                <a:gd name="connsiteX44" fmla="*/ 386080 w 701971"/>
                <a:gd name="connsiteY44" fmla="*/ 2179320 h 2976880"/>
                <a:gd name="connsiteX45" fmla="*/ 614680 w 701971"/>
                <a:gd name="connsiteY45" fmla="*/ 2219960 h 2976880"/>
                <a:gd name="connsiteX46" fmla="*/ 680720 w 701971"/>
                <a:gd name="connsiteY46" fmla="*/ 2286000 h 2976880"/>
                <a:gd name="connsiteX47" fmla="*/ 264160 w 701971"/>
                <a:gd name="connsiteY47" fmla="*/ 2341880 h 2976880"/>
                <a:gd name="connsiteX48" fmla="*/ 360680 w 701971"/>
                <a:gd name="connsiteY48" fmla="*/ 2387600 h 2976880"/>
                <a:gd name="connsiteX49" fmla="*/ 381000 w 701971"/>
                <a:gd name="connsiteY49" fmla="*/ 2413000 h 2976880"/>
                <a:gd name="connsiteX50" fmla="*/ 233680 w 701971"/>
                <a:gd name="connsiteY50" fmla="*/ 2448560 h 2976880"/>
                <a:gd name="connsiteX51" fmla="*/ 238760 w 701971"/>
                <a:gd name="connsiteY51" fmla="*/ 2509520 h 2976880"/>
                <a:gd name="connsiteX52" fmla="*/ 243840 w 701971"/>
                <a:gd name="connsiteY52" fmla="*/ 2555240 h 2976880"/>
                <a:gd name="connsiteX53" fmla="*/ 81280 w 701971"/>
                <a:gd name="connsiteY53" fmla="*/ 2611120 h 2976880"/>
                <a:gd name="connsiteX54" fmla="*/ 76200 w 701971"/>
                <a:gd name="connsiteY54" fmla="*/ 2651760 h 2976880"/>
                <a:gd name="connsiteX55" fmla="*/ 269240 w 701971"/>
                <a:gd name="connsiteY55" fmla="*/ 2672080 h 2976880"/>
                <a:gd name="connsiteX56" fmla="*/ 172720 w 701971"/>
                <a:gd name="connsiteY56" fmla="*/ 2727960 h 2976880"/>
                <a:gd name="connsiteX57" fmla="*/ 147320 w 701971"/>
                <a:gd name="connsiteY57" fmla="*/ 2727960 h 2976880"/>
                <a:gd name="connsiteX58" fmla="*/ 142240 w 701971"/>
                <a:gd name="connsiteY58" fmla="*/ 2763520 h 2976880"/>
                <a:gd name="connsiteX59" fmla="*/ 76200 w 701971"/>
                <a:gd name="connsiteY59" fmla="*/ 2844800 h 2976880"/>
                <a:gd name="connsiteX60" fmla="*/ 81280 w 701971"/>
                <a:gd name="connsiteY60" fmla="*/ 2865120 h 2976880"/>
                <a:gd name="connsiteX61" fmla="*/ 55880 w 701971"/>
                <a:gd name="connsiteY61" fmla="*/ 2936240 h 2976880"/>
                <a:gd name="connsiteX62" fmla="*/ 0 w 701971"/>
                <a:gd name="connsiteY62" fmla="*/ 2976880 h 2976880"/>
                <a:gd name="connsiteX0" fmla="*/ 147320 w 701971"/>
                <a:gd name="connsiteY0" fmla="*/ 0 h 2976880"/>
                <a:gd name="connsiteX1" fmla="*/ 208280 w 701971"/>
                <a:gd name="connsiteY1" fmla="*/ 15240 h 2976880"/>
                <a:gd name="connsiteX2" fmla="*/ 248920 w 701971"/>
                <a:gd name="connsiteY2" fmla="*/ 35560 h 2976880"/>
                <a:gd name="connsiteX3" fmla="*/ 193040 w 701971"/>
                <a:gd name="connsiteY3" fmla="*/ 76200 h 2976880"/>
                <a:gd name="connsiteX4" fmla="*/ 198120 w 701971"/>
                <a:gd name="connsiteY4" fmla="*/ 142240 h 2976880"/>
                <a:gd name="connsiteX5" fmla="*/ 142240 w 701971"/>
                <a:gd name="connsiteY5" fmla="*/ 198120 h 2976880"/>
                <a:gd name="connsiteX6" fmla="*/ 60960 w 701971"/>
                <a:gd name="connsiteY6" fmla="*/ 264160 h 2976880"/>
                <a:gd name="connsiteX7" fmla="*/ 10160 w 701971"/>
                <a:gd name="connsiteY7" fmla="*/ 314960 h 2976880"/>
                <a:gd name="connsiteX8" fmla="*/ 76200 w 701971"/>
                <a:gd name="connsiteY8" fmla="*/ 365760 h 2976880"/>
                <a:gd name="connsiteX9" fmla="*/ 81280 w 701971"/>
                <a:gd name="connsiteY9" fmla="*/ 391160 h 2976880"/>
                <a:gd name="connsiteX10" fmla="*/ 142240 w 701971"/>
                <a:gd name="connsiteY10" fmla="*/ 447040 h 2976880"/>
                <a:gd name="connsiteX11" fmla="*/ 274320 w 701971"/>
                <a:gd name="connsiteY11" fmla="*/ 477520 h 2976880"/>
                <a:gd name="connsiteX12" fmla="*/ 391160 w 701971"/>
                <a:gd name="connsiteY12" fmla="*/ 538480 h 2976880"/>
                <a:gd name="connsiteX13" fmla="*/ 401320 w 701971"/>
                <a:gd name="connsiteY13" fmla="*/ 548640 h 2976880"/>
                <a:gd name="connsiteX14" fmla="*/ 238760 w 701971"/>
                <a:gd name="connsiteY14" fmla="*/ 563880 h 2976880"/>
                <a:gd name="connsiteX15" fmla="*/ 147320 w 701971"/>
                <a:gd name="connsiteY15" fmla="*/ 609600 h 2976880"/>
                <a:gd name="connsiteX16" fmla="*/ 86360 w 701971"/>
                <a:gd name="connsiteY16" fmla="*/ 680720 h 2976880"/>
                <a:gd name="connsiteX17" fmla="*/ 96520 w 701971"/>
                <a:gd name="connsiteY17" fmla="*/ 741680 h 2976880"/>
                <a:gd name="connsiteX18" fmla="*/ 81280 w 701971"/>
                <a:gd name="connsiteY18" fmla="*/ 812800 h 2976880"/>
                <a:gd name="connsiteX19" fmla="*/ 101600 w 701971"/>
                <a:gd name="connsiteY19" fmla="*/ 878840 h 2976880"/>
                <a:gd name="connsiteX20" fmla="*/ 116840 w 701971"/>
                <a:gd name="connsiteY20" fmla="*/ 934720 h 2976880"/>
                <a:gd name="connsiteX21" fmla="*/ 137160 w 701971"/>
                <a:gd name="connsiteY21" fmla="*/ 985520 h 2976880"/>
                <a:gd name="connsiteX22" fmla="*/ 132080 w 701971"/>
                <a:gd name="connsiteY22" fmla="*/ 1036320 h 2976880"/>
                <a:gd name="connsiteX23" fmla="*/ 71120 w 701971"/>
                <a:gd name="connsiteY23" fmla="*/ 1127760 h 2976880"/>
                <a:gd name="connsiteX24" fmla="*/ 5080 w 701971"/>
                <a:gd name="connsiteY24" fmla="*/ 1188720 h 2976880"/>
                <a:gd name="connsiteX25" fmla="*/ 55880 w 701971"/>
                <a:gd name="connsiteY25" fmla="*/ 1290320 h 2976880"/>
                <a:gd name="connsiteX26" fmla="*/ 71120 w 701971"/>
                <a:gd name="connsiteY26" fmla="*/ 1336040 h 2976880"/>
                <a:gd name="connsiteX27" fmla="*/ 172720 w 701971"/>
                <a:gd name="connsiteY27" fmla="*/ 1351280 h 2976880"/>
                <a:gd name="connsiteX28" fmla="*/ 157480 w 701971"/>
                <a:gd name="connsiteY28" fmla="*/ 1407160 h 2976880"/>
                <a:gd name="connsiteX29" fmla="*/ 60960 w 701971"/>
                <a:gd name="connsiteY29" fmla="*/ 1447800 h 2976880"/>
                <a:gd name="connsiteX30" fmla="*/ 101600 w 701971"/>
                <a:gd name="connsiteY30" fmla="*/ 1498600 h 2976880"/>
                <a:gd name="connsiteX31" fmla="*/ 96520 w 701971"/>
                <a:gd name="connsiteY31" fmla="*/ 1513840 h 2976880"/>
                <a:gd name="connsiteX32" fmla="*/ 35560 w 701971"/>
                <a:gd name="connsiteY32" fmla="*/ 1574800 h 2976880"/>
                <a:gd name="connsiteX33" fmla="*/ 121920 w 701971"/>
                <a:gd name="connsiteY33" fmla="*/ 1630680 h 2976880"/>
                <a:gd name="connsiteX34" fmla="*/ 30480 w 701971"/>
                <a:gd name="connsiteY34" fmla="*/ 1696720 h 2976880"/>
                <a:gd name="connsiteX35" fmla="*/ 30480 w 701971"/>
                <a:gd name="connsiteY35" fmla="*/ 1752600 h 2976880"/>
                <a:gd name="connsiteX36" fmla="*/ 35560 w 701971"/>
                <a:gd name="connsiteY36" fmla="*/ 1803400 h 2976880"/>
                <a:gd name="connsiteX37" fmla="*/ 238760 w 701971"/>
                <a:gd name="connsiteY37" fmla="*/ 1884680 h 2976880"/>
                <a:gd name="connsiteX38" fmla="*/ 91440 w 701971"/>
                <a:gd name="connsiteY38" fmla="*/ 1910080 h 2976880"/>
                <a:gd name="connsiteX39" fmla="*/ 81280 w 701971"/>
                <a:gd name="connsiteY39" fmla="*/ 1945640 h 2976880"/>
                <a:gd name="connsiteX40" fmla="*/ 40640 w 701971"/>
                <a:gd name="connsiteY40" fmla="*/ 1986280 h 2976880"/>
                <a:gd name="connsiteX41" fmla="*/ 55880 w 701971"/>
                <a:gd name="connsiteY41" fmla="*/ 2037080 h 2976880"/>
                <a:gd name="connsiteX42" fmla="*/ 335280 w 701971"/>
                <a:gd name="connsiteY42" fmla="*/ 2057400 h 2976880"/>
                <a:gd name="connsiteX43" fmla="*/ 629920 w 701971"/>
                <a:gd name="connsiteY43" fmla="*/ 2082800 h 2976880"/>
                <a:gd name="connsiteX44" fmla="*/ 467360 w 701971"/>
                <a:gd name="connsiteY44" fmla="*/ 2123440 h 2976880"/>
                <a:gd name="connsiteX45" fmla="*/ 386080 w 701971"/>
                <a:gd name="connsiteY45" fmla="*/ 2179320 h 2976880"/>
                <a:gd name="connsiteX46" fmla="*/ 614680 w 701971"/>
                <a:gd name="connsiteY46" fmla="*/ 2219960 h 2976880"/>
                <a:gd name="connsiteX47" fmla="*/ 680720 w 701971"/>
                <a:gd name="connsiteY47" fmla="*/ 2286000 h 2976880"/>
                <a:gd name="connsiteX48" fmla="*/ 264160 w 701971"/>
                <a:gd name="connsiteY48" fmla="*/ 2341880 h 2976880"/>
                <a:gd name="connsiteX49" fmla="*/ 360680 w 701971"/>
                <a:gd name="connsiteY49" fmla="*/ 2387600 h 2976880"/>
                <a:gd name="connsiteX50" fmla="*/ 381000 w 701971"/>
                <a:gd name="connsiteY50" fmla="*/ 2413000 h 2976880"/>
                <a:gd name="connsiteX51" fmla="*/ 233680 w 701971"/>
                <a:gd name="connsiteY51" fmla="*/ 2448560 h 2976880"/>
                <a:gd name="connsiteX52" fmla="*/ 238760 w 701971"/>
                <a:gd name="connsiteY52" fmla="*/ 2509520 h 2976880"/>
                <a:gd name="connsiteX53" fmla="*/ 243840 w 701971"/>
                <a:gd name="connsiteY53" fmla="*/ 2555240 h 2976880"/>
                <a:gd name="connsiteX54" fmla="*/ 81280 w 701971"/>
                <a:gd name="connsiteY54" fmla="*/ 2611120 h 2976880"/>
                <a:gd name="connsiteX55" fmla="*/ 76200 w 701971"/>
                <a:gd name="connsiteY55" fmla="*/ 2651760 h 2976880"/>
                <a:gd name="connsiteX56" fmla="*/ 269240 w 701971"/>
                <a:gd name="connsiteY56" fmla="*/ 2672080 h 2976880"/>
                <a:gd name="connsiteX57" fmla="*/ 172720 w 701971"/>
                <a:gd name="connsiteY57" fmla="*/ 2727960 h 2976880"/>
                <a:gd name="connsiteX58" fmla="*/ 147320 w 701971"/>
                <a:gd name="connsiteY58" fmla="*/ 2727960 h 2976880"/>
                <a:gd name="connsiteX59" fmla="*/ 142240 w 701971"/>
                <a:gd name="connsiteY59" fmla="*/ 2763520 h 2976880"/>
                <a:gd name="connsiteX60" fmla="*/ 76200 w 701971"/>
                <a:gd name="connsiteY60" fmla="*/ 2844800 h 2976880"/>
                <a:gd name="connsiteX61" fmla="*/ 81280 w 701971"/>
                <a:gd name="connsiteY61" fmla="*/ 2865120 h 2976880"/>
                <a:gd name="connsiteX62" fmla="*/ 55880 w 701971"/>
                <a:gd name="connsiteY62" fmla="*/ 2936240 h 2976880"/>
                <a:gd name="connsiteX63" fmla="*/ 0 w 701971"/>
                <a:gd name="connsiteY63" fmla="*/ 2976880 h 2976880"/>
                <a:gd name="connsiteX0" fmla="*/ 147320 w 701971"/>
                <a:gd name="connsiteY0" fmla="*/ 0 h 2976880"/>
                <a:gd name="connsiteX1" fmla="*/ 208280 w 701971"/>
                <a:gd name="connsiteY1" fmla="*/ 15240 h 2976880"/>
                <a:gd name="connsiteX2" fmla="*/ 248920 w 701971"/>
                <a:gd name="connsiteY2" fmla="*/ 35560 h 2976880"/>
                <a:gd name="connsiteX3" fmla="*/ 193040 w 701971"/>
                <a:gd name="connsiteY3" fmla="*/ 76200 h 2976880"/>
                <a:gd name="connsiteX4" fmla="*/ 198120 w 701971"/>
                <a:gd name="connsiteY4" fmla="*/ 142240 h 2976880"/>
                <a:gd name="connsiteX5" fmla="*/ 142240 w 701971"/>
                <a:gd name="connsiteY5" fmla="*/ 198120 h 2976880"/>
                <a:gd name="connsiteX6" fmla="*/ 60960 w 701971"/>
                <a:gd name="connsiteY6" fmla="*/ 264160 h 2976880"/>
                <a:gd name="connsiteX7" fmla="*/ 10160 w 701971"/>
                <a:gd name="connsiteY7" fmla="*/ 314960 h 2976880"/>
                <a:gd name="connsiteX8" fmla="*/ 76200 w 701971"/>
                <a:gd name="connsiteY8" fmla="*/ 365760 h 2976880"/>
                <a:gd name="connsiteX9" fmla="*/ 81280 w 701971"/>
                <a:gd name="connsiteY9" fmla="*/ 391160 h 2976880"/>
                <a:gd name="connsiteX10" fmla="*/ 142240 w 701971"/>
                <a:gd name="connsiteY10" fmla="*/ 447040 h 2976880"/>
                <a:gd name="connsiteX11" fmla="*/ 274320 w 701971"/>
                <a:gd name="connsiteY11" fmla="*/ 477520 h 2976880"/>
                <a:gd name="connsiteX12" fmla="*/ 391160 w 701971"/>
                <a:gd name="connsiteY12" fmla="*/ 538480 h 2976880"/>
                <a:gd name="connsiteX13" fmla="*/ 401320 w 701971"/>
                <a:gd name="connsiteY13" fmla="*/ 548640 h 2976880"/>
                <a:gd name="connsiteX14" fmla="*/ 238760 w 701971"/>
                <a:gd name="connsiteY14" fmla="*/ 563880 h 2976880"/>
                <a:gd name="connsiteX15" fmla="*/ 147320 w 701971"/>
                <a:gd name="connsiteY15" fmla="*/ 609600 h 2976880"/>
                <a:gd name="connsiteX16" fmla="*/ 86360 w 701971"/>
                <a:gd name="connsiteY16" fmla="*/ 680720 h 2976880"/>
                <a:gd name="connsiteX17" fmla="*/ 96520 w 701971"/>
                <a:gd name="connsiteY17" fmla="*/ 741680 h 2976880"/>
                <a:gd name="connsiteX18" fmla="*/ 81280 w 701971"/>
                <a:gd name="connsiteY18" fmla="*/ 812800 h 2976880"/>
                <a:gd name="connsiteX19" fmla="*/ 101600 w 701971"/>
                <a:gd name="connsiteY19" fmla="*/ 878840 h 2976880"/>
                <a:gd name="connsiteX20" fmla="*/ 116840 w 701971"/>
                <a:gd name="connsiteY20" fmla="*/ 934720 h 2976880"/>
                <a:gd name="connsiteX21" fmla="*/ 137160 w 701971"/>
                <a:gd name="connsiteY21" fmla="*/ 985520 h 2976880"/>
                <a:gd name="connsiteX22" fmla="*/ 132080 w 701971"/>
                <a:gd name="connsiteY22" fmla="*/ 1036320 h 2976880"/>
                <a:gd name="connsiteX23" fmla="*/ 71120 w 701971"/>
                <a:gd name="connsiteY23" fmla="*/ 1127760 h 2976880"/>
                <a:gd name="connsiteX24" fmla="*/ 5080 w 701971"/>
                <a:gd name="connsiteY24" fmla="*/ 1188720 h 2976880"/>
                <a:gd name="connsiteX25" fmla="*/ 55880 w 701971"/>
                <a:gd name="connsiteY25" fmla="*/ 1290320 h 2976880"/>
                <a:gd name="connsiteX26" fmla="*/ 71120 w 701971"/>
                <a:gd name="connsiteY26" fmla="*/ 1336040 h 2976880"/>
                <a:gd name="connsiteX27" fmla="*/ 172720 w 701971"/>
                <a:gd name="connsiteY27" fmla="*/ 1351280 h 2976880"/>
                <a:gd name="connsiteX28" fmla="*/ 157480 w 701971"/>
                <a:gd name="connsiteY28" fmla="*/ 1407160 h 2976880"/>
                <a:gd name="connsiteX29" fmla="*/ 60960 w 701971"/>
                <a:gd name="connsiteY29" fmla="*/ 1447800 h 2976880"/>
                <a:gd name="connsiteX30" fmla="*/ 101600 w 701971"/>
                <a:gd name="connsiteY30" fmla="*/ 1498600 h 2976880"/>
                <a:gd name="connsiteX31" fmla="*/ 96520 w 701971"/>
                <a:gd name="connsiteY31" fmla="*/ 1513840 h 2976880"/>
                <a:gd name="connsiteX32" fmla="*/ 35560 w 701971"/>
                <a:gd name="connsiteY32" fmla="*/ 1574800 h 2976880"/>
                <a:gd name="connsiteX33" fmla="*/ 121920 w 701971"/>
                <a:gd name="connsiteY33" fmla="*/ 1630680 h 2976880"/>
                <a:gd name="connsiteX34" fmla="*/ 30480 w 701971"/>
                <a:gd name="connsiteY34" fmla="*/ 1696720 h 2976880"/>
                <a:gd name="connsiteX35" fmla="*/ 30480 w 701971"/>
                <a:gd name="connsiteY35" fmla="*/ 1752600 h 2976880"/>
                <a:gd name="connsiteX36" fmla="*/ 35560 w 701971"/>
                <a:gd name="connsiteY36" fmla="*/ 1803400 h 2976880"/>
                <a:gd name="connsiteX37" fmla="*/ 238760 w 701971"/>
                <a:gd name="connsiteY37" fmla="*/ 1884680 h 2976880"/>
                <a:gd name="connsiteX38" fmla="*/ 91440 w 701971"/>
                <a:gd name="connsiteY38" fmla="*/ 1910080 h 2976880"/>
                <a:gd name="connsiteX39" fmla="*/ 81280 w 701971"/>
                <a:gd name="connsiteY39" fmla="*/ 1945640 h 2976880"/>
                <a:gd name="connsiteX40" fmla="*/ 40640 w 701971"/>
                <a:gd name="connsiteY40" fmla="*/ 1986280 h 2976880"/>
                <a:gd name="connsiteX41" fmla="*/ 55880 w 701971"/>
                <a:gd name="connsiteY41" fmla="*/ 2037080 h 2976880"/>
                <a:gd name="connsiteX42" fmla="*/ 309880 w 701971"/>
                <a:gd name="connsiteY42" fmla="*/ 2032000 h 2976880"/>
                <a:gd name="connsiteX43" fmla="*/ 629920 w 701971"/>
                <a:gd name="connsiteY43" fmla="*/ 2082800 h 2976880"/>
                <a:gd name="connsiteX44" fmla="*/ 467360 w 701971"/>
                <a:gd name="connsiteY44" fmla="*/ 2123440 h 2976880"/>
                <a:gd name="connsiteX45" fmla="*/ 386080 w 701971"/>
                <a:gd name="connsiteY45" fmla="*/ 2179320 h 2976880"/>
                <a:gd name="connsiteX46" fmla="*/ 614680 w 701971"/>
                <a:gd name="connsiteY46" fmla="*/ 2219960 h 2976880"/>
                <a:gd name="connsiteX47" fmla="*/ 680720 w 701971"/>
                <a:gd name="connsiteY47" fmla="*/ 2286000 h 2976880"/>
                <a:gd name="connsiteX48" fmla="*/ 264160 w 701971"/>
                <a:gd name="connsiteY48" fmla="*/ 2341880 h 2976880"/>
                <a:gd name="connsiteX49" fmla="*/ 360680 w 701971"/>
                <a:gd name="connsiteY49" fmla="*/ 2387600 h 2976880"/>
                <a:gd name="connsiteX50" fmla="*/ 381000 w 701971"/>
                <a:gd name="connsiteY50" fmla="*/ 2413000 h 2976880"/>
                <a:gd name="connsiteX51" fmla="*/ 233680 w 701971"/>
                <a:gd name="connsiteY51" fmla="*/ 2448560 h 2976880"/>
                <a:gd name="connsiteX52" fmla="*/ 238760 w 701971"/>
                <a:gd name="connsiteY52" fmla="*/ 2509520 h 2976880"/>
                <a:gd name="connsiteX53" fmla="*/ 243840 w 701971"/>
                <a:gd name="connsiteY53" fmla="*/ 2555240 h 2976880"/>
                <a:gd name="connsiteX54" fmla="*/ 81280 w 701971"/>
                <a:gd name="connsiteY54" fmla="*/ 2611120 h 2976880"/>
                <a:gd name="connsiteX55" fmla="*/ 76200 w 701971"/>
                <a:gd name="connsiteY55" fmla="*/ 2651760 h 2976880"/>
                <a:gd name="connsiteX56" fmla="*/ 269240 w 701971"/>
                <a:gd name="connsiteY56" fmla="*/ 2672080 h 2976880"/>
                <a:gd name="connsiteX57" fmla="*/ 172720 w 701971"/>
                <a:gd name="connsiteY57" fmla="*/ 2727960 h 2976880"/>
                <a:gd name="connsiteX58" fmla="*/ 147320 w 701971"/>
                <a:gd name="connsiteY58" fmla="*/ 2727960 h 2976880"/>
                <a:gd name="connsiteX59" fmla="*/ 142240 w 701971"/>
                <a:gd name="connsiteY59" fmla="*/ 2763520 h 2976880"/>
                <a:gd name="connsiteX60" fmla="*/ 76200 w 701971"/>
                <a:gd name="connsiteY60" fmla="*/ 2844800 h 2976880"/>
                <a:gd name="connsiteX61" fmla="*/ 81280 w 701971"/>
                <a:gd name="connsiteY61" fmla="*/ 2865120 h 2976880"/>
                <a:gd name="connsiteX62" fmla="*/ 55880 w 701971"/>
                <a:gd name="connsiteY62" fmla="*/ 2936240 h 2976880"/>
                <a:gd name="connsiteX63" fmla="*/ 0 w 701971"/>
                <a:gd name="connsiteY63" fmla="*/ 2976880 h 2976880"/>
                <a:gd name="connsiteX0" fmla="*/ 147320 w 701971"/>
                <a:gd name="connsiteY0" fmla="*/ 0 h 2976880"/>
                <a:gd name="connsiteX1" fmla="*/ 208280 w 701971"/>
                <a:gd name="connsiteY1" fmla="*/ 15240 h 2976880"/>
                <a:gd name="connsiteX2" fmla="*/ 248920 w 701971"/>
                <a:gd name="connsiteY2" fmla="*/ 35560 h 2976880"/>
                <a:gd name="connsiteX3" fmla="*/ 193040 w 701971"/>
                <a:gd name="connsiteY3" fmla="*/ 76200 h 2976880"/>
                <a:gd name="connsiteX4" fmla="*/ 198120 w 701971"/>
                <a:gd name="connsiteY4" fmla="*/ 142240 h 2976880"/>
                <a:gd name="connsiteX5" fmla="*/ 142240 w 701971"/>
                <a:gd name="connsiteY5" fmla="*/ 198120 h 2976880"/>
                <a:gd name="connsiteX6" fmla="*/ 60960 w 701971"/>
                <a:gd name="connsiteY6" fmla="*/ 264160 h 2976880"/>
                <a:gd name="connsiteX7" fmla="*/ 10160 w 701971"/>
                <a:gd name="connsiteY7" fmla="*/ 314960 h 2976880"/>
                <a:gd name="connsiteX8" fmla="*/ 76200 w 701971"/>
                <a:gd name="connsiteY8" fmla="*/ 365760 h 2976880"/>
                <a:gd name="connsiteX9" fmla="*/ 81280 w 701971"/>
                <a:gd name="connsiteY9" fmla="*/ 391160 h 2976880"/>
                <a:gd name="connsiteX10" fmla="*/ 142240 w 701971"/>
                <a:gd name="connsiteY10" fmla="*/ 447040 h 2976880"/>
                <a:gd name="connsiteX11" fmla="*/ 274320 w 701971"/>
                <a:gd name="connsiteY11" fmla="*/ 477520 h 2976880"/>
                <a:gd name="connsiteX12" fmla="*/ 391160 w 701971"/>
                <a:gd name="connsiteY12" fmla="*/ 538480 h 2976880"/>
                <a:gd name="connsiteX13" fmla="*/ 401320 w 701971"/>
                <a:gd name="connsiteY13" fmla="*/ 548640 h 2976880"/>
                <a:gd name="connsiteX14" fmla="*/ 238760 w 701971"/>
                <a:gd name="connsiteY14" fmla="*/ 563880 h 2976880"/>
                <a:gd name="connsiteX15" fmla="*/ 147320 w 701971"/>
                <a:gd name="connsiteY15" fmla="*/ 609600 h 2976880"/>
                <a:gd name="connsiteX16" fmla="*/ 86360 w 701971"/>
                <a:gd name="connsiteY16" fmla="*/ 680720 h 2976880"/>
                <a:gd name="connsiteX17" fmla="*/ 96520 w 701971"/>
                <a:gd name="connsiteY17" fmla="*/ 741680 h 2976880"/>
                <a:gd name="connsiteX18" fmla="*/ 81280 w 701971"/>
                <a:gd name="connsiteY18" fmla="*/ 812800 h 2976880"/>
                <a:gd name="connsiteX19" fmla="*/ 101600 w 701971"/>
                <a:gd name="connsiteY19" fmla="*/ 878840 h 2976880"/>
                <a:gd name="connsiteX20" fmla="*/ 116840 w 701971"/>
                <a:gd name="connsiteY20" fmla="*/ 934720 h 2976880"/>
                <a:gd name="connsiteX21" fmla="*/ 137160 w 701971"/>
                <a:gd name="connsiteY21" fmla="*/ 985520 h 2976880"/>
                <a:gd name="connsiteX22" fmla="*/ 132080 w 701971"/>
                <a:gd name="connsiteY22" fmla="*/ 1036320 h 2976880"/>
                <a:gd name="connsiteX23" fmla="*/ 71120 w 701971"/>
                <a:gd name="connsiteY23" fmla="*/ 1127760 h 2976880"/>
                <a:gd name="connsiteX24" fmla="*/ 5080 w 701971"/>
                <a:gd name="connsiteY24" fmla="*/ 1188720 h 2976880"/>
                <a:gd name="connsiteX25" fmla="*/ 55880 w 701971"/>
                <a:gd name="connsiteY25" fmla="*/ 1290320 h 2976880"/>
                <a:gd name="connsiteX26" fmla="*/ 71120 w 701971"/>
                <a:gd name="connsiteY26" fmla="*/ 1336040 h 2976880"/>
                <a:gd name="connsiteX27" fmla="*/ 172720 w 701971"/>
                <a:gd name="connsiteY27" fmla="*/ 1351280 h 2976880"/>
                <a:gd name="connsiteX28" fmla="*/ 157480 w 701971"/>
                <a:gd name="connsiteY28" fmla="*/ 1407160 h 2976880"/>
                <a:gd name="connsiteX29" fmla="*/ 60960 w 701971"/>
                <a:gd name="connsiteY29" fmla="*/ 1447800 h 2976880"/>
                <a:gd name="connsiteX30" fmla="*/ 101600 w 701971"/>
                <a:gd name="connsiteY30" fmla="*/ 1498600 h 2976880"/>
                <a:gd name="connsiteX31" fmla="*/ 96520 w 701971"/>
                <a:gd name="connsiteY31" fmla="*/ 1513840 h 2976880"/>
                <a:gd name="connsiteX32" fmla="*/ 35560 w 701971"/>
                <a:gd name="connsiteY32" fmla="*/ 1574800 h 2976880"/>
                <a:gd name="connsiteX33" fmla="*/ 121920 w 701971"/>
                <a:gd name="connsiteY33" fmla="*/ 1630680 h 2976880"/>
                <a:gd name="connsiteX34" fmla="*/ 30480 w 701971"/>
                <a:gd name="connsiteY34" fmla="*/ 1696720 h 2976880"/>
                <a:gd name="connsiteX35" fmla="*/ 30480 w 701971"/>
                <a:gd name="connsiteY35" fmla="*/ 1752600 h 2976880"/>
                <a:gd name="connsiteX36" fmla="*/ 35560 w 701971"/>
                <a:gd name="connsiteY36" fmla="*/ 1803400 h 2976880"/>
                <a:gd name="connsiteX37" fmla="*/ 238760 w 701971"/>
                <a:gd name="connsiteY37" fmla="*/ 1884680 h 2976880"/>
                <a:gd name="connsiteX38" fmla="*/ 91440 w 701971"/>
                <a:gd name="connsiteY38" fmla="*/ 1910080 h 2976880"/>
                <a:gd name="connsiteX39" fmla="*/ 81280 w 701971"/>
                <a:gd name="connsiteY39" fmla="*/ 1945640 h 2976880"/>
                <a:gd name="connsiteX40" fmla="*/ 40640 w 701971"/>
                <a:gd name="connsiteY40" fmla="*/ 1986280 h 2976880"/>
                <a:gd name="connsiteX41" fmla="*/ 55880 w 701971"/>
                <a:gd name="connsiteY41" fmla="*/ 2037080 h 2976880"/>
                <a:gd name="connsiteX42" fmla="*/ 294640 w 701971"/>
                <a:gd name="connsiteY42" fmla="*/ 2062480 h 2976880"/>
                <a:gd name="connsiteX43" fmla="*/ 629920 w 701971"/>
                <a:gd name="connsiteY43" fmla="*/ 2082800 h 2976880"/>
                <a:gd name="connsiteX44" fmla="*/ 467360 w 701971"/>
                <a:gd name="connsiteY44" fmla="*/ 2123440 h 2976880"/>
                <a:gd name="connsiteX45" fmla="*/ 386080 w 701971"/>
                <a:gd name="connsiteY45" fmla="*/ 2179320 h 2976880"/>
                <a:gd name="connsiteX46" fmla="*/ 614680 w 701971"/>
                <a:gd name="connsiteY46" fmla="*/ 2219960 h 2976880"/>
                <a:gd name="connsiteX47" fmla="*/ 680720 w 701971"/>
                <a:gd name="connsiteY47" fmla="*/ 2286000 h 2976880"/>
                <a:gd name="connsiteX48" fmla="*/ 264160 w 701971"/>
                <a:gd name="connsiteY48" fmla="*/ 2341880 h 2976880"/>
                <a:gd name="connsiteX49" fmla="*/ 360680 w 701971"/>
                <a:gd name="connsiteY49" fmla="*/ 2387600 h 2976880"/>
                <a:gd name="connsiteX50" fmla="*/ 381000 w 701971"/>
                <a:gd name="connsiteY50" fmla="*/ 2413000 h 2976880"/>
                <a:gd name="connsiteX51" fmla="*/ 233680 w 701971"/>
                <a:gd name="connsiteY51" fmla="*/ 2448560 h 2976880"/>
                <a:gd name="connsiteX52" fmla="*/ 238760 w 701971"/>
                <a:gd name="connsiteY52" fmla="*/ 2509520 h 2976880"/>
                <a:gd name="connsiteX53" fmla="*/ 243840 w 701971"/>
                <a:gd name="connsiteY53" fmla="*/ 2555240 h 2976880"/>
                <a:gd name="connsiteX54" fmla="*/ 81280 w 701971"/>
                <a:gd name="connsiteY54" fmla="*/ 2611120 h 2976880"/>
                <a:gd name="connsiteX55" fmla="*/ 76200 w 701971"/>
                <a:gd name="connsiteY55" fmla="*/ 2651760 h 2976880"/>
                <a:gd name="connsiteX56" fmla="*/ 269240 w 701971"/>
                <a:gd name="connsiteY56" fmla="*/ 2672080 h 2976880"/>
                <a:gd name="connsiteX57" fmla="*/ 172720 w 701971"/>
                <a:gd name="connsiteY57" fmla="*/ 2727960 h 2976880"/>
                <a:gd name="connsiteX58" fmla="*/ 147320 w 701971"/>
                <a:gd name="connsiteY58" fmla="*/ 2727960 h 2976880"/>
                <a:gd name="connsiteX59" fmla="*/ 142240 w 701971"/>
                <a:gd name="connsiteY59" fmla="*/ 2763520 h 2976880"/>
                <a:gd name="connsiteX60" fmla="*/ 76200 w 701971"/>
                <a:gd name="connsiteY60" fmla="*/ 2844800 h 2976880"/>
                <a:gd name="connsiteX61" fmla="*/ 81280 w 701971"/>
                <a:gd name="connsiteY61" fmla="*/ 2865120 h 2976880"/>
                <a:gd name="connsiteX62" fmla="*/ 55880 w 701971"/>
                <a:gd name="connsiteY62" fmla="*/ 2936240 h 2976880"/>
                <a:gd name="connsiteX63" fmla="*/ 0 w 701971"/>
                <a:gd name="connsiteY63" fmla="*/ 2976880 h 2976880"/>
                <a:gd name="connsiteX0" fmla="*/ 147320 w 699068"/>
                <a:gd name="connsiteY0" fmla="*/ 0 h 2976880"/>
                <a:gd name="connsiteX1" fmla="*/ 208280 w 699068"/>
                <a:gd name="connsiteY1" fmla="*/ 15240 h 2976880"/>
                <a:gd name="connsiteX2" fmla="*/ 248920 w 699068"/>
                <a:gd name="connsiteY2" fmla="*/ 35560 h 2976880"/>
                <a:gd name="connsiteX3" fmla="*/ 193040 w 699068"/>
                <a:gd name="connsiteY3" fmla="*/ 76200 h 2976880"/>
                <a:gd name="connsiteX4" fmla="*/ 198120 w 699068"/>
                <a:gd name="connsiteY4" fmla="*/ 142240 h 2976880"/>
                <a:gd name="connsiteX5" fmla="*/ 142240 w 699068"/>
                <a:gd name="connsiteY5" fmla="*/ 198120 h 2976880"/>
                <a:gd name="connsiteX6" fmla="*/ 60960 w 699068"/>
                <a:gd name="connsiteY6" fmla="*/ 264160 h 2976880"/>
                <a:gd name="connsiteX7" fmla="*/ 10160 w 699068"/>
                <a:gd name="connsiteY7" fmla="*/ 314960 h 2976880"/>
                <a:gd name="connsiteX8" fmla="*/ 76200 w 699068"/>
                <a:gd name="connsiteY8" fmla="*/ 365760 h 2976880"/>
                <a:gd name="connsiteX9" fmla="*/ 81280 w 699068"/>
                <a:gd name="connsiteY9" fmla="*/ 391160 h 2976880"/>
                <a:gd name="connsiteX10" fmla="*/ 142240 w 699068"/>
                <a:gd name="connsiteY10" fmla="*/ 447040 h 2976880"/>
                <a:gd name="connsiteX11" fmla="*/ 274320 w 699068"/>
                <a:gd name="connsiteY11" fmla="*/ 477520 h 2976880"/>
                <a:gd name="connsiteX12" fmla="*/ 391160 w 699068"/>
                <a:gd name="connsiteY12" fmla="*/ 538480 h 2976880"/>
                <a:gd name="connsiteX13" fmla="*/ 401320 w 699068"/>
                <a:gd name="connsiteY13" fmla="*/ 548640 h 2976880"/>
                <a:gd name="connsiteX14" fmla="*/ 238760 w 699068"/>
                <a:gd name="connsiteY14" fmla="*/ 563880 h 2976880"/>
                <a:gd name="connsiteX15" fmla="*/ 147320 w 699068"/>
                <a:gd name="connsiteY15" fmla="*/ 609600 h 2976880"/>
                <a:gd name="connsiteX16" fmla="*/ 86360 w 699068"/>
                <a:gd name="connsiteY16" fmla="*/ 680720 h 2976880"/>
                <a:gd name="connsiteX17" fmla="*/ 96520 w 699068"/>
                <a:gd name="connsiteY17" fmla="*/ 741680 h 2976880"/>
                <a:gd name="connsiteX18" fmla="*/ 81280 w 699068"/>
                <a:gd name="connsiteY18" fmla="*/ 812800 h 2976880"/>
                <a:gd name="connsiteX19" fmla="*/ 101600 w 699068"/>
                <a:gd name="connsiteY19" fmla="*/ 878840 h 2976880"/>
                <a:gd name="connsiteX20" fmla="*/ 116840 w 699068"/>
                <a:gd name="connsiteY20" fmla="*/ 934720 h 2976880"/>
                <a:gd name="connsiteX21" fmla="*/ 137160 w 699068"/>
                <a:gd name="connsiteY21" fmla="*/ 985520 h 2976880"/>
                <a:gd name="connsiteX22" fmla="*/ 132080 w 699068"/>
                <a:gd name="connsiteY22" fmla="*/ 1036320 h 2976880"/>
                <a:gd name="connsiteX23" fmla="*/ 71120 w 699068"/>
                <a:gd name="connsiteY23" fmla="*/ 1127760 h 2976880"/>
                <a:gd name="connsiteX24" fmla="*/ 5080 w 699068"/>
                <a:gd name="connsiteY24" fmla="*/ 1188720 h 2976880"/>
                <a:gd name="connsiteX25" fmla="*/ 55880 w 699068"/>
                <a:gd name="connsiteY25" fmla="*/ 1290320 h 2976880"/>
                <a:gd name="connsiteX26" fmla="*/ 71120 w 699068"/>
                <a:gd name="connsiteY26" fmla="*/ 1336040 h 2976880"/>
                <a:gd name="connsiteX27" fmla="*/ 172720 w 699068"/>
                <a:gd name="connsiteY27" fmla="*/ 1351280 h 2976880"/>
                <a:gd name="connsiteX28" fmla="*/ 157480 w 699068"/>
                <a:gd name="connsiteY28" fmla="*/ 1407160 h 2976880"/>
                <a:gd name="connsiteX29" fmla="*/ 60960 w 699068"/>
                <a:gd name="connsiteY29" fmla="*/ 1447800 h 2976880"/>
                <a:gd name="connsiteX30" fmla="*/ 101600 w 699068"/>
                <a:gd name="connsiteY30" fmla="*/ 1498600 h 2976880"/>
                <a:gd name="connsiteX31" fmla="*/ 96520 w 699068"/>
                <a:gd name="connsiteY31" fmla="*/ 1513840 h 2976880"/>
                <a:gd name="connsiteX32" fmla="*/ 35560 w 699068"/>
                <a:gd name="connsiteY32" fmla="*/ 1574800 h 2976880"/>
                <a:gd name="connsiteX33" fmla="*/ 121920 w 699068"/>
                <a:gd name="connsiteY33" fmla="*/ 1630680 h 2976880"/>
                <a:gd name="connsiteX34" fmla="*/ 30480 w 699068"/>
                <a:gd name="connsiteY34" fmla="*/ 1696720 h 2976880"/>
                <a:gd name="connsiteX35" fmla="*/ 30480 w 699068"/>
                <a:gd name="connsiteY35" fmla="*/ 1752600 h 2976880"/>
                <a:gd name="connsiteX36" fmla="*/ 35560 w 699068"/>
                <a:gd name="connsiteY36" fmla="*/ 1803400 h 2976880"/>
                <a:gd name="connsiteX37" fmla="*/ 238760 w 699068"/>
                <a:gd name="connsiteY37" fmla="*/ 1884680 h 2976880"/>
                <a:gd name="connsiteX38" fmla="*/ 91440 w 699068"/>
                <a:gd name="connsiteY38" fmla="*/ 1910080 h 2976880"/>
                <a:gd name="connsiteX39" fmla="*/ 81280 w 699068"/>
                <a:gd name="connsiteY39" fmla="*/ 1945640 h 2976880"/>
                <a:gd name="connsiteX40" fmla="*/ 40640 w 699068"/>
                <a:gd name="connsiteY40" fmla="*/ 1986280 h 2976880"/>
                <a:gd name="connsiteX41" fmla="*/ 55880 w 699068"/>
                <a:gd name="connsiteY41" fmla="*/ 2037080 h 2976880"/>
                <a:gd name="connsiteX42" fmla="*/ 294640 w 699068"/>
                <a:gd name="connsiteY42" fmla="*/ 2062480 h 2976880"/>
                <a:gd name="connsiteX43" fmla="*/ 629920 w 699068"/>
                <a:gd name="connsiteY43" fmla="*/ 2082800 h 2976880"/>
                <a:gd name="connsiteX44" fmla="*/ 467360 w 699068"/>
                <a:gd name="connsiteY44" fmla="*/ 2123440 h 2976880"/>
                <a:gd name="connsiteX45" fmla="*/ 386080 w 699068"/>
                <a:gd name="connsiteY45" fmla="*/ 2179320 h 2976880"/>
                <a:gd name="connsiteX46" fmla="*/ 518160 w 699068"/>
                <a:gd name="connsiteY46" fmla="*/ 2189480 h 2976880"/>
                <a:gd name="connsiteX47" fmla="*/ 614680 w 699068"/>
                <a:gd name="connsiteY47" fmla="*/ 2219960 h 2976880"/>
                <a:gd name="connsiteX48" fmla="*/ 680720 w 699068"/>
                <a:gd name="connsiteY48" fmla="*/ 2286000 h 2976880"/>
                <a:gd name="connsiteX49" fmla="*/ 264160 w 699068"/>
                <a:gd name="connsiteY49" fmla="*/ 2341880 h 2976880"/>
                <a:gd name="connsiteX50" fmla="*/ 360680 w 699068"/>
                <a:gd name="connsiteY50" fmla="*/ 2387600 h 2976880"/>
                <a:gd name="connsiteX51" fmla="*/ 381000 w 699068"/>
                <a:gd name="connsiteY51" fmla="*/ 2413000 h 2976880"/>
                <a:gd name="connsiteX52" fmla="*/ 233680 w 699068"/>
                <a:gd name="connsiteY52" fmla="*/ 2448560 h 2976880"/>
                <a:gd name="connsiteX53" fmla="*/ 238760 w 699068"/>
                <a:gd name="connsiteY53" fmla="*/ 2509520 h 2976880"/>
                <a:gd name="connsiteX54" fmla="*/ 243840 w 699068"/>
                <a:gd name="connsiteY54" fmla="*/ 2555240 h 2976880"/>
                <a:gd name="connsiteX55" fmla="*/ 81280 w 699068"/>
                <a:gd name="connsiteY55" fmla="*/ 2611120 h 2976880"/>
                <a:gd name="connsiteX56" fmla="*/ 76200 w 699068"/>
                <a:gd name="connsiteY56" fmla="*/ 2651760 h 2976880"/>
                <a:gd name="connsiteX57" fmla="*/ 269240 w 699068"/>
                <a:gd name="connsiteY57" fmla="*/ 2672080 h 2976880"/>
                <a:gd name="connsiteX58" fmla="*/ 172720 w 699068"/>
                <a:gd name="connsiteY58" fmla="*/ 2727960 h 2976880"/>
                <a:gd name="connsiteX59" fmla="*/ 147320 w 699068"/>
                <a:gd name="connsiteY59" fmla="*/ 2727960 h 2976880"/>
                <a:gd name="connsiteX60" fmla="*/ 142240 w 699068"/>
                <a:gd name="connsiteY60" fmla="*/ 2763520 h 2976880"/>
                <a:gd name="connsiteX61" fmla="*/ 76200 w 699068"/>
                <a:gd name="connsiteY61" fmla="*/ 2844800 h 2976880"/>
                <a:gd name="connsiteX62" fmla="*/ 81280 w 699068"/>
                <a:gd name="connsiteY62" fmla="*/ 2865120 h 2976880"/>
                <a:gd name="connsiteX63" fmla="*/ 55880 w 699068"/>
                <a:gd name="connsiteY63" fmla="*/ 2936240 h 2976880"/>
                <a:gd name="connsiteX64" fmla="*/ 0 w 699068"/>
                <a:gd name="connsiteY64" fmla="*/ 2976880 h 2976880"/>
                <a:gd name="connsiteX0" fmla="*/ 147320 w 680906"/>
                <a:gd name="connsiteY0" fmla="*/ 0 h 2976880"/>
                <a:gd name="connsiteX1" fmla="*/ 208280 w 680906"/>
                <a:gd name="connsiteY1" fmla="*/ 15240 h 2976880"/>
                <a:gd name="connsiteX2" fmla="*/ 248920 w 680906"/>
                <a:gd name="connsiteY2" fmla="*/ 35560 h 2976880"/>
                <a:gd name="connsiteX3" fmla="*/ 193040 w 680906"/>
                <a:gd name="connsiteY3" fmla="*/ 76200 h 2976880"/>
                <a:gd name="connsiteX4" fmla="*/ 198120 w 680906"/>
                <a:gd name="connsiteY4" fmla="*/ 142240 h 2976880"/>
                <a:gd name="connsiteX5" fmla="*/ 142240 w 680906"/>
                <a:gd name="connsiteY5" fmla="*/ 198120 h 2976880"/>
                <a:gd name="connsiteX6" fmla="*/ 60960 w 680906"/>
                <a:gd name="connsiteY6" fmla="*/ 264160 h 2976880"/>
                <a:gd name="connsiteX7" fmla="*/ 10160 w 680906"/>
                <a:gd name="connsiteY7" fmla="*/ 314960 h 2976880"/>
                <a:gd name="connsiteX8" fmla="*/ 76200 w 680906"/>
                <a:gd name="connsiteY8" fmla="*/ 365760 h 2976880"/>
                <a:gd name="connsiteX9" fmla="*/ 81280 w 680906"/>
                <a:gd name="connsiteY9" fmla="*/ 391160 h 2976880"/>
                <a:gd name="connsiteX10" fmla="*/ 142240 w 680906"/>
                <a:gd name="connsiteY10" fmla="*/ 447040 h 2976880"/>
                <a:gd name="connsiteX11" fmla="*/ 274320 w 680906"/>
                <a:gd name="connsiteY11" fmla="*/ 477520 h 2976880"/>
                <a:gd name="connsiteX12" fmla="*/ 391160 w 680906"/>
                <a:gd name="connsiteY12" fmla="*/ 538480 h 2976880"/>
                <a:gd name="connsiteX13" fmla="*/ 401320 w 680906"/>
                <a:gd name="connsiteY13" fmla="*/ 548640 h 2976880"/>
                <a:gd name="connsiteX14" fmla="*/ 238760 w 680906"/>
                <a:gd name="connsiteY14" fmla="*/ 563880 h 2976880"/>
                <a:gd name="connsiteX15" fmla="*/ 147320 w 680906"/>
                <a:gd name="connsiteY15" fmla="*/ 609600 h 2976880"/>
                <a:gd name="connsiteX16" fmla="*/ 86360 w 680906"/>
                <a:gd name="connsiteY16" fmla="*/ 680720 h 2976880"/>
                <a:gd name="connsiteX17" fmla="*/ 96520 w 680906"/>
                <a:gd name="connsiteY17" fmla="*/ 741680 h 2976880"/>
                <a:gd name="connsiteX18" fmla="*/ 81280 w 680906"/>
                <a:gd name="connsiteY18" fmla="*/ 812800 h 2976880"/>
                <a:gd name="connsiteX19" fmla="*/ 101600 w 680906"/>
                <a:gd name="connsiteY19" fmla="*/ 878840 h 2976880"/>
                <a:gd name="connsiteX20" fmla="*/ 116840 w 680906"/>
                <a:gd name="connsiteY20" fmla="*/ 934720 h 2976880"/>
                <a:gd name="connsiteX21" fmla="*/ 137160 w 680906"/>
                <a:gd name="connsiteY21" fmla="*/ 985520 h 2976880"/>
                <a:gd name="connsiteX22" fmla="*/ 132080 w 680906"/>
                <a:gd name="connsiteY22" fmla="*/ 1036320 h 2976880"/>
                <a:gd name="connsiteX23" fmla="*/ 71120 w 680906"/>
                <a:gd name="connsiteY23" fmla="*/ 1127760 h 2976880"/>
                <a:gd name="connsiteX24" fmla="*/ 5080 w 680906"/>
                <a:gd name="connsiteY24" fmla="*/ 1188720 h 2976880"/>
                <a:gd name="connsiteX25" fmla="*/ 55880 w 680906"/>
                <a:gd name="connsiteY25" fmla="*/ 1290320 h 2976880"/>
                <a:gd name="connsiteX26" fmla="*/ 71120 w 680906"/>
                <a:gd name="connsiteY26" fmla="*/ 1336040 h 2976880"/>
                <a:gd name="connsiteX27" fmla="*/ 172720 w 680906"/>
                <a:gd name="connsiteY27" fmla="*/ 1351280 h 2976880"/>
                <a:gd name="connsiteX28" fmla="*/ 157480 w 680906"/>
                <a:gd name="connsiteY28" fmla="*/ 1407160 h 2976880"/>
                <a:gd name="connsiteX29" fmla="*/ 60960 w 680906"/>
                <a:gd name="connsiteY29" fmla="*/ 1447800 h 2976880"/>
                <a:gd name="connsiteX30" fmla="*/ 101600 w 680906"/>
                <a:gd name="connsiteY30" fmla="*/ 1498600 h 2976880"/>
                <a:gd name="connsiteX31" fmla="*/ 96520 w 680906"/>
                <a:gd name="connsiteY31" fmla="*/ 1513840 h 2976880"/>
                <a:gd name="connsiteX32" fmla="*/ 35560 w 680906"/>
                <a:gd name="connsiteY32" fmla="*/ 1574800 h 2976880"/>
                <a:gd name="connsiteX33" fmla="*/ 121920 w 680906"/>
                <a:gd name="connsiteY33" fmla="*/ 1630680 h 2976880"/>
                <a:gd name="connsiteX34" fmla="*/ 30480 w 680906"/>
                <a:gd name="connsiteY34" fmla="*/ 1696720 h 2976880"/>
                <a:gd name="connsiteX35" fmla="*/ 30480 w 680906"/>
                <a:gd name="connsiteY35" fmla="*/ 1752600 h 2976880"/>
                <a:gd name="connsiteX36" fmla="*/ 35560 w 680906"/>
                <a:gd name="connsiteY36" fmla="*/ 1803400 h 2976880"/>
                <a:gd name="connsiteX37" fmla="*/ 238760 w 680906"/>
                <a:gd name="connsiteY37" fmla="*/ 1884680 h 2976880"/>
                <a:gd name="connsiteX38" fmla="*/ 91440 w 680906"/>
                <a:gd name="connsiteY38" fmla="*/ 1910080 h 2976880"/>
                <a:gd name="connsiteX39" fmla="*/ 81280 w 680906"/>
                <a:gd name="connsiteY39" fmla="*/ 1945640 h 2976880"/>
                <a:gd name="connsiteX40" fmla="*/ 40640 w 680906"/>
                <a:gd name="connsiteY40" fmla="*/ 1986280 h 2976880"/>
                <a:gd name="connsiteX41" fmla="*/ 55880 w 680906"/>
                <a:gd name="connsiteY41" fmla="*/ 2037080 h 2976880"/>
                <a:gd name="connsiteX42" fmla="*/ 294640 w 680906"/>
                <a:gd name="connsiteY42" fmla="*/ 2062480 h 2976880"/>
                <a:gd name="connsiteX43" fmla="*/ 629920 w 680906"/>
                <a:gd name="connsiteY43" fmla="*/ 2082800 h 2976880"/>
                <a:gd name="connsiteX44" fmla="*/ 467360 w 680906"/>
                <a:gd name="connsiteY44" fmla="*/ 2123440 h 2976880"/>
                <a:gd name="connsiteX45" fmla="*/ 386080 w 680906"/>
                <a:gd name="connsiteY45" fmla="*/ 2179320 h 2976880"/>
                <a:gd name="connsiteX46" fmla="*/ 518160 w 680906"/>
                <a:gd name="connsiteY46" fmla="*/ 2189480 h 2976880"/>
                <a:gd name="connsiteX47" fmla="*/ 320040 w 680906"/>
                <a:gd name="connsiteY47" fmla="*/ 2219960 h 2976880"/>
                <a:gd name="connsiteX48" fmla="*/ 680720 w 680906"/>
                <a:gd name="connsiteY48" fmla="*/ 2286000 h 2976880"/>
                <a:gd name="connsiteX49" fmla="*/ 264160 w 680906"/>
                <a:gd name="connsiteY49" fmla="*/ 2341880 h 2976880"/>
                <a:gd name="connsiteX50" fmla="*/ 360680 w 680906"/>
                <a:gd name="connsiteY50" fmla="*/ 2387600 h 2976880"/>
                <a:gd name="connsiteX51" fmla="*/ 381000 w 680906"/>
                <a:gd name="connsiteY51" fmla="*/ 2413000 h 2976880"/>
                <a:gd name="connsiteX52" fmla="*/ 233680 w 680906"/>
                <a:gd name="connsiteY52" fmla="*/ 2448560 h 2976880"/>
                <a:gd name="connsiteX53" fmla="*/ 238760 w 680906"/>
                <a:gd name="connsiteY53" fmla="*/ 2509520 h 2976880"/>
                <a:gd name="connsiteX54" fmla="*/ 243840 w 680906"/>
                <a:gd name="connsiteY54" fmla="*/ 2555240 h 2976880"/>
                <a:gd name="connsiteX55" fmla="*/ 81280 w 680906"/>
                <a:gd name="connsiteY55" fmla="*/ 2611120 h 2976880"/>
                <a:gd name="connsiteX56" fmla="*/ 76200 w 680906"/>
                <a:gd name="connsiteY56" fmla="*/ 2651760 h 2976880"/>
                <a:gd name="connsiteX57" fmla="*/ 269240 w 680906"/>
                <a:gd name="connsiteY57" fmla="*/ 2672080 h 2976880"/>
                <a:gd name="connsiteX58" fmla="*/ 172720 w 680906"/>
                <a:gd name="connsiteY58" fmla="*/ 2727960 h 2976880"/>
                <a:gd name="connsiteX59" fmla="*/ 147320 w 680906"/>
                <a:gd name="connsiteY59" fmla="*/ 2727960 h 2976880"/>
                <a:gd name="connsiteX60" fmla="*/ 142240 w 680906"/>
                <a:gd name="connsiteY60" fmla="*/ 2763520 h 2976880"/>
                <a:gd name="connsiteX61" fmla="*/ 76200 w 680906"/>
                <a:gd name="connsiteY61" fmla="*/ 2844800 h 2976880"/>
                <a:gd name="connsiteX62" fmla="*/ 81280 w 680906"/>
                <a:gd name="connsiteY62" fmla="*/ 2865120 h 2976880"/>
                <a:gd name="connsiteX63" fmla="*/ 55880 w 680906"/>
                <a:gd name="connsiteY63" fmla="*/ 2936240 h 2976880"/>
                <a:gd name="connsiteX64" fmla="*/ 0 w 680906"/>
                <a:gd name="connsiteY64" fmla="*/ 2976880 h 2976880"/>
                <a:gd name="connsiteX0" fmla="*/ 147320 w 680898"/>
                <a:gd name="connsiteY0" fmla="*/ 0 h 2976880"/>
                <a:gd name="connsiteX1" fmla="*/ 208280 w 680898"/>
                <a:gd name="connsiteY1" fmla="*/ 15240 h 2976880"/>
                <a:gd name="connsiteX2" fmla="*/ 248920 w 680898"/>
                <a:gd name="connsiteY2" fmla="*/ 35560 h 2976880"/>
                <a:gd name="connsiteX3" fmla="*/ 193040 w 680898"/>
                <a:gd name="connsiteY3" fmla="*/ 76200 h 2976880"/>
                <a:gd name="connsiteX4" fmla="*/ 198120 w 680898"/>
                <a:gd name="connsiteY4" fmla="*/ 142240 h 2976880"/>
                <a:gd name="connsiteX5" fmla="*/ 142240 w 680898"/>
                <a:gd name="connsiteY5" fmla="*/ 198120 h 2976880"/>
                <a:gd name="connsiteX6" fmla="*/ 60960 w 680898"/>
                <a:gd name="connsiteY6" fmla="*/ 264160 h 2976880"/>
                <a:gd name="connsiteX7" fmla="*/ 10160 w 680898"/>
                <a:gd name="connsiteY7" fmla="*/ 314960 h 2976880"/>
                <a:gd name="connsiteX8" fmla="*/ 76200 w 680898"/>
                <a:gd name="connsiteY8" fmla="*/ 365760 h 2976880"/>
                <a:gd name="connsiteX9" fmla="*/ 81280 w 680898"/>
                <a:gd name="connsiteY9" fmla="*/ 391160 h 2976880"/>
                <a:gd name="connsiteX10" fmla="*/ 142240 w 680898"/>
                <a:gd name="connsiteY10" fmla="*/ 447040 h 2976880"/>
                <a:gd name="connsiteX11" fmla="*/ 274320 w 680898"/>
                <a:gd name="connsiteY11" fmla="*/ 477520 h 2976880"/>
                <a:gd name="connsiteX12" fmla="*/ 391160 w 680898"/>
                <a:gd name="connsiteY12" fmla="*/ 538480 h 2976880"/>
                <a:gd name="connsiteX13" fmla="*/ 401320 w 680898"/>
                <a:gd name="connsiteY13" fmla="*/ 548640 h 2976880"/>
                <a:gd name="connsiteX14" fmla="*/ 238760 w 680898"/>
                <a:gd name="connsiteY14" fmla="*/ 563880 h 2976880"/>
                <a:gd name="connsiteX15" fmla="*/ 147320 w 680898"/>
                <a:gd name="connsiteY15" fmla="*/ 609600 h 2976880"/>
                <a:gd name="connsiteX16" fmla="*/ 86360 w 680898"/>
                <a:gd name="connsiteY16" fmla="*/ 680720 h 2976880"/>
                <a:gd name="connsiteX17" fmla="*/ 96520 w 680898"/>
                <a:gd name="connsiteY17" fmla="*/ 741680 h 2976880"/>
                <a:gd name="connsiteX18" fmla="*/ 81280 w 680898"/>
                <a:gd name="connsiteY18" fmla="*/ 812800 h 2976880"/>
                <a:gd name="connsiteX19" fmla="*/ 101600 w 680898"/>
                <a:gd name="connsiteY19" fmla="*/ 878840 h 2976880"/>
                <a:gd name="connsiteX20" fmla="*/ 116840 w 680898"/>
                <a:gd name="connsiteY20" fmla="*/ 934720 h 2976880"/>
                <a:gd name="connsiteX21" fmla="*/ 137160 w 680898"/>
                <a:gd name="connsiteY21" fmla="*/ 985520 h 2976880"/>
                <a:gd name="connsiteX22" fmla="*/ 132080 w 680898"/>
                <a:gd name="connsiteY22" fmla="*/ 1036320 h 2976880"/>
                <a:gd name="connsiteX23" fmla="*/ 71120 w 680898"/>
                <a:gd name="connsiteY23" fmla="*/ 1127760 h 2976880"/>
                <a:gd name="connsiteX24" fmla="*/ 5080 w 680898"/>
                <a:gd name="connsiteY24" fmla="*/ 1188720 h 2976880"/>
                <a:gd name="connsiteX25" fmla="*/ 55880 w 680898"/>
                <a:gd name="connsiteY25" fmla="*/ 1290320 h 2976880"/>
                <a:gd name="connsiteX26" fmla="*/ 71120 w 680898"/>
                <a:gd name="connsiteY26" fmla="*/ 1336040 h 2976880"/>
                <a:gd name="connsiteX27" fmla="*/ 172720 w 680898"/>
                <a:gd name="connsiteY27" fmla="*/ 1351280 h 2976880"/>
                <a:gd name="connsiteX28" fmla="*/ 157480 w 680898"/>
                <a:gd name="connsiteY28" fmla="*/ 1407160 h 2976880"/>
                <a:gd name="connsiteX29" fmla="*/ 60960 w 680898"/>
                <a:gd name="connsiteY29" fmla="*/ 1447800 h 2976880"/>
                <a:gd name="connsiteX30" fmla="*/ 101600 w 680898"/>
                <a:gd name="connsiteY30" fmla="*/ 1498600 h 2976880"/>
                <a:gd name="connsiteX31" fmla="*/ 96520 w 680898"/>
                <a:gd name="connsiteY31" fmla="*/ 1513840 h 2976880"/>
                <a:gd name="connsiteX32" fmla="*/ 35560 w 680898"/>
                <a:gd name="connsiteY32" fmla="*/ 1574800 h 2976880"/>
                <a:gd name="connsiteX33" fmla="*/ 121920 w 680898"/>
                <a:gd name="connsiteY33" fmla="*/ 1630680 h 2976880"/>
                <a:gd name="connsiteX34" fmla="*/ 30480 w 680898"/>
                <a:gd name="connsiteY34" fmla="*/ 1696720 h 2976880"/>
                <a:gd name="connsiteX35" fmla="*/ 30480 w 680898"/>
                <a:gd name="connsiteY35" fmla="*/ 1752600 h 2976880"/>
                <a:gd name="connsiteX36" fmla="*/ 35560 w 680898"/>
                <a:gd name="connsiteY36" fmla="*/ 1803400 h 2976880"/>
                <a:gd name="connsiteX37" fmla="*/ 238760 w 680898"/>
                <a:gd name="connsiteY37" fmla="*/ 1884680 h 2976880"/>
                <a:gd name="connsiteX38" fmla="*/ 91440 w 680898"/>
                <a:gd name="connsiteY38" fmla="*/ 1910080 h 2976880"/>
                <a:gd name="connsiteX39" fmla="*/ 81280 w 680898"/>
                <a:gd name="connsiteY39" fmla="*/ 1945640 h 2976880"/>
                <a:gd name="connsiteX40" fmla="*/ 40640 w 680898"/>
                <a:gd name="connsiteY40" fmla="*/ 1986280 h 2976880"/>
                <a:gd name="connsiteX41" fmla="*/ 55880 w 680898"/>
                <a:gd name="connsiteY41" fmla="*/ 2037080 h 2976880"/>
                <a:gd name="connsiteX42" fmla="*/ 294640 w 680898"/>
                <a:gd name="connsiteY42" fmla="*/ 2062480 h 2976880"/>
                <a:gd name="connsiteX43" fmla="*/ 629920 w 680898"/>
                <a:gd name="connsiteY43" fmla="*/ 2082800 h 2976880"/>
                <a:gd name="connsiteX44" fmla="*/ 467360 w 680898"/>
                <a:gd name="connsiteY44" fmla="*/ 2123440 h 2976880"/>
                <a:gd name="connsiteX45" fmla="*/ 386080 w 680898"/>
                <a:gd name="connsiteY45" fmla="*/ 2179320 h 2976880"/>
                <a:gd name="connsiteX46" fmla="*/ 614680 w 680898"/>
                <a:gd name="connsiteY46" fmla="*/ 2199640 h 2976880"/>
                <a:gd name="connsiteX47" fmla="*/ 320040 w 680898"/>
                <a:gd name="connsiteY47" fmla="*/ 2219960 h 2976880"/>
                <a:gd name="connsiteX48" fmla="*/ 680720 w 680898"/>
                <a:gd name="connsiteY48" fmla="*/ 2286000 h 2976880"/>
                <a:gd name="connsiteX49" fmla="*/ 264160 w 680898"/>
                <a:gd name="connsiteY49" fmla="*/ 2341880 h 2976880"/>
                <a:gd name="connsiteX50" fmla="*/ 360680 w 680898"/>
                <a:gd name="connsiteY50" fmla="*/ 2387600 h 2976880"/>
                <a:gd name="connsiteX51" fmla="*/ 381000 w 680898"/>
                <a:gd name="connsiteY51" fmla="*/ 2413000 h 2976880"/>
                <a:gd name="connsiteX52" fmla="*/ 233680 w 680898"/>
                <a:gd name="connsiteY52" fmla="*/ 2448560 h 2976880"/>
                <a:gd name="connsiteX53" fmla="*/ 238760 w 680898"/>
                <a:gd name="connsiteY53" fmla="*/ 2509520 h 2976880"/>
                <a:gd name="connsiteX54" fmla="*/ 243840 w 680898"/>
                <a:gd name="connsiteY54" fmla="*/ 2555240 h 2976880"/>
                <a:gd name="connsiteX55" fmla="*/ 81280 w 680898"/>
                <a:gd name="connsiteY55" fmla="*/ 2611120 h 2976880"/>
                <a:gd name="connsiteX56" fmla="*/ 76200 w 680898"/>
                <a:gd name="connsiteY56" fmla="*/ 2651760 h 2976880"/>
                <a:gd name="connsiteX57" fmla="*/ 269240 w 680898"/>
                <a:gd name="connsiteY57" fmla="*/ 2672080 h 2976880"/>
                <a:gd name="connsiteX58" fmla="*/ 172720 w 680898"/>
                <a:gd name="connsiteY58" fmla="*/ 2727960 h 2976880"/>
                <a:gd name="connsiteX59" fmla="*/ 147320 w 680898"/>
                <a:gd name="connsiteY59" fmla="*/ 2727960 h 2976880"/>
                <a:gd name="connsiteX60" fmla="*/ 142240 w 680898"/>
                <a:gd name="connsiteY60" fmla="*/ 2763520 h 2976880"/>
                <a:gd name="connsiteX61" fmla="*/ 76200 w 680898"/>
                <a:gd name="connsiteY61" fmla="*/ 2844800 h 2976880"/>
                <a:gd name="connsiteX62" fmla="*/ 81280 w 680898"/>
                <a:gd name="connsiteY62" fmla="*/ 2865120 h 2976880"/>
                <a:gd name="connsiteX63" fmla="*/ 55880 w 680898"/>
                <a:gd name="connsiteY63" fmla="*/ 2936240 h 2976880"/>
                <a:gd name="connsiteX64" fmla="*/ 0 w 680898"/>
                <a:gd name="connsiteY64" fmla="*/ 2976880 h 2976880"/>
                <a:gd name="connsiteX0" fmla="*/ 147320 w 686701"/>
                <a:gd name="connsiteY0" fmla="*/ 0 h 2976880"/>
                <a:gd name="connsiteX1" fmla="*/ 208280 w 686701"/>
                <a:gd name="connsiteY1" fmla="*/ 15240 h 2976880"/>
                <a:gd name="connsiteX2" fmla="*/ 248920 w 686701"/>
                <a:gd name="connsiteY2" fmla="*/ 35560 h 2976880"/>
                <a:gd name="connsiteX3" fmla="*/ 193040 w 686701"/>
                <a:gd name="connsiteY3" fmla="*/ 76200 h 2976880"/>
                <a:gd name="connsiteX4" fmla="*/ 198120 w 686701"/>
                <a:gd name="connsiteY4" fmla="*/ 142240 h 2976880"/>
                <a:gd name="connsiteX5" fmla="*/ 142240 w 686701"/>
                <a:gd name="connsiteY5" fmla="*/ 198120 h 2976880"/>
                <a:gd name="connsiteX6" fmla="*/ 60960 w 686701"/>
                <a:gd name="connsiteY6" fmla="*/ 264160 h 2976880"/>
                <a:gd name="connsiteX7" fmla="*/ 10160 w 686701"/>
                <a:gd name="connsiteY7" fmla="*/ 314960 h 2976880"/>
                <a:gd name="connsiteX8" fmla="*/ 76200 w 686701"/>
                <a:gd name="connsiteY8" fmla="*/ 365760 h 2976880"/>
                <a:gd name="connsiteX9" fmla="*/ 81280 w 686701"/>
                <a:gd name="connsiteY9" fmla="*/ 391160 h 2976880"/>
                <a:gd name="connsiteX10" fmla="*/ 142240 w 686701"/>
                <a:gd name="connsiteY10" fmla="*/ 447040 h 2976880"/>
                <a:gd name="connsiteX11" fmla="*/ 274320 w 686701"/>
                <a:gd name="connsiteY11" fmla="*/ 477520 h 2976880"/>
                <a:gd name="connsiteX12" fmla="*/ 391160 w 686701"/>
                <a:gd name="connsiteY12" fmla="*/ 538480 h 2976880"/>
                <a:gd name="connsiteX13" fmla="*/ 401320 w 686701"/>
                <a:gd name="connsiteY13" fmla="*/ 548640 h 2976880"/>
                <a:gd name="connsiteX14" fmla="*/ 238760 w 686701"/>
                <a:gd name="connsiteY14" fmla="*/ 563880 h 2976880"/>
                <a:gd name="connsiteX15" fmla="*/ 147320 w 686701"/>
                <a:gd name="connsiteY15" fmla="*/ 609600 h 2976880"/>
                <a:gd name="connsiteX16" fmla="*/ 86360 w 686701"/>
                <a:gd name="connsiteY16" fmla="*/ 680720 h 2976880"/>
                <a:gd name="connsiteX17" fmla="*/ 96520 w 686701"/>
                <a:gd name="connsiteY17" fmla="*/ 741680 h 2976880"/>
                <a:gd name="connsiteX18" fmla="*/ 81280 w 686701"/>
                <a:gd name="connsiteY18" fmla="*/ 812800 h 2976880"/>
                <a:gd name="connsiteX19" fmla="*/ 101600 w 686701"/>
                <a:gd name="connsiteY19" fmla="*/ 878840 h 2976880"/>
                <a:gd name="connsiteX20" fmla="*/ 116840 w 686701"/>
                <a:gd name="connsiteY20" fmla="*/ 934720 h 2976880"/>
                <a:gd name="connsiteX21" fmla="*/ 137160 w 686701"/>
                <a:gd name="connsiteY21" fmla="*/ 985520 h 2976880"/>
                <a:gd name="connsiteX22" fmla="*/ 132080 w 686701"/>
                <a:gd name="connsiteY22" fmla="*/ 1036320 h 2976880"/>
                <a:gd name="connsiteX23" fmla="*/ 71120 w 686701"/>
                <a:gd name="connsiteY23" fmla="*/ 1127760 h 2976880"/>
                <a:gd name="connsiteX24" fmla="*/ 5080 w 686701"/>
                <a:gd name="connsiteY24" fmla="*/ 1188720 h 2976880"/>
                <a:gd name="connsiteX25" fmla="*/ 55880 w 686701"/>
                <a:gd name="connsiteY25" fmla="*/ 1290320 h 2976880"/>
                <a:gd name="connsiteX26" fmla="*/ 71120 w 686701"/>
                <a:gd name="connsiteY26" fmla="*/ 1336040 h 2976880"/>
                <a:gd name="connsiteX27" fmla="*/ 172720 w 686701"/>
                <a:gd name="connsiteY27" fmla="*/ 1351280 h 2976880"/>
                <a:gd name="connsiteX28" fmla="*/ 157480 w 686701"/>
                <a:gd name="connsiteY28" fmla="*/ 1407160 h 2976880"/>
                <a:gd name="connsiteX29" fmla="*/ 60960 w 686701"/>
                <a:gd name="connsiteY29" fmla="*/ 1447800 h 2976880"/>
                <a:gd name="connsiteX30" fmla="*/ 101600 w 686701"/>
                <a:gd name="connsiteY30" fmla="*/ 1498600 h 2976880"/>
                <a:gd name="connsiteX31" fmla="*/ 96520 w 686701"/>
                <a:gd name="connsiteY31" fmla="*/ 1513840 h 2976880"/>
                <a:gd name="connsiteX32" fmla="*/ 35560 w 686701"/>
                <a:gd name="connsiteY32" fmla="*/ 1574800 h 2976880"/>
                <a:gd name="connsiteX33" fmla="*/ 121920 w 686701"/>
                <a:gd name="connsiteY33" fmla="*/ 1630680 h 2976880"/>
                <a:gd name="connsiteX34" fmla="*/ 30480 w 686701"/>
                <a:gd name="connsiteY34" fmla="*/ 1696720 h 2976880"/>
                <a:gd name="connsiteX35" fmla="*/ 30480 w 686701"/>
                <a:gd name="connsiteY35" fmla="*/ 1752600 h 2976880"/>
                <a:gd name="connsiteX36" fmla="*/ 35560 w 686701"/>
                <a:gd name="connsiteY36" fmla="*/ 1803400 h 2976880"/>
                <a:gd name="connsiteX37" fmla="*/ 238760 w 686701"/>
                <a:gd name="connsiteY37" fmla="*/ 1884680 h 2976880"/>
                <a:gd name="connsiteX38" fmla="*/ 91440 w 686701"/>
                <a:gd name="connsiteY38" fmla="*/ 1910080 h 2976880"/>
                <a:gd name="connsiteX39" fmla="*/ 81280 w 686701"/>
                <a:gd name="connsiteY39" fmla="*/ 1945640 h 2976880"/>
                <a:gd name="connsiteX40" fmla="*/ 40640 w 686701"/>
                <a:gd name="connsiteY40" fmla="*/ 1986280 h 2976880"/>
                <a:gd name="connsiteX41" fmla="*/ 55880 w 686701"/>
                <a:gd name="connsiteY41" fmla="*/ 2037080 h 2976880"/>
                <a:gd name="connsiteX42" fmla="*/ 294640 w 686701"/>
                <a:gd name="connsiteY42" fmla="*/ 2062480 h 2976880"/>
                <a:gd name="connsiteX43" fmla="*/ 629920 w 686701"/>
                <a:gd name="connsiteY43" fmla="*/ 2082800 h 2976880"/>
                <a:gd name="connsiteX44" fmla="*/ 467360 w 686701"/>
                <a:gd name="connsiteY44" fmla="*/ 2123440 h 2976880"/>
                <a:gd name="connsiteX45" fmla="*/ 386080 w 686701"/>
                <a:gd name="connsiteY45" fmla="*/ 2179320 h 2976880"/>
                <a:gd name="connsiteX46" fmla="*/ 614680 w 686701"/>
                <a:gd name="connsiteY46" fmla="*/ 2199640 h 2976880"/>
                <a:gd name="connsiteX47" fmla="*/ 320040 w 686701"/>
                <a:gd name="connsiteY47" fmla="*/ 2219960 h 2976880"/>
                <a:gd name="connsiteX48" fmla="*/ 497840 w 686701"/>
                <a:gd name="connsiteY48" fmla="*/ 2255520 h 2976880"/>
                <a:gd name="connsiteX49" fmla="*/ 680720 w 686701"/>
                <a:gd name="connsiteY49" fmla="*/ 2286000 h 2976880"/>
                <a:gd name="connsiteX50" fmla="*/ 264160 w 686701"/>
                <a:gd name="connsiteY50" fmla="*/ 2341880 h 2976880"/>
                <a:gd name="connsiteX51" fmla="*/ 360680 w 686701"/>
                <a:gd name="connsiteY51" fmla="*/ 2387600 h 2976880"/>
                <a:gd name="connsiteX52" fmla="*/ 381000 w 686701"/>
                <a:gd name="connsiteY52" fmla="*/ 2413000 h 2976880"/>
                <a:gd name="connsiteX53" fmla="*/ 233680 w 686701"/>
                <a:gd name="connsiteY53" fmla="*/ 2448560 h 2976880"/>
                <a:gd name="connsiteX54" fmla="*/ 238760 w 686701"/>
                <a:gd name="connsiteY54" fmla="*/ 2509520 h 2976880"/>
                <a:gd name="connsiteX55" fmla="*/ 243840 w 686701"/>
                <a:gd name="connsiteY55" fmla="*/ 2555240 h 2976880"/>
                <a:gd name="connsiteX56" fmla="*/ 81280 w 686701"/>
                <a:gd name="connsiteY56" fmla="*/ 2611120 h 2976880"/>
                <a:gd name="connsiteX57" fmla="*/ 76200 w 686701"/>
                <a:gd name="connsiteY57" fmla="*/ 2651760 h 2976880"/>
                <a:gd name="connsiteX58" fmla="*/ 269240 w 686701"/>
                <a:gd name="connsiteY58" fmla="*/ 2672080 h 2976880"/>
                <a:gd name="connsiteX59" fmla="*/ 172720 w 686701"/>
                <a:gd name="connsiteY59" fmla="*/ 2727960 h 2976880"/>
                <a:gd name="connsiteX60" fmla="*/ 147320 w 686701"/>
                <a:gd name="connsiteY60" fmla="*/ 2727960 h 2976880"/>
                <a:gd name="connsiteX61" fmla="*/ 142240 w 686701"/>
                <a:gd name="connsiteY61" fmla="*/ 2763520 h 2976880"/>
                <a:gd name="connsiteX62" fmla="*/ 76200 w 686701"/>
                <a:gd name="connsiteY62" fmla="*/ 2844800 h 2976880"/>
                <a:gd name="connsiteX63" fmla="*/ 81280 w 686701"/>
                <a:gd name="connsiteY63" fmla="*/ 2865120 h 2976880"/>
                <a:gd name="connsiteX64" fmla="*/ 55880 w 686701"/>
                <a:gd name="connsiteY64" fmla="*/ 2936240 h 2976880"/>
                <a:gd name="connsiteX65" fmla="*/ 0 w 686701"/>
                <a:gd name="connsiteY65" fmla="*/ 2976880 h 2976880"/>
                <a:gd name="connsiteX0" fmla="*/ 147320 w 692244"/>
                <a:gd name="connsiteY0" fmla="*/ 0 h 2976880"/>
                <a:gd name="connsiteX1" fmla="*/ 208280 w 692244"/>
                <a:gd name="connsiteY1" fmla="*/ 15240 h 2976880"/>
                <a:gd name="connsiteX2" fmla="*/ 248920 w 692244"/>
                <a:gd name="connsiteY2" fmla="*/ 35560 h 2976880"/>
                <a:gd name="connsiteX3" fmla="*/ 193040 w 692244"/>
                <a:gd name="connsiteY3" fmla="*/ 76200 h 2976880"/>
                <a:gd name="connsiteX4" fmla="*/ 198120 w 692244"/>
                <a:gd name="connsiteY4" fmla="*/ 142240 h 2976880"/>
                <a:gd name="connsiteX5" fmla="*/ 142240 w 692244"/>
                <a:gd name="connsiteY5" fmla="*/ 198120 h 2976880"/>
                <a:gd name="connsiteX6" fmla="*/ 60960 w 692244"/>
                <a:gd name="connsiteY6" fmla="*/ 264160 h 2976880"/>
                <a:gd name="connsiteX7" fmla="*/ 10160 w 692244"/>
                <a:gd name="connsiteY7" fmla="*/ 314960 h 2976880"/>
                <a:gd name="connsiteX8" fmla="*/ 76200 w 692244"/>
                <a:gd name="connsiteY8" fmla="*/ 365760 h 2976880"/>
                <a:gd name="connsiteX9" fmla="*/ 81280 w 692244"/>
                <a:gd name="connsiteY9" fmla="*/ 391160 h 2976880"/>
                <a:gd name="connsiteX10" fmla="*/ 142240 w 692244"/>
                <a:gd name="connsiteY10" fmla="*/ 447040 h 2976880"/>
                <a:gd name="connsiteX11" fmla="*/ 274320 w 692244"/>
                <a:gd name="connsiteY11" fmla="*/ 477520 h 2976880"/>
                <a:gd name="connsiteX12" fmla="*/ 391160 w 692244"/>
                <a:gd name="connsiteY12" fmla="*/ 538480 h 2976880"/>
                <a:gd name="connsiteX13" fmla="*/ 401320 w 692244"/>
                <a:gd name="connsiteY13" fmla="*/ 548640 h 2976880"/>
                <a:gd name="connsiteX14" fmla="*/ 238760 w 692244"/>
                <a:gd name="connsiteY14" fmla="*/ 563880 h 2976880"/>
                <a:gd name="connsiteX15" fmla="*/ 147320 w 692244"/>
                <a:gd name="connsiteY15" fmla="*/ 609600 h 2976880"/>
                <a:gd name="connsiteX16" fmla="*/ 86360 w 692244"/>
                <a:gd name="connsiteY16" fmla="*/ 680720 h 2976880"/>
                <a:gd name="connsiteX17" fmla="*/ 96520 w 692244"/>
                <a:gd name="connsiteY17" fmla="*/ 741680 h 2976880"/>
                <a:gd name="connsiteX18" fmla="*/ 81280 w 692244"/>
                <a:gd name="connsiteY18" fmla="*/ 812800 h 2976880"/>
                <a:gd name="connsiteX19" fmla="*/ 101600 w 692244"/>
                <a:gd name="connsiteY19" fmla="*/ 878840 h 2976880"/>
                <a:gd name="connsiteX20" fmla="*/ 116840 w 692244"/>
                <a:gd name="connsiteY20" fmla="*/ 934720 h 2976880"/>
                <a:gd name="connsiteX21" fmla="*/ 137160 w 692244"/>
                <a:gd name="connsiteY21" fmla="*/ 985520 h 2976880"/>
                <a:gd name="connsiteX22" fmla="*/ 132080 w 692244"/>
                <a:gd name="connsiteY22" fmla="*/ 1036320 h 2976880"/>
                <a:gd name="connsiteX23" fmla="*/ 71120 w 692244"/>
                <a:gd name="connsiteY23" fmla="*/ 1127760 h 2976880"/>
                <a:gd name="connsiteX24" fmla="*/ 5080 w 692244"/>
                <a:gd name="connsiteY24" fmla="*/ 1188720 h 2976880"/>
                <a:gd name="connsiteX25" fmla="*/ 55880 w 692244"/>
                <a:gd name="connsiteY25" fmla="*/ 1290320 h 2976880"/>
                <a:gd name="connsiteX26" fmla="*/ 71120 w 692244"/>
                <a:gd name="connsiteY26" fmla="*/ 1336040 h 2976880"/>
                <a:gd name="connsiteX27" fmla="*/ 172720 w 692244"/>
                <a:gd name="connsiteY27" fmla="*/ 1351280 h 2976880"/>
                <a:gd name="connsiteX28" fmla="*/ 157480 w 692244"/>
                <a:gd name="connsiteY28" fmla="*/ 1407160 h 2976880"/>
                <a:gd name="connsiteX29" fmla="*/ 60960 w 692244"/>
                <a:gd name="connsiteY29" fmla="*/ 1447800 h 2976880"/>
                <a:gd name="connsiteX30" fmla="*/ 101600 w 692244"/>
                <a:gd name="connsiteY30" fmla="*/ 1498600 h 2976880"/>
                <a:gd name="connsiteX31" fmla="*/ 96520 w 692244"/>
                <a:gd name="connsiteY31" fmla="*/ 1513840 h 2976880"/>
                <a:gd name="connsiteX32" fmla="*/ 35560 w 692244"/>
                <a:gd name="connsiteY32" fmla="*/ 1574800 h 2976880"/>
                <a:gd name="connsiteX33" fmla="*/ 121920 w 692244"/>
                <a:gd name="connsiteY33" fmla="*/ 1630680 h 2976880"/>
                <a:gd name="connsiteX34" fmla="*/ 30480 w 692244"/>
                <a:gd name="connsiteY34" fmla="*/ 1696720 h 2976880"/>
                <a:gd name="connsiteX35" fmla="*/ 30480 w 692244"/>
                <a:gd name="connsiteY35" fmla="*/ 1752600 h 2976880"/>
                <a:gd name="connsiteX36" fmla="*/ 35560 w 692244"/>
                <a:gd name="connsiteY36" fmla="*/ 1803400 h 2976880"/>
                <a:gd name="connsiteX37" fmla="*/ 238760 w 692244"/>
                <a:gd name="connsiteY37" fmla="*/ 1884680 h 2976880"/>
                <a:gd name="connsiteX38" fmla="*/ 91440 w 692244"/>
                <a:gd name="connsiteY38" fmla="*/ 1910080 h 2976880"/>
                <a:gd name="connsiteX39" fmla="*/ 81280 w 692244"/>
                <a:gd name="connsiteY39" fmla="*/ 1945640 h 2976880"/>
                <a:gd name="connsiteX40" fmla="*/ 40640 w 692244"/>
                <a:gd name="connsiteY40" fmla="*/ 1986280 h 2976880"/>
                <a:gd name="connsiteX41" fmla="*/ 55880 w 692244"/>
                <a:gd name="connsiteY41" fmla="*/ 2037080 h 2976880"/>
                <a:gd name="connsiteX42" fmla="*/ 294640 w 692244"/>
                <a:gd name="connsiteY42" fmla="*/ 2062480 h 2976880"/>
                <a:gd name="connsiteX43" fmla="*/ 629920 w 692244"/>
                <a:gd name="connsiteY43" fmla="*/ 2082800 h 2976880"/>
                <a:gd name="connsiteX44" fmla="*/ 467360 w 692244"/>
                <a:gd name="connsiteY44" fmla="*/ 2123440 h 2976880"/>
                <a:gd name="connsiteX45" fmla="*/ 386080 w 692244"/>
                <a:gd name="connsiteY45" fmla="*/ 2179320 h 2976880"/>
                <a:gd name="connsiteX46" fmla="*/ 614680 w 692244"/>
                <a:gd name="connsiteY46" fmla="*/ 2199640 h 2976880"/>
                <a:gd name="connsiteX47" fmla="*/ 320040 w 692244"/>
                <a:gd name="connsiteY47" fmla="*/ 2219960 h 2976880"/>
                <a:gd name="connsiteX48" fmla="*/ 553720 w 692244"/>
                <a:gd name="connsiteY48" fmla="*/ 2245360 h 2976880"/>
                <a:gd name="connsiteX49" fmla="*/ 680720 w 692244"/>
                <a:gd name="connsiteY49" fmla="*/ 2286000 h 2976880"/>
                <a:gd name="connsiteX50" fmla="*/ 264160 w 692244"/>
                <a:gd name="connsiteY50" fmla="*/ 2341880 h 2976880"/>
                <a:gd name="connsiteX51" fmla="*/ 360680 w 692244"/>
                <a:gd name="connsiteY51" fmla="*/ 2387600 h 2976880"/>
                <a:gd name="connsiteX52" fmla="*/ 381000 w 692244"/>
                <a:gd name="connsiteY52" fmla="*/ 2413000 h 2976880"/>
                <a:gd name="connsiteX53" fmla="*/ 233680 w 692244"/>
                <a:gd name="connsiteY53" fmla="*/ 2448560 h 2976880"/>
                <a:gd name="connsiteX54" fmla="*/ 238760 w 692244"/>
                <a:gd name="connsiteY54" fmla="*/ 2509520 h 2976880"/>
                <a:gd name="connsiteX55" fmla="*/ 243840 w 692244"/>
                <a:gd name="connsiteY55" fmla="*/ 2555240 h 2976880"/>
                <a:gd name="connsiteX56" fmla="*/ 81280 w 692244"/>
                <a:gd name="connsiteY56" fmla="*/ 2611120 h 2976880"/>
                <a:gd name="connsiteX57" fmla="*/ 76200 w 692244"/>
                <a:gd name="connsiteY57" fmla="*/ 2651760 h 2976880"/>
                <a:gd name="connsiteX58" fmla="*/ 269240 w 692244"/>
                <a:gd name="connsiteY58" fmla="*/ 2672080 h 2976880"/>
                <a:gd name="connsiteX59" fmla="*/ 172720 w 692244"/>
                <a:gd name="connsiteY59" fmla="*/ 2727960 h 2976880"/>
                <a:gd name="connsiteX60" fmla="*/ 147320 w 692244"/>
                <a:gd name="connsiteY60" fmla="*/ 2727960 h 2976880"/>
                <a:gd name="connsiteX61" fmla="*/ 142240 w 692244"/>
                <a:gd name="connsiteY61" fmla="*/ 2763520 h 2976880"/>
                <a:gd name="connsiteX62" fmla="*/ 76200 w 692244"/>
                <a:gd name="connsiteY62" fmla="*/ 2844800 h 2976880"/>
                <a:gd name="connsiteX63" fmla="*/ 81280 w 692244"/>
                <a:gd name="connsiteY63" fmla="*/ 2865120 h 2976880"/>
                <a:gd name="connsiteX64" fmla="*/ 55880 w 692244"/>
                <a:gd name="connsiteY64" fmla="*/ 2936240 h 2976880"/>
                <a:gd name="connsiteX65" fmla="*/ 0 w 692244"/>
                <a:gd name="connsiteY65" fmla="*/ 2976880 h 2976880"/>
                <a:gd name="connsiteX0" fmla="*/ 147320 w 692244"/>
                <a:gd name="connsiteY0" fmla="*/ 0 h 2976880"/>
                <a:gd name="connsiteX1" fmla="*/ 208280 w 692244"/>
                <a:gd name="connsiteY1" fmla="*/ 15240 h 2976880"/>
                <a:gd name="connsiteX2" fmla="*/ 248920 w 692244"/>
                <a:gd name="connsiteY2" fmla="*/ 35560 h 2976880"/>
                <a:gd name="connsiteX3" fmla="*/ 193040 w 692244"/>
                <a:gd name="connsiteY3" fmla="*/ 76200 h 2976880"/>
                <a:gd name="connsiteX4" fmla="*/ 198120 w 692244"/>
                <a:gd name="connsiteY4" fmla="*/ 142240 h 2976880"/>
                <a:gd name="connsiteX5" fmla="*/ 142240 w 692244"/>
                <a:gd name="connsiteY5" fmla="*/ 198120 h 2976880"/>
                <a:gd name="connsiteX6" fmla="*/ 60960 w 692244"/>
                <a:gd name="connsiteY6" fmla="*/ 264160 h 2976880"/>
                <a:gd name="connsiteX7" fmla="*/ 10160 w 692244"/>
                <a:gd name="connsiteY7" fmla="*/ 314960 h 2976880"/>
                <a:gd name="connsiteX8" fmla="*/ 76200 w 692244"/>
                <a:gd name="connsiteY8" fmla="*/ 365760 h 2976880"/>
                <a:gd name="connsiteX9" fmla="*/ 81280 w 692244"/>
                <a:gd name="connsiteY9" fmla="*/ 391160 h 2976880"/>
                <a:gd name="connsiteX10" fmla="*/ 142240 w 692244"/>
                <a:gd name="connsiteY10" fmla="*/ 447040 h 2976880"/>
                <a:gd name="connsiteX11" fmla="*/ 274320 w 692244"/>
                <a:gd name="connsiteY11" fmla="*/ 477520 h 2976880"/>
                <a:gd name="connsiteX12" fmla="*/ 391160 w 692244"/>
                <a:gd name="connsiteY12" fmla="*/ 538480 h 2976880"/>
                <a:gd name="connsiteX13" fmla="*/ 401320 w 692244"/>
                <a:gd name="connsiteY13" fmla="*/ 548640 h 2976880"/>
                <a:gd name="connsiteX14" fmla="*/ 238760 w 692244"/>
                <a:gd name="connsiteY14" fmla="*/ 563880 h 2976880"/>
                <a:gd name="connsiteX15" fmla="*/ 147320 w 692244"/>
                <a:gd name="connsiteY15" fmla="*/ 609600 h 2976880"/>
                <a:gd name="connsiteX16" fmla="*/ 86360 w 692244"/>
                <a:gd name="connsiteY16" fmla="*/ 680720 h 2976880"/>
                <a:gd name="connsiteX17" fmla="*/ 96520 w 692244"/>
                <a:gd name="connsiteY17" fmla="*/ 741680 h 2976880"/>
                <a:gd name="connsiteX18" fmla="*/ 81280 w 692244"/>
                <a:gd name="connsiteY18" fmla="*/ 812800 h 2976880"/>
                <a:gd name="connsiteX19" fmla="*/ 101600 w 692244"/>
                <a:gd name="connsiteY19" fmla="*/ 878840 h 2976880"/>
                <a:gd name="connsiteX20" fmla="*/ 116840 w 692244"/>
                <a:gd name="connsiteY20" fmla="*/ 934720 h 2976880"/>
                <a:gd name="connsiteX21" fmla="*/ 137160 w 692244"/>
                <a:gd name="connsiteY21" fmla="*/ 985520 h 2976880"/>
                <a:gd name="connsiteX22" fmla="*/ 132080 w 692244"/>
                <a:gd name="connsiteY22" fmla="*/ 1036320 h 2976880"/>
                <a:gd name="connsiteX23" fmla="*/ 71120 w 692244"/>
                <a:gd name="connsiteY23" fmla="*/ 1127760 h 2976880"/>
                <a:gd name="connsiteX24" fmla="*/ 5080 w 692244"/>
                <a:gd name="connsiteY24" fmla="*/ 1188720 h 2976880"/>
                <a:gd name="connsiteX25" fmla="*/ 55880 w 692244"/>
                <a:gd name="connsiteY25" fmla="*/ 1290320 h 2976880"/>
                <a:gd name="connsiteX26" fmla="*/ 71120 w 692244"/>
                <a:gd name="connsiteY26" fmla="*/ 1336040 h 2976880"/>
                <a:gd name="connsiteX27" fmla="*/ 172720 w 692244"/>
                <a:gd name="connsiteY27" fmla="*/ 1351280 h 2976880"/>
                <a:gd name="connsiteX28" fmla="*/ 157480 w 692244"/>
                <a:gd name="connsiteY28" fmla="*/ 1407160 h 2976880"/>
                <a:gd name="connsiteX29" fmla="*/ 60960 w 692244"/>
                <a:gd name="connsiteY29" fmla="*/ 1447800 h 2976880"/>
                <a:gd name="connsiteX30" fmla="*/ 101600 w 692244"/>
                <a:gd name="connsiteY30" fmla="*/ 1498600 h 2976880"/>
                <a:gd name="connsiteX31" fmla="*/ 96520 w 692244"/>
                <a:gd name="connsiteY31" fmla="*/ 1513840 h 2976880"/>
                <a:gd name="connsiteX32" fmla="*/ 35560 w 692244"/>
                <a:gd name="connsiteY32" fmla="*/ 1574800 h 2976880"/>
                <a:gd name="connsiteX33" fmla="*/ 121920 w 692244"/>
                <a:gd name="connsiteY33" fmla="*/ 1630680 h 2976880"/>
                <a:gd name="connsiteX34" fmla="*/ 30480 w 692244"/>
                <a:gd name="connsiteY34" fmla="*/ 1696720 h 2976880"/>
                <a:gd name="connsiteX35" fmla="*/ 30480 w 692244"/>
                <a:gd name="connsiteY35" fmla="*/ 1752600 h 2976880"/>
                <a:gd name="connsiteX36" fmla="*/ 35560 w 692244"/>
                <a:gd name="connsiteY36" fmla="*/ 1803400 h 2976880"/>
                <a:gd name="connsiteX37" fmla="*/ 238760 w 692244"/>
                <a:gd name="connsiteY37" fmla="*/ 1884680 h 2976880"/>
                <a:gd name="connsiteX38" fmla="*/ 91440 w 692244"/>
                <a:gd name="connsiteY38" fmla="*/ 1910080 h 2976880"/>
                <a:gd name="connsiteX39" fmla="*/ 81280 w 692244"/>
                <a:gd name="connsiteY39" fmla="*/ 1945640 h 2976880"/>
                <a:gd name="connsiteX40" fmla="*/ 40640 w 692244"/>
                <a:gd name="connsiteY40" fmla="*/ 1986280 h 2976880"/>
                <a:gd name="connsiteX41" fmla="*/ 55880 w 692244"/>
                <a:gd name="connsiteY41" fmla="*/ 2037080 h 2976880"/>
                <a:gd name="connsiteX42" fmla="*/ 294640 w 692244"/>
                <a:gd name="connsiteY42" fmla="*/ 2062480 h 2976880"/>
                <a:gd name="connsiteX43" fmla="*/ 629920 w 692244"/>
                <a:gd name="connsiteY43" fmla="*/ 2082800 h 2976880"/>
                <a:gd name="connsiteX44" fmla="*/ 533400 w 692244"/>
                <a:gd name="connsiteY44" fmla="*/ 2133600 h 2976880"/>
                <a:gd name="connsiteX45" fmla="*/ 386080 w 692244"/>
                <a:gd name="connsiteY45" fmla="*/ 2179320 h 2976880"/>
                <a:gd name="connsiteX46" fmla="*/ 614680 w 692244"/>
                <a:gd name="connsiteY46" fmla="*/ 2199640 h 2976880"/>
                <a:gd name="connsiteX47" fmla="*/ 320040 w 692244"/>
                <a:gd name="connsiteY47" fmla="*/ 2219960 h 2976880"/>
                <a:gd name="connsiteX48" fmla="*/ 553720 w 692244"/>
                <a:gd name="connsiteY48" fmla="*/ 2245360 h 2976880"/>
                <a:gd name="connsiteX49" fmla="*/ 680720 w 692244"/>
                <a:gd name="connsiteY49" fmla="*/ 2286000 h 2976880"/>
                <a:gd name="connsiteX50" fmla="*/ 264160 w 692244"/>
                <a:gd name="connsiteY50" fmla="*/ 2341880 h 2976880"/>
                <a:gd name="connsiteX51" fmla="*/ 360680 w 692244"/>
                <a:gd name="connsiteY51" fmla="*/ 2387600 h 2976880"/>
                <a:gd name="connsiteX52" fmla="*/ 381000 w 692244"/>
                <a:gd name="connsiteY52" fmla="*/ 2413000 h 2976880"/>
                <a:gd name="connsiteX53" fmla="*/ 233680 w 692244"/>
                <a:gd name="connsiteY53" fmla="*/ 2448560 h 2976880"/>
                <a:gd name="connsiteX54" fmla="*/ 238760 w 692244"/>
                <a:gd name="connsiteY54" fmla="*/ 2509520 h 2976880"/>
                <a:gd name="connsiteX55" fmla="*/ 243840 w 692244"/>
                <a:gd name="connsiteY55" fmla="*/ 2555240 h 2976880"/>
                <a:gd name="connsiteX56" fmla="*/ 81280 w 692244"/>
                <a:gd name="connsiteY56" fmla="*/ 2611120 h 2976880"/>
                <a:gd name="connsiteX57" fmla="*/ 76200 w 692244"/>
                <a:gd name="connsiteY57" fmla="*/ 2651760 h 2976880"/>
                <a:gd name="connsiteX58" fmla="*/ 269240 w 692244"/>
                <a:gd name="connsiteY58" fmla="*/ 2672080 h 2976880"/>
                <a:gd name="connsiteX59" fmla="*/ 172720 w 692244"/>
                <a:gd name="connsiteY59" fmla="*/ 2727960 h 2976880"/>
                <a:gd name="connsiteX60" fmla="*/ 147320 w 692244"/>
                <a:gd name="connsiteY60" fmla="*/ 2727960 h 2976880"/>
                <a:gd name="connsiteX61" fmla="*/ 142240 w 692244"/>
                <a:gd name="connsiteY61" fmla="*/ 2763520 h 2976880"/>
                <a:gd name="connsiteX62" fmla="*/ 76200 w 692244"/>
                <a:gd name="connsiteY62" fmla="*/ 2844800 h 2976880"/>
                <a:gd name="connsiteX63" fmla="*/ 81280 w 692244"/>
                <a:gd name="connsiteY63" fmla="*/ 2865120 h 2976880"/>
                <a:gd name="connsiteX64" fmla="*/ 55880 w 692244"/>
                <a:gd name="connsiteY64" fmla="*/ 2936240 h 2976880"/>
                <a:gd name="connsiteX65" fmla="*/ 0 w 692244"/>
                <a:gd name="connsiteY65" fmla="*/ 2976880 h 2976880"/>
                <a:gd name="connsiteX0" fmla="*/ 147320 w 692244"/>
                <a:gd name="connsiteY0" fmla="*/ 0 h 2976880"/>
                <a:gd name="connsiteX1" fmla="*/ 208280 w 692244"/>
                <a:gd name="connsiteY1" fmla="*/ 15240 h 2976880"/>
                <a:gd name="connsiteX2" fmla="*/ 248920 w 692244"/>
                <a:gd name="connsiteY2" fmla="*/ 35560 h 2976880"/>
                <a:gd name="connsiteX3" fmla="*/ 193040 w 692244"/>
                <a:gd name="connsiteY3" fmla="*/ 76200 h 2976880"/>
                <a:gd name="connsiteX4" fmla="*/ 198120 w 692244"/>
                <a:gd name="connsiteY4" fmla="*/ 142240 h 2976880"/>
                <a:gd name="connsiteX5" fmla="*/ 142240 w 692244"/>
                <a:gd name="connsiteY5" fmla="*/ 198120 h 2976880"/>
                <a:gd name="connsiteX6" fmla="*/ 60960 w 692244"/>
                <a:gd name="connsiteY6" fmla="*/ 264160 h 2976880"/>
                <a:gd name="connsiteX7" fmla="*/ 10160 w 692244"/>
                <a:gd name="connsiteY7" fmla="*/ 314960 h 2976880"/>
                <a:gd name="connsiteX8" fmla="*/ 76200 w 692244"/>
                <a:gd name="connsiteY8" fmla="*/ 365760 h 2976880"/>
                <a:gd name="connsiteX9" fmla="*/ 81280 w 692244"/>
                <a:gd name="connsiteY9" fmla="*/ 391160 h 2976880"/>
                <a:gd name="connsiteX10" fmla="*/ 142240 w 692244"/>
                <a:gd name="connsiteY10" fmla="*/ 447040 h 2976880"/>
                <a:gd name="connsiteX11" fmla="*/ 274320 w 692244"/>
                <a:gd name="connsiteY11" fmla="*/ 477520 h 2976880"/>
                <a:gd name="connsiteX12" fmla="*/ 391160 w 692244"/>
                <a:gd name="connsiteY12" fmla="*/ 538480 h 2976880"/>
                <a:gd name="connsiteX13" fmla="*/ 401320 w 692244"/>
                <a:gd name="connsiteY13" fmla="*/ 548640 h 2976880"/>
                <a:gd name="connsiteX14" fmla="*/ 238760 w 692244"/>
                <a:gd name="connsiteY14" fmla="*/ 563880 h 2976880"/>
                <a:gd name="connsiteX15" fmla="*/ 147320 w 692244"/>
                <a:gd name="connsiteY15" fmla="*/ 609600 h 2976880"/>
                <a:gd name="connsiteX16" fmla="*/ 86360 w 692244"/>
                <a:gd name="connsiteY16" fmla="*/ 680720 h 2976880"/>
                <a:gd name="connsiteX17" fmla="*/ 96520 w 692244"/>
                <a:gd name="connsiteY17" fmla="*/ 741680 h 2976880"/>
                <a:gd name="connsiteX18" fmla="*/ 81280 w 692244"/>
                <a:gd name="connsiteY18" fmla="*/ 812800 h 2976880"/>
                <a:gd name="connsiteX19" fmla="*/ 101600 w 692244"/>
                <a:gd name="connsiteY19" fmla="*/ 878840 h 2976880"/>
                <a:gd name="connsiteX20" fmla="*/ 116840 w 692244"/>
                <a:gd name="connsiteY20" fmla="*/ 934720 h 2976880"/>
                <a:gd name="connsiteX21" fmla="*/ 137160 w 692244"/>
                <a:gd name="connsiteY21" fmla="*/ 985520 h 2976880"/>
                <a:gd name="connsiteX22" fmla="*/ 132080 w 692244"/>
                <a:gd name="connsiteY22" fmla="*/ 1036320 h 2976880"/>
                <a:gd name="connsiteX23" fmla="*/ 71120 w 692244"/>
                <a:gd name="connsiteY23" fmla="*/ 1127760 h 2976880"/>
                <a:gd name="connsiteX24" fmla="*/ 5080 w 692244"/>
                <a:gd name="connsiteY24" fmla="*/ 1188720 h 2976880"/>
                <a:gd name="connsiteX25" fmla="*/ 55880 w 692244"/>
                <a:gd name="connsiteY25" fmla="*/ 1290320 h 2976880"/>
                <a:gd name="connsiteX26" fmla="*/ 71120 w 692244"/>
                <a:gd name="connsiteY26" fmla="*/ 1336040 h 2976880"/>
                <a:gd name="connsiteX27" fmla="*/ 172720 w 692244"/>
                <a:gd name="connsiteY27" fmla="*/ 1351280 h 2976880"/>
                <a:gd name="connsiteX28" fmla="*/ 157480 w 692244"/>
                <a:gd name="connsiteY28" fmla="*/ 1407160 h 2976880"/>
                <a:gd name="connsiteX29" fmla="*/ 60960 w 692244"/>
                <a:gd name="connsiteY29" fmla="*/ 1447800 h 2976880"/>
                <a:gd name="connsiteX30" fmla="*/ 101600 w 692244"/>
                <a:gd name="connsiteY30" fmla="*/ 1498600 h 2976880"/>
                <a:gd name="connsiteX31" fmla="*/ 96520 w 692244"/>
                <a:gd name="connsiteY31" fmla="*/ 1513840 h 2976880"/>
                <a:gd name="connsiteX32" fmla="*/ 35560 w 692244"/>
                <a:gd name="connsiteY32" fmla="*/ 1574800 h 2976880"/>
                <a:gd name="connsiteX33" fmla="*/ 121920 w 692244"/>
                <a:gd name="connsiteY33" fmla="*/ 1630680 h 2976880"/>
                <a:gd name="connsiteX34" fmla="*/ 30480 w 692244"/>
                <a:gd name="connsiteY34" fmla="*/ 1696720 h 2976880"/>
                <a:gd name="connsiteX35" fmla="*/ 30480 w 692244"/>
                <a:gd name="connsiteY35" fmla="*/ 1752600 h 2976880"/>
                <a:gd name="connsiteX36" fmla="*/ 35560 w 692244"/>
                <a:gd name="connsiteY36" fmla="*/ 1803400 h 2976880"/>
                <a:gd name="connsiteX37" fmla="*/ 238760 w 692244"/>
                <a:gd name="connsiteY37" fmla="*/ 1884680 h 2976880"/>
                <a:gd name="connsiteX38" fmla="*/ 91440 w 692244"/>
                <a:gd name="connsiteY38" fmla="*/ 1910080 h 2976880"/>
                <a:gd name="connsiteX39" fmla="*/ 81280 w 692244"/>
                <a:gd name="connsiteY39" fmla="*/ 1945640 h 2976880"/>
                <a:gd name="connsiteX40" fmla="*/ 40640 w 692244"/>
                <a:gd name="connsiteY40" fmla="*/ 1986280 h 2976880"/>
                <a:gd name="connsiteX41" fmla="*/ 55880 w 692244"/>
                <a:gd name="connsiteY41" fmla="*/ 2037080 h 2976880"/>
                <a:gd name="connsiteX42" fmla="*/ 294640 w 692244"/>
                <a:gd name="connsiteY42" fmla="*/ 2062480 h 2976880"/>
                <a:gd name="connsiteX43" fmla="*/ 629920 w 692244"/>
                <a:gd name="connsiteY43" fmla="*/ 2082800 h 2976880"/>
                <a:gd name="connsiteX44" fmla="*/ 533400 w 692244"/>
                <a:gd name="connsiteY44" fmla="*/ 2133600 h 2976880"/>
                <a:gd name="connsiteX45" fmla="*/ 426720 w 692244"/>
                <a:gd name="connsiteY45" fmla="*/ 2179320 h 2976880"/>
                <a:gd name="connsiteX46" fmla="*/ 614680 w 692244"/>
                <a:gd name="connsiteY46" fmla="*/ 2199640 h 2976880"/>
                <a:gd name="connsiteX47" fmla="*/ 320040 w 692244"/>
                <a:gd name="connsiteY47" fmla="*/ 2219960 h 2976880"/>
                <a:gd name="connsiteX48" fmla="*/ 553720 w 692244"/>
                <a:gd name="connsiteY48" fmla="*/ 2245360 h 2976880"/>
                <a:gd name="connsiteX49" fmla="*/ 680720 w 692244"/>
                <a:gd name="connsiteY49" fmla="*/ 2286000 h 2976880"/>
                <a:gd name="connsiteX50" fmla="*/ 264160 w 692244"/>
                <a:gd name="connsiteY50" fmla="*/ 2341880 h 2976880"/>
                <a:gd name="connsiteX51" fmla="*/ 360680 w 692244"/>
                <a:gd name="connsiteY51" fmla="*/ 2387600 h 2976880"/>
                <a:gd name="connsiteX52" fmla="*/ 381000 w 692244"/>
                <a:gd name="connsiteY52" fmla="*/ 2413000 h 2976880"/>
                <a:gd name="connsiteX53" fmla="*/ 233680 w 692244"/>
                <a:gd name="connsiteY53" fmla="*/ 2448560 h 2976880"/>
                <a:gd name="connsiteX54" fmla="*/ 238760 w 692244"/>
                <a:gd name="connsiteY54" fmla="*/ 2509520 h 2976880"/>
                <a:gd name="connsiteX55" fmla="*/ 243840 w 692244"/>
                <a:gd name="connsiteY55" fmla="*/ 2555240 h 2976880"/>
                <a:gd name="connsiteX56" fmla="*/ 81280 w 692244"/>
                <a:gd name="connsiteY56" fmla="*/ 2611120 h 2976880"/>
                <a:gd name="connsiteX57" fmla="*/ 76200 w 692244"/>
                <a:gd name="connsiteY57" fmla="*/ 2651760 h 2976880"/>
                <a:gd name="connsiteX58" fmla="*/ 269240 w 692244"/>
                <a:gd name="connsiteY58" fmla="*/ 2672080 h 2976880"/>
                <a:gd name="connsiteX59" fmla="*/ 172720 w 692244"/>
                <a:gd name="connsiteY59" fmla="*/ 2727960 h 2976880"/>
                <a:gd name="connsiteX60" fmla="*/ 147320 w 692244"/>
                <a:gd name="connsiteY60" fmla="*/ 2727960 h 2976880"/>
                <a:gd name="connsiteX61" fmla="*/ 142240 w 692244"/>
                <a:gd name="connsiteY61" fmla="*/ 2763520 h 2976880"/>
                <a:gd name="connsiteX62" fmla="*/ 76200 w 692244"/>
                <a:gd name="connsiteY62" fmla="*/ 2844800 h 2976880"/>
                <a:gd name="connsiteX63" fmla="*/ 81280 w 692244"/>
                <a:gd name="connsiteY63" fmla="*/ 2865120 h 2976880"/>
                <a:gd name="connsiteX64" fmla="*/ 55880 w 692244"/>
                <a:gd name="connsiteY64" fmla="*/ 2936240 h 2976880"/>
                <a:gd name="connsiteX65" fmla="*/ 0 w 692244"/>
                <a:gd name="connsiteY65" fmla="*/ 2976880 h 2976880"/>
                <a:gd name="connsiteX0" fmla="*/ 147320 w 692244"/>
                <a:gd name="connsiteY0" fmla="*/ 0 h 2976880"/>
                <a:gd name="connsiteX1" fmla="*/ 208280 w 692244"/>
                <a:gd name="connsiteY1" fmla="*/ 15240 h 2976880"/>
                <a:gd name="connsiteX2" fmla="*/ 248920 w 692244"/>
                <a:gd name="connsiteY2" fmla="*/ 35560 h 2976880"/>
                <a:gd name="connsiteX3" fmla="*/ 193040 w 692244"/>
                <a:gd name="connsiteY3" fmla="*/ 76200 h 2976880"/>
                <a:gd name="connsiteX4" fmla="*/ 198120 w 692244"/>
                <a:gd name="connsiteY4" fmla="*/ 142240 h 2976880"/>
                <a:gd name="connsiteX5" fmla="*/ 142240 w 692244"/>
                <a:gd name="connsiteY5" fmla="*/ 198120 h 2976880"/>
                <a:gd name="connsiteX6" fmla="*/ 60960 w 692244"/>
                <a:gd name="connsiteY6" fmla="*/ 264160 h 2976880"/>
                <a:gd name="connsiteX7" fmla="*/ 10160 w 692244"/>
                <a:gd name="connsiteY7" fmla="*/ 314960 h 2976880"/>
                <a:gd name="connsiteX8" fmla="*/ 76200 w 692244"/>
                <a:gd name="connsiteY8" fmla="*/ 365760 h 2976880"/>
                <a:gd name="connsiteX9" fmla="*/ 81280 w 692244"/>
                <a:gd name="connsiteY9" fmla="*/ 391160 h 2976880"/>
                <a:gd name="connsiteX10" fmla="*/ 142240 w 692244"/>
                <a:gd name="connsiteY10" fmla="*/ 447040 h 2976880"/>
                <a:gd name="connsiteX11" fmla="*/ 274320 w 692244"/>
                <a:gd name="connsiteY11" fmla="*/ 477520 h 2976880"/>
                <a:gd name="connsiteX12" fmla="*/ 391160 w 692244"/>
                <a:gd name="connsiteY12" fmla="*/ 538480 h 2976880"/>
                <a:gd name="connsiteX13" fmla="*/ 401320 w 692244"/>
                <a:gd name="connsiteY13" fmla="*/ 548640 h 2976880"/>
                <a:gd name="connsiteX14" fmla="*/ 238760 w 692244"/>
                <a:gd name="connsiteY14" fmla="*/ 563880 h 2976880"/>
                <a:gd name="connsiteX15" fmla="*/ 147320 w 692244"/>
                <a:gd name="connsiteY15" fmla="*/ 609600 h 2976880"/>
                <a:gd name="connsiteX16" fmla="*/ 86360 w 692244"/>
                <a:gd name="connsiteY16" fmla="*/ 680720 h 2976880"/>
                <a:gd name="connsiteX17" fmla="*/ 96520 w 692244"/>
                <a:gd name="connsiteY17" fmla="*/ 741680 h 2976880"/>
                <a:gd name="connsiteX18" fmla="*/ 81280 w 692244"/>
                <a:gd name="connsiteY18" fmla="*/ 812800 h 2976880"/>
                <a:gd name="connsiteX19" fmla="*/ 101600 w 692244"/>
                <a:gd name="connsiteY19" fmla="*/ 878840 h 2976880"/>
                <a:gd name="connsiteX20" fmla="*/ 116840 w 692244"/>
                <a:gd name="connsiteY20" fmla="*/ 934720 h 2976880"/>
                <a:gd name="connsiteX21" fmla="*/ 137160 w 692244"/>
                <a:gd name="connsiteY21" fmla="*/ 985520 h 2976880"/>
                <a:gd name="connsiteX22" fmla="*/ 132080 w 692244"/>
                <a:gd name="connsiteY22" fmla="*/ 1036320 h 2976880"/>
                <a:gd name="connsiteX23" fmla="*/ 71120 w 692244"/>
                <a:gd name="connsiteY23" fmla="*/ 1127760 h 2976880"/>
                <a:gd name="connsiteX24" fmla="*/ 5080 w 692244"/>
                <a:gd name="connsiteY24" fmla="*/ 1188720 h 2976880"/>
                <a:gd name="connsiteX25" fmla="*/ 55880 w 692244"/>
                <a:gd name="connsiteY25" fmla="*/ 1290320 h 2976880"/>
                <a:gd name="connsiteX26" fmla="*/ 71120 w 692244"/>
                <a:gd name="connsiteY26" fmla="*/ 1336040 h 2976880"/>
                <a:gd name="connsiteX27" fmla="*/ 172720 w 692244"/>
                <a:gd name="connsiteY27" fmla="*/ 1351280 h 2976880"/>
                <a:gd name="connsiteX28" fmla="*/ 157480 w 692244"/>
                <a:gd name="connsiteY28" fmla="*/ 1407160 h 2976880"/>
                <a:gd name="connsiteX29" fmla="*/ 60960 w 692244"/>
                <a:gd name="connsiteY29" fmla="*/ 1447800 h 2976880"/>
                <a:gd name="connsiteX30" fmla="*/ 101600 w 692244"/>
                <a:gd name="connsiteY30" fmla="*/ 1498600 h 2976880"/>
                <a:gd name="connsiteX31" fmla="*/ 96520 w 692244"/>
                <a:gd name="connsiteY31" fmla="*/ 1513840 h 2976880"/>
                <a:gd name="connsiteX32" fmla="*/ 35560 w 692244"/>
                <a:gd name="connsiteY32" fmla="*/ 1574800 h 2976880"/>
                <a:gd name="connsiteX33" fmla="*/ 121920 w 692244"/>
                <a:gd name="connsiteY33" fmla="*/ 1630680 h 2976880"/>
                <a:gd name="connsiteX34" fmla="*/ 30480 w 692244"/>
                <a:gd name="connsiteY34" fmla="*/ 1696720 h 2976880"/>
                <a:gd name="connsiteX35" fmla="*/ 30480 w 692244"/>
                <a:gd name="connsiteY35" fmla="*/ 1752600 h 2976880"/>
                <a:gd name="connsiteX36" fmla="*/ 35560 w 692244"/>
                <a:gd name="connsiteY36" fmla="*/ 1803400 h 2976880"/>
                <a:gd name="connsiteX37" fmla="*/ 238760 w 692244"/>
                <a:gd name="connsiteY37" fmla="*/ 1884680 h 2976880"/>
                <a:gd name="connsiteX38" fmla="*/ 91440 w 692244"/>
                <a:gd name="connsiteY38" fmla="*/ 1910080 h 2976880"/>
                <a:gd name="connsiteX39" fmla="*/ 81280 w 692244"/>
                <a:gd name="connsiteY39" fmla="*/ 1945640 h 2976880"/>
                <a:gd name="connsiteX40" fmla="*/ 40640 w 692244"/>
                <a:gd name="connsiteY40" fmla="*/ 1986280 h 2976880"/>
                <a:gd name="connsiteX41" fmla="*/ 55880 w 692244"/>
                <a:gd name="connsiteY41" fmla="*/ 2037080 h 2976880"/>
                <a:gd name="connsiteX42" fmla="*/ 294640 w 692244"/>
                <a:gd name="connsiteY42" fmla="*/ 2062480 h 2976880"/>
                <a:gd name="connsiteX43" fmla="*/ 629920 w 692244"/>
                <a:gd name="connsiteY43" fmla="*/ 2082800 h 2976880"/>
                <a:gd name="connsiteX44" fmla="*/ 533400 w 692244"/>
                <a:gd name="connsiteY44" fmla="*/ 2133600 h 2976880"/>
                <a:gd name="connsiteX45" fmla="*/ 426720 w 692244"/>
                <a:gd name="connsiteY45" fmla="*/ 2179320 h 2976880"/>
                <a:gd name="connsiteX46" fmla="*/ 614680 w 692244"/>
                <a:gd name="connsiteY46" fmla="*/ 2199640 h 2976880"/>
                <a:gd name="connsiteX47" fmla="*/ 320040 w 692244"/>
                <a:gd name="connsiteY47" fmla="*/ 2219960 h 2976880"/>
                <a:gd name="connsiteX48" fmla="*/ 553720 w 692244"/>
                <a:gd name="connsiteY48" fmla="*/ 2245360 h 2976880"/>
                <a:gd name="connsiteX49" fmla="*/ 680720 w 692244"/>
                <a:gd name="connsiteY49" fmla="*/ 2286000 h 2976880"/>
                <a:gd name="connsiteX50" fmla="*/ 264160 w 692244"/>
                <a:gd name="connsiteY50" fmla="*/ 2341880 h 2976880"/>
                <a:gd name="connsiteX51" fmla="*/ 360680 w 692244"/>
                <a:gd name="connsiteY51" fmla="*/ 2387600 h 2976880"/>
                <a:gd name="connsiteX52" fmla="*/ 381000 w 692244"/>
                <a:gd name="connsiteY52" fmla="*/ 2413000 h 2976880"/>
                <a:gd name="connsiteX53" fmla="*/ 233680 w 692244"/>
                <a:gd name="connsiteY53" fmla="*/ 2448560 h 2976880"/>
                <a:gd name="connsiteX54" fmla="*/ 238760 w 692244"/>
                <a:gd name="connsiteY54" fmla="*/ 2509520 h 2976880"/>
                <a:gd name="connsiteX55" fmla="*/ 309880 w 692244"/>
                <a:gd name="connsiteY55" fmla="*/ 2550160 h 2976880"/>
                <a:gd name="connsiteX56" fmla="*/ 81280 w 692244"/>
                <a:gd name="connsiteY56" fmla="*/ 2611120 h 2976880"/>
                <a:gd name="connsiteX57" fmla="*/ 76200 w 692244"/>
                <a:gd name="connsiteY57" fmla="*/ 2651760 h 2976880"/>
                <a:gd name="connsiteX58" fmla="*/ 269240 w 692244"/>
                <a:gd name="connsiteY58" fmla="*/ 2672080 h 2976880"/>
                <a:gd name="connsiteX59" fmla="*/ 172720 w 692244"/>
                <a:gd name="connsiteY59" fmla="*/ 2727960 h 2976880"/>
                <a:gd name="connsiteX60" fmla="*/ 147320 w 692244"/>
                <a:gd name="connsiteY60" fmla="*/ 2727960 h 2976880"/>
                <a:gd name="connsiteX61" fmla="*/ 142240 w 692244"/>
                <a:gd name="connsiteY61" fmla="*/ 2763520 h 2976880"/>
                <a:gd name="connsiteX62" fmla="*/ 76200 w 692244"/>
                <a:gd name="connsiteY62" fmla="*/ 2844800 h 2976880"/>
                <a:gd name="connsiteX63" fmla="*/ 81280 w 692244"/>
                <a:gd name="connsiteY63" fmla="*/ 2865120 h 2976880"/>
                <a:gd name="connsiteX64" fmla="*/ 55880 w 692244"/>
                <a:gd name="connsiteY64" fmla="*/ 2936240 h 2976880"/>
                <a:gd name="connsiteX65" fmla="*/ 0 w 692244"/>
                <a:gd name="connsiteY65" fmla="*/ 2976880 h 2976880"/>
                <a:gd name="connsiteX0" fmla="*/ 147320 w 692244"/>
                <a:gd name="connsiteY0" fmla="*/ 0 h 2976880"/>
                <a:gd name="connsiteX1" fmla="*/ 208280 w 692244"/>
                <a:gd name="connsiteY1" fmla="*/ 15240 h 2976880"/>
                <a:gd name="connsiteX2" fmla="*/ 248920 w 692244"/>
                <a:gd name="connsiteY2" fmla="*/ 35560 h 2976880"/>
                <a:gd name="connsiteX3" fmla="*/ 193040 w 692244"/>
                <a:gd name="connsiteY3" fmla="*/ 76200 h 2976880"/>
                <a:gd name="connsiteX4" fmla="*/ 228600 w 692244"/>
                <a:gd name="connsiteY4" fmla="*/ 162560 h 2976880"/>
                <a:gd name="connsiteX5" fmla="*/ 142240 w 692244"/>
                <a:gd name="connsiteY5" fmla="*/ 198120 h 2976880"/>
                <a:gd name="connsiteX6" fmla="*/ 60960 w 692244"/>
                <a:gd name="connsiteY6" fmla="*/ 264160 h 2976880"/>
                <a:gd name="connsiteX7" fmla="*/ 10160 w 692244"/>
                <a:gd name="connsiteY7" fmla="*/ 314960 h 2976880"/>
                <a:gd name="connsiteX8" fmla="*/ 76200 w 692244"/>
                <a:gd name="connsiteY8" fmla="*/ 365760 h 2976880"/>
                <a:gd name="connsiteX9" fmla="*/ 81280 w 692244"/>
                <a:gd name="connsiteY9" fmla="*/ 391160 h 2976880"/>
                <a:gd name="connsiteX10" fmla="*/ 142240 w 692244"/>
                <a:gd name="connsiteY10" fmla="*/ 447040 h 2976880"/>
                <a:gd name="connsiteX11" fmla="*/ 274320 w 692244"/>
                <a:gd name="connsiteY11" fmla="*/ 477520 h 2976880"/>
                <a:gd name="connsiteX12" fmla="*/ 391160 w 692244"/>
                <a:gd name="connsiteY12" fmla="*/ 538480 h 2976880"/>
                <a:gd name="connsiteX13" fmla="*/ 401320 w 692244"/>
                <a:gd name="connsiteY13" fmla="*/ 548640 h 2976880"/>
                <a:gd name="connsiteX14" fmla="*/ 238760 w 692244"/>
                <a:gd name="connsiteY14" fmla="*/ 563880 h 2976880"/>
                <a:gd name="connsiteX15" fmla="*/ 147320 w 692244"/>
                <a:gd name="connsiteY15" fmla="*/ 609600 h 2976880"/>
                <a:gd name="connsiteX16" fmla="*/ 86360 w 692244"/>
                <a:gd name="connsiteY16" fmla="*/ 680720 h 2976880"/>
                <a:gd name="connsiteX17" fmla="*/ 96520 w 692244"/>
                <a:gd name="connsiteY17" fmla="*/ 741680 h 2976880"/>
                <a:gd name="connsiteX18" fmla="*/ 81280 w 692244"/>
                <a:gd name="connsiteY18" fmla="*/ 812800 h 2976880"/>
                <a:gd name="connsiteX19" fmla="*/ 101600 w 692244"/>
                <a:gd name="connsiteY19" fmla="*/ 878840 h 2976880"/>
                <a:gd name="connsiteX20" fmla="*/ 116840 w 692244"/>
                <a:gd name="connsiteY20" fmla="*/ 934720 h 2976880"/>
                <a:gd name="connsiteX21" fmla="*/ 137160 w 692244"/>
                <a:gd name="connsiteY21" fmla="*/ 985520 h 2976880"/>
                <a:gd name="connsiteX22" fmla="*/ 132080 w 692244"/>
                <a:gd name="connsiteY22" fmla="*/ 1036320 h 2976880"/>
                <a:gd name="connsiteX23" fmla="*/ 71120 w 692244"/>
                <a:gd name="connsiteY23" fmla="*/ 1127760 h 2976880"/>
                <a:gd name="connsiteX24" fmla="*/ 5080 w 692244"/>
                <a:gd name="connsiteY24" fmla="*/ 1188720 h 2976880"/>
                <a:gd name="connsiteX25" fmla="*/ 55880 w 692244"/>
                <a:gd name="connsiteY25" fmla="*/ 1290320 h 2976880"/>
                <a:gd name="connsiteX26" fmla="*/ 71120 w 692244"/>
                <a:gd name="connsiteY26" fmla="*/ 1336040 h 2976880"/>
                <a:gd name="connsiteX27" fmla="*/ 172720 w 692244"/>
                <a:gd name="connsiteY27" fmla="*/ 1351280 h 2976880"/>
                <a:gd name="connsiteX28" fmla="*/ 157480 w 692244"/>
                <a:gd name="connsiteY28" fmla="*/ 1407160 h 2976880"/>
                <a:gd name="connsiteX29" fmla="*/ 60960 w 692244"/>
                <a:gd name="connsiteY29" fmla="*/ 1447800 h 2976880"/>
                <a:gd name="connsiteX30" fmla="*/ 101600 w 692244"/>
                <a:gd name="connsiteY30" fmla="*/ 1498600 h 2976880"/>
                <a:gd name="connsiteX31" fmla="*/ 96520 w 692244"/>
                <a:gd name="connsiteY31" fmla="*/ 1513840 h 2976880"/>
                <a:gd name="connsiteX32" fmla="*/ 35560 w 692244"/>
                <a:gd name="connsiteY32" fmla="*/ 1574800 h 2976880"/>
                <a:gd name="connsiteX33" fmla="*/ 121920 w 692244"/>
                <a:gd name="connsiteY33" fmla="*/ 1630680 h 2976880"/>
                <a:gd name="connsiteX34" fmla="*/ 30480 w 692244"/>
                <a:gd name="connsiteY34" fmla="*/ 1696720 h 2976880"/>
                <a:gd name="connsiteX35" fmla="*/ 30480 w 692244"/>
                <a:gd name="connsiteY35" fmla="*/ 1752600 h 2976880"/>
                <a:gd name="connsiteX36" fmla="*/ 35560 w 692244"/>
                <a:gd name="connsiteY36" fmla="*/ 1803400 h 2976880"/>
                <a:gd name="connsiteX37" fmla="*/ 238760 w 692244"/>
                <a:gd name="connsiteY37" fmla="*/ 1884680 h 2976880"/>
                <a:gd name="connsiteX38" fmla="*/ 91440 w 692244"/>
                <a:gd name="connsiteY38" fmla="*/ 1910080 h 2976880"/>
                <a:gd name="connsiteX39" fmla="*/ 81280 w 692244"/>
                <a:gd name="connsiteY39" fmla="*/ 1945640 h 2976880"/>
                <a:gd name="connsiteX40" fmla="*/ 40640 w 692244"/>
                <a:gd name="connsiteY40" fmla="*/ 1986280 h 2976880"/>
                <a:gd name="connsiteX41" fmla="*/ 55880 w 692244"/>
                <a:gd name="connsiteY41" fmla="*/ 2037080 h 2976880"/>
                <a:gd name="connsiteX42" fmla="*/ 294640 w 692244"/>
                <a:gd name="connsiteY42" fmla="*/ 2062480 h 2976880"/>
                <a:gd name="connsiteX43" fmla="*/ 629920 w 692244"/>
                <a:gd name="connsiteY43" fmla="*/ 2082800 h 2976880"/>
                <a:gd name="connsiteX44" fmla="*/ 533400 w 692244"/>
                <a:gd name="connsiteY44" fmla="*/ 2133600 h 2976880"/>
                <a:gd name="connsiteX45" fmla="*/ 426720 w 692244"/>
                <a:gd name="connsiteY45" fmla="*/ 2179320 h 2976880"/>
                <a:gd name="connsiteX46" fmla="*/ 614680 w 692244"/>
                <a:gd name="connsiteY46" fmla="*/ 2199640 h 2976880"/>
                <a:gd name="connsiteX47" fmla="*/ 320040 w 692244"/>
                <a:gd name="connsiteY47" fmla="*/ 2219960 h 2976880"/>
                <a:gd name="connsiteX48" fmla="*/ 553720 w 692244"/>
                <a:gd name="connsiteY48" fmla="*/ 2245360 h 2976880"/>
                <a:gd name="connsiteX49" fmla="*/ 680720 w 692244"/>
                <a:gd name="connsiteY49" fmla="*/ 2286000 h 2976880"/>
                <a:gd name="connsiteX50" fmla="*/ 264160 w 692244"/>
                <a:gd name="connsiteY50" fmla="*/ 2341880 h 2976880"/>
                <a:gd name="connsiteX51" fmla="*/ 360680 w 692244"/>
                <a:gd name="connsiteY51" fmla="*/ 2387600 h 2976880"/>
                <a:gd name="connsiteX52" fmla="*/ 381000 w 692244"/>
                <a:gd name="connsiteY52" fmla="*/ 2413000 h 2976880"/>
                <a:gd name="connsiteX53" fmla="*/ 233680 w 692244"/>
                <a:gd name="connsiteY53" fmla="*/ 2448560 h 2976880"/>
                <a:gd name="connsiteX54" fmla="*/ 238760 w 692244"/>
                <a:gd name="connsiteY54" fmla="*/ 2509520 h 2976880"/>
                <a:gd name="connsiteX55" fmla="*/ 309880 w 692244"/>
                <a:gd name="connsiteY55" fmla="*/ 2550160 h 2976880"/>
                <a:gd name="connsiteX56" fmla="*/ 81280 w 692244"/>
                <a:gd name="connsiteY56" fmla="*/ 2611120 h 2976880"/>
                <a:gd name="connsiteX57" fmla="*/ 76200 w 692244"/>
                <a:gd name="connsiteY57" fmla="*/ 2651760 h 2976880"/>
                <a:gd name="connsiteX58" fmla="*/ 269240 w 692244"/>
                <a:gd name="connsiteY58" fmla="*/ 2672080 h 2976880"/>
                <a:gd name="connsiteX59" fmla="*/ 172720 w 692244"/>
                <a:gd name="connsiteY59" fmla="*/ 2727960 h 2976880"/>
                <a:gd name="connsiteX60" fmla="*/ 147320 w 692244"/>
                <a:gd name="connsiteY60" fmla="*/ 2727960 h 2976880"/>
                <a:gd name="connsiteX61" fmla="*/ 142240 w 692244"/>
                <a:gd name="connsiteY61" fmla="*/ 2763520 h 2976880"/>
                <a:gd name="connsiteX62" fmla="*/ 76200 w 692244"/>
                <a:gd name="connsiteY62" fmla="*/ 2844800 h 2976880"/>
                <a:gd name="connsiteX63" fmla="*/ 81280 w 692244"/>
                <a:gd name="connsiteY63" fmla="*/ 2865120 h 2976880"/>
                <a:gd name="connsiteX64" fmla="*/ 55880 w 692244"/>
                <a:gd name="connsiteY64" fmla="*/ 2936240 h 2976880"/>
                <a:gd name="connsiteX65" fmla="*/ 0 w 692244"/>
                <a:gd name="connsiteY65" fmla="*/ 2976880 h 2976880"/>
                <a:gd name="connsiteX0" fmla="*/ 147320 w 692244"/>
                <a:gd name="connsiteY0" fmla="*/ 0 h 2976880"/>
                <a:gd name="connsiteX1" fmla="*/ 208280 w 692244"/>
                <a:gd name="connsiteY1" fmla="*/ 15240 h 2976880"/>
                <a:gd name="connsiteX2" fmla="*/ 248920 w 692244"/>
                <a:gd name="connsiteY2" fmla="*/ 35560 h 2976880"/>
                <a:gd name="connsiteX3" fmla="*/ 121920 w 692244"/>
                <a:gd name="connsiteY3" fmla="*/ 96520 h 2976880"/>
                <a:gd name="connsiteX4" fmla="*/ 228600 w 692244"/>
                <a:gd name="connsiteY4" fmla="*/ 162560 h 2976880"/>
                <a:gd name="connsiteX5" fmla="*/ 142240 w 692244"/>
                <a:gd name="connsiteY5" fmla="*/ 198120 h 2976880"/>
                <a:gd name="connsiteX6" fmla="*/ 60960 w 692244"/>
                <a:gd name="connsiteY6" fmla="*/ 264160 h 2976880"/>
                <a:gd name="connsiteX7" fmla="*/ 10160 w 692244"/>
                <a:gd name="connsiteY7" fmla="*/ 314960 h 2976880"/>
                <a:gd name="connsiteX8" fmla="*/ 76200 w 692244"/>
                <a:gd name="connsiteY8" fmla="*/ 365760 h 2976880"/>
                <a:gd name="connsiteX9" fmla="*/ 81280 w 692244"/>
                <a:gd name="connsiteY9" fmla="*/ 391160 h 2976880"/>
                <a:gd name="connsiteX10" fmla="*/ 142240 w 692244"/>
                <a:gd name="connsiteY10" fmla="*/ 447040 h 2976880"/>
                <a:gd name="connsiteX11" fmla="*/ 274320 w 692244"/>
                <a:gd name="connsiteY11" fmla="*/ 477520 h 2976880"/>
                <a:gd name="connsiteX12" fmla="*/ 391160 w 692244"/>
                <a:gd name="connsiteY12" fmla="*/ 538480 h 2976880"/>
                <a:gd name="connsiteX13" fmla="*/ 401320 w 692244"/>
                <a:gd name="connsiteY13" fmla="*/ 548640 h 2976880"/>
                <a:gd name="connsiteX14" fmla="*/ 238760 w 692244"/>
                <a:gd name="connsiteY14" fmla="*/ 563880 h 2976880"/>
                <a:gd name="connsiteX15" fmla="*/ 147320 w 692244"/>
                <a:gd name="connsiteY15" fmla="*/ 609600 h 2976880"/>
                <a:gd name="connsiteX16" fmla="*/ 86360 w 692244"/>
                <a:gd name="connsiteY16" fmla="*/ 680720 h 2976880"/>
                <a:gd name="connsiteX17" fmla="*/ 96520 w 692244"/>
                <a:gd name="connsiteY17" fmla="*/ 741680 h 2976880"/>
                <a:gd name="connsiteX18" fmla="*/ 81280 w 692244"/>
                <a:gd name="connsiteY18" fmla="*/ 812800 h 2976880"/>
                <a:gd name="connsiteX19" fmla="*/ 101600 w 692244"/>
                <a:gd name="connsiteY19" fmla="*/ 878840 h 2976880"/>
                <a:gd name="connsiteX20" fmla="*/ 116840 w 692244"/>
                <a:gd name="connsiteY20" fmla="*/ 934720 h 2976880"/>
                <a:gd name="connsiteX21" fmla="*/ 137160 w 692244"/>
                <a:gd name="connsiteY21" fmla="*/ 985520 h 2976880"/>
                <a:gd name="connsiteX22" fmla="*/ 132080 w 692244"/>
                <a:gd name="connsiteY22" fmla="*/ 1036320 h 2976880"/>
                <a:gd name="connsiteX23" fmla="*/ 71120 w 692244"/>
                <a:gd name="connsiteY23" fmla="*/ 1127760 h 2976880"/>
                <a:gd name="connsiteX24" fmla="*/ 5080 w 692244"/>
                <a:gd name="connsiteY24" fmla="*/ 1188720 h 2976880"/>
                <a:gd name="connsiteX25" fmla="*/ 55880 w 692244"/>
                <a:gd name="connsiteY25" fmla="*/ 1290320 h 2976880"/>
                <a:gd name="connsiteX26" fmla="*/ 71120 w 692244"/>
                <a:gd name="connsiteY26" fmla="*/ 1336040 h 2976880"/>
                <a:gd name="connsiteX27" fmla="*/ 172720 w 692244"/>
                <a:gd name="connsiteY27" fmla="*/ 1351280 h 2976880"/>
                <a:gd name="connsiteX28" fmla="*/ 157480 w 692244"/>
                <a:gd name="connsiteY28" fmla="*/ 1407160 h 2976880"/>
                <a:gd name="connsiteX29" fmla="*/ 60960 w 692244"/>
                <a:gd name="connsiteY29" fmla="*/ 1447800 h 2976880"/>
                <a:gd name="connsiteX30" fmla="*/ 101600 w 692244"/>
                <a:gd name="connsiteY30" fmla="*/ 1498600 h 2976880"/>
                <a:gd name="connsiteX31" fmla="*/ 96520 w 692244"/>
                <a:gd name="connsiteY31" fmla="*/ 1513840 h 2976880"/>
                <a:gd name="connsiteX32" fmla="*/ 35560 w 692244"/>
                <a:gd name="connsiteY32" fmla="*/ 1574800 h 2976880"/>
                <a:gd name="connsiteX33" fmla="*/ 121920 w 692244"/>
                <a:gd name="connsiteY33" fmla="*/ 1630680 h 2976880"/>
                <a:gd name="connsiteX34" fmla="*/ 30480 w 692244"/>
                <a:gd name="connsiteY34" fmla="*/ 1696720 h 2976880"/>
                <a:gd name="connsiteX35" fmla="*/ 30480 w 692244"/>
                <a:gd name="connsiteY35" fmla="*/ 1752600 h 2976880"/>
                <a:gd name="connsiteX36" fmla="*/ 35560 w 692244"/>
                <a:gd name="connsiteY36" fmla="*/ 1803400 h 2976880"/>
                <a:gd name="connsiteX37" fmla="*/ 238760 w 692244"/>
                <a:gd name="connsiteY37" fmla="*/ 1884680 h 2976880"/>
                <a:gd name="connsiteX38" fmla="*/ 91440 w 692244"/>
                <a:gd name="connsiteY38" fmla="*/ 1910080 h 2976880"/>
                <a:gd name="connsiteX39" fmla="*/ 81280 w 692244"/>
                <a:gd name="connsiteY39" fmla="*/ 1945640 h 2976880"/>
                <a:gd name="connsiteX40" fmla="*/ 40640 w 692244"/>
                <a:gd name="connsiteY40" fmla="*/ 1986280 h 2976880"/>
                <a:gd name="connsiteX41" fmla="*/ 55880 w 692244"/>
                <a:gd name="connsiteY41" fmla="*/ 2037080 h 2976880"/>
                <a:gd name="connsiteX42" fmla="*/ 294640 w 692244"/>
                <a:gd name="connsiteY42" fmla="*/ 2062480 h 2976880"/>
                <a:gd name="connsiteX43" fmla="*/ 629920 w 692244"/>
                <a:gd name="connsiteY43" fmla="*/ 2082800 h 2976880"/>
                <a:gd name="connsiteX44" fmla="*/ 533400 w 692244"/>
                <a:gd name="connsiteY44" fmla="*/ 2133600 h 2976880"/>
                <a:gd name="connsiteX45" fmla="*/ 426720 w 692244"/>
                <a:gd name="connsiteY45" fmla="*/ 2179320 h 2976880"/>
                <a:gd name="connsiteX46" fmla="*/ 614680 w 692244"/>
                <a:gd name="connsiteY46" fmla="*/ 2199640 h 2976880"/>
                <a:gd name="connsiteX47" fmla="*/ 320040 w 692244"/>
                <a:gd name="connsiteY47" fmla="*/ 2219960 h 2976880"/>
                <a:gd name="connsiteX48" fmla="*/ 553720 w 692244"/>
                <a:gd name="connsiteY48" fmla="*/ 2245360 h 2976880"/>
                <a:gd name="connsiteX49" fmla="*/ 680720 w 692244"/>
                <a:gd name="connsiteY49" fmla="*/ 2286000 h 2976880"/>
                <a:gd name="connsiteX50" fmla="*/ 264160 w 692244"/>
                <a:gd name="connsiteY50" fmla="*/ 2341880 h 2976880"/>
                <a:gd name="connsiteX51" fmla="*/ 360680 w 692244"/>
                <a:gd name="connsiteY51" fmla="*/ 2387600 h 2976880"/>
                <a:gd name="connsiteX52" fmla="*/ 381000 w 692244"/>
                <a:gd name="connsiteY52" fmla="*/ 2413000 h 2976880"/>
                <a:gd name="connsiteX53" fmla="*/ 233680 w 692244"/>
                <a:gd name="connsiteY53" fmla="*/ 2448560 h 2976880"/>
                <a:gd name="connsiteX54" fmla="*/ 238760 w 692244"/>
                <a:gd name="connsiteY54" fmla="*/ 2509520 h 2976880"/>
                <a:gd name="connsiteX55" fmla="*/ 309880 w 692244"/>
                <a:gd name="connsiteY55" fmla="*/ 2550160 h 2976880"/>
                <a:gd name="connsiteX56" fmla="*/ 81280 w 692244"/>
                <a:gd name="connsiteY56" fmla="*/ 2611120 h 2976880"/>
                <a:gd name="connsiteX57" fmla="*/ 76200 w 692244"/>
                <a:gd name="connsiteY57" fmla="*/ 2651760 h 2976880"/>
                <a:gd name="connsiteX58" fmla="*/ 269240 w 692244"/>
                <a:gd name="connsiteY58" fmla="*/ 2672080 h 2976880"/>
                <a:gd name="connsiteX59" fmla="*/ 172720 w 692244"/>
                <a:gd name="connsiteY59" fmla="*/ 2727960 h 2976880"/>
                <a:gd name="connsiteX60" fmla="*/ 147320 w 692244"/>
                <a:gd name="connsiteY60" fmla="*/ 2727960 h 2976880"/>
                <a:gd name="connsiteX61" fmla="*/ 142240 w 692244"/>
                <a:gd name="connsiteY61" fmla="*/ 2763520 h 2976880"/>
                <a:gd name="connsiteX62" fmla="*/ 76200 w 692244"/>
                <a:gd name="connsiteY62" fmla="*/ 2844800 h 2976880"/>
                <a:gd name="connsiteX63" fmla="*/ 81280 w 692244"/>
                <a:gd name="connsiteY63" fmla="*/ 2865120 h 2976880"/>
                <a:gd name="connsiteX64" fmla="*/ 55880 w 692244"/>
                <a:gd name="connsiteY64" fmla="*/ 2936240 h 2976880"/>
                <a:gd name="connsiteX65" fmla="*/ 0 w 692244"/>
                <a:gd name="connsiteY65" fmla="*/ 2976880 h 2976880"/>
                <a:gd name="connsiteX0" fmla="*/ 147320 w 692244"/>
                <a:gd name="connsiteY0" fmla="*/ 0 h 2976880"/>
                <a:gd name="connsiteX1" fmla="*/ 208280 w 692244"/>
                <a:gd name="connsiteY1" fmla="*/ 15240 h 2976880"/>
                <a:gd name="connsiteX2" fmla="*/ 259080 w 692244"/>
                <a:gd name="connsiteY2" fmla="*/ 66040 h 2976880"/>
                <a:gd name="connsiteX3" fmla="*/ 121920 w 692244"/>
                <a:gd name="connsiteY3" fmla="*/ 96520 h 2976880"/>
                <a:gd name="connsiteX4" fmla="*/ 228600 w 692244"/>
                <a:gd name="connsiteY4" fmla="*/ 162560 h 2976880"/>
                <a:gd name="connsiteX5" fmla="*/ 142240 w 692244"/>
                <a:gd name="connsiteY5" fmla="*/ 198120 h 2976880"/>
                <a:gd name="connsiteX6" fmla="*/ 60960 w 692244"/>
                <a:gd name="connsiteY6" fmla="*/ 264160 h 2976880"/>
                <a:gd name="connsiteX7" fmla="*/ 10160 w 692244"/>
                <a:gd name="connsiteY7" fmla="*/ 314960 h 2976880"/>
                <a:gd name="connsiteX8" fmla="*/ 76200 w 692244"/>
                <a:gd name="connsiteY8" fmla="*/ 365760 h 2976880"/>
                <a:gd name="connsiteX9" fmla="*/ 81280 w 692244"/>
                <a:gd name="connsiteY9" fmla="*/ 391160 h 2976880"/>
                <a:gd name="connsiteX10" fmla="*/ 142240 w 692244"/>
                <a:gd name="connsiteY10" fmla="*/ 447040 h 2976880"/>
                <a:gd name="connsiteX11" fmla="*/ 274320 w 692244"/>
                <a:gd name="connsiteY11" fmla="*/ 477520 h 2976880"/>
                <a:gd name="connsiteX12" fmla="*/ 391160 w 692244"/>
                <a:gd name="connsiteY12" fmla="*/ 538480 h 2976880"/>
                <a:gd name="connsiteX13" fmla="*/ 401320 w 692244"/>
                <a:gd name="connsiteY13" fmla="*/ 548640 h 2976880"/>
                <a:gd name="connsiteX14" fmla="*/ 238760 w 692244"/>
                <a:gd name="connsiteY14" fmla="*/ 563880 h 2976880"/>
                <a:gd name="connsiteX15" fmla="*/ 147320 w 692244"/>
                <a:gd name="connsiteY15" fmla="*/ 609600 h 2976880"/>
                <a:gd name="connsiteX16" fmla="*/ 86360 w 692244"/>
                <a:gd name="connsiteY16" fmla="*/ 680720 h 2976880"/>
                <a:gd name="connsiteX17" fmla="*/ 96520 w 692244"/>
                <a:gd name="connsiteY17" fmla="*/ 741680 h 2976880"/>
                <a:gd name="connsiteX18" fmla="*/ 81280 w 692244"/>
                <a:gd name="connsiteY18" fmla="*/ 812800 h 2976880"/>
                <a:gd name="connsiteX19" fmla="*/ 101600 w 692244"/>
                <a:gd name="connsiteY19" fmla="*/ 878840 h 2976880"/>
                <a:gd name="connsiteX20" fmla="*/ 116840 w 692244"/>
                <a:gd name="connsiteY20" fmla="*/ 934720 h 2976880"/>
                <a:gd name="connsiteX21" fmla="*/ 137160 w 692244"/>
                <a:gd name="connsiteY21" fmla="*/ 985520 h 2976880"/>
                <a:gd name="connsiteX22" fmla="*/ 132080 w 692244"/>
                <a:gd name="connsiteY22" fmla="*/ 1036320 h 2976880"/>
                <a:gd name="connsiteX23" fmla="*/ 71120 w 692244"/>
                <a:gd name="connsiteY23" fmla="*/ 1127760 h 2976880"/>
                <a:gd name="connsiteX24" fmla="*/ 5080 w 692244"/>
                <a:gd name="connsiteY24" fmla="*/ 1188720 h 2976880"/>
                <a:gd name="connsiteX25" fmla="*/ 55880 w 692244"/>
                <a:gd name="connsiteY25" fmla="*/ 1290320 h 2976880"/>
                <a:gd name="connsiteX26" fmla="*/ 71120 w 692244"/>
                <a:gd name="connsiteY26" fmla="*/ 1336040 h 2976880"/>
                <a:gd name="connsiteX27" fmla="*/ 172720 w 692244"/>
                <a:gd name="connsiteY27" fmla="*/ 1351280 h 2976880"/>
                <a:gd name="connsiteX28" fmla="*/ 157480 w 692244"/>
                <a:gd name="connsiteY28" fmla="*/ 1407160 h 2976880"/>
                <a:gd name="connsiteX29" fmla="*/ 60960 w 692244"/>
                <a:gd name="connsiteY29" fmla="*/ 1447800 h 2976880"/>
                <a:gd name="connsiteX30" fmla="*/ 101600 w 692244"/>
                <a:gd name="connsiteY30" fmla="*/ 1498600 h 2976880"/>
                <a:gd name="connsiteX31" fmla="*/ 96520 w 692244"/>
                <a:gd name="connsiteY31" fmla="*/ 1513840 h 2976880"/>
                <a:gd name="connsiteX32" fmla="*/ 35560 w 692244"/>
                <a:gd name="connsiteY32" fmla="*/ 1574800 h 2976880"/>
                <a:gd name="connsiteX33" fmla="*/ 121920 w 692244"/>
                <a:gd name="connsiteY33" fmla="*/ 1630680 h 2976880"/>
                <a:gd name="connsiteX34" fmla="*/ 30480 w 692244"/>
                <a:gd name="connsiteY34" fmla="*/ 1696720 h 2976880"/>
                <a:gd name="connsiteX35" fmla="*/ 30480 w 692244"/>
                <a:gd name="connsiteY35" fmla="*/ 1752600 h 2976880"/>
                <a:gd name="connsiteX36" fmla="*/ 35560 w 692244"/>
                <a:gd name="connsiteY36" fmla="*/ 1803400 h 2976880"/>
                <a:gd name="connsiteX37" fmla="*/ 238760 w 692244"/>
                <a:gd name="connsiteY37" fmla="*/ 1884680 h 2976880"/>
                <a:gd name="connsiteX38" fmla="*/ 91440 w 692244"/>
                <a:gd name="connsiteY38" fmla="*/ 1910080 h 2976880"/>
                <a:gd name="connsiteX39" fmla="*/ 81280 w 692244"/>
                <a:gd name="connsiteY39" fmla="*/ 1945640 h 2976880"/>
                <a:gd name="connsiteX40" fmla="*/ 40640 w 692244"/>
                <a:gd name="connsiteY40" fmla="*/ 1986280 h 2976880"/>
                <a:gd name="connsiteX41" fmla="*/ 55880 w 692244"/>
                <a:gd name="connsiteY41" fmla="*/ 2037080 h 2976880"/>
                <a:gd name="connsiteX42" fmla="*/ 294640 w 692244"/>
                <a:gd name="connsiteY42" fmla="*/ 2062480 h 2976880"/>
                <a:gd name="connsiteX43" fmla="*/ 629920 w 692244"/>
                <a:gd name="connsiteY43" fmla="*/ 2082800 h 2976880"/>
                <a:gd name="connsiteX44" fmla="*/ 533400 w 692244"/>
                <a:gd name="connsiteY44" fmla="*/ 2133600 h 2976880"/>
                <a:gd name="connsiteX45" fmla="*/ 426720 w 692244"/>
                <a:gd name="connsiteY45" fmla="*/ 2179320 h 2976880"/>
                <a:gd name="connsiteX46" fmla="*/ 614680 w 692244"/>
                <a:gd name="connsiteY46" fmla="*/ 2199640 h 2976880"/>
                <a:gd name="connsiteX47" fmla="*/ 320040 w 692244"/>
                <a:gd name="connsiteY47" fmla="*/ 2219960 h 2976880"/>
                <a:gd name="connsiteX48" fmla="*/ 553720 w 692244"/>
                <a:gd name="connsiteY48" fmla="*/ 2245360 h 2976880"/>
                <a:gd name="connsiteX49" fmla="*/ 680720 w 692244"/>
                <a:gd name="connsiteY49" fmla="*/ 2286000 h 2976880"/>
                <a:gd name="connsiteX50" fmla="*/ 264160 w 692244"/>
                <a:gd name="connsiteY50" fmla="*/ 2341880 h 2976880"/>
                <a:gd name="connsiteX51" fmla="*/ 360680 w 692244"/>
                <a:gd name="connsiteY51" fmla="*/ 2387600 h 2976880"/>
                <a:gd name="connsiteX52" fmla="*/ 381000 w 692244"/>
                <a:gd name="connsiteY52" fmla="*/ 2413000 h 2976880"/>
                <a:gd name="connsiteX53" fmla="*/ 233680 w 692244"/>
                <a:gd name="connsiteY53" fmla="*/ 2448560 h 2976880"/>
                <a:gd name="connsiteX54" fmla="*/ 238760 w 692244"/>
                <a:gd name="connsiteY54" fmla="*/ 2509520 h 2976880"/>
                <a:gd name="connsiteX55" fmla="*/ 309880 w 692244"/>
                <a:gd name="connsiteY55" fmla="*/ 2550160 h 2976880"/>
                <a:gd name="connsiteX56" fmla="*/ 81280 w 692244"/>
                <a:gd name="connsiteY56" fmla="*/ 2611120 h 2976880"/>
                <a:gd name="connsiteX57" fmla="*/ 76200 w 692244"/>
                <a:gd name="connsiteY57" fmla="*/ 2651760 h 2976880"/>
                <a:gd name="connsiteX58" fmla="*/ 269240 w 692244"/>
                <a:gd name="connsiteY58" fmla="*/ 2672080 h 2976880"/>
                <a:gd name="connsiteX59" fmla="*/ 172720 w 692244"/>
                <a:gd name="connsiteY59" fmla="*/ 2727960 h 2976880"/>
                <a:gd name="connsiteX60" fmla="*/ 147320 w 692244"/>
                <a:gd name="connsiteY60" fmla="*/ 2727960 h 2976880"/>
                <a:gd name="connsiteX61" fmla="*/ 142240 w 692244"/>
                <a:gd name="connsiteY61" fmla="*/ 2763520 h 2976880"/>
                <a:gd name="connsiteX62" fmla="*/ 76200 w 692244"/>
                <a:gd name="connsiteY62" fmla="*/ 2844800 h 2976880"/>
                <a:gd name="connsiteX63" fmla="*/ 81280 w 692244"/>
                <a:gd name="connsiteY63" fmla="*/ 2865120 h 2976880"/>
                <a:gd name="connsiteX64" fmla="*/ 55880 w 692244"/>
                <a:gd name="connsiteY64" fmla="*/ 2936240 h 2976880"/>
                <a:gd name="connsiteX65" fmla="*/ 0 w 692244"/>
                <a:gd name="connsiteY65" fmla="*/ 2976880 h 297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92244" h="2976880">
                  <a:moveTo>
                    <a:pt x="147320" y="0"/>
                  </a:moveTo>
                  <a:cubicBezTo>
                    <a:pt x="169333" y="4656"/>
                    <a:pt x="189653" y="4233"/>
                    <a:pt x="208280" y="15240"/>
                  </a:cubicBezTo>
                  <a:cubicBezTo>
                    <a:pt x="226907" y="26247"/>
                    <a:pt x="273473" y="52493"/>
                    <a:pt x="259080" y="66040"/>
                  </a:cubicBezTo>
                  <a:cubicBezTo>
                    <a:pt x="244687" y="79587"/>
                    <a:pt x="127000" y="80433"/>
                    <a:pt x="121920" y="96520"/>
                  </a:cubicBezTo>
                  <a:cubicBezTo>
                    <a:pt x="116840" y="112607"/>
                    <a:pt x="225213" y="145627"/>
                    <a:pt x="228600" y="162560"/>
                  </a:cubicBezTo>
                  <a:cubicBezTo>
                    <a:pt x="231987" y="179493"/>
                    <a:pt x="170180" y="181187"/>
                    <a:pt x="142240" y="198120"/>
                  </a:cubicBezTo>
                  <a:cubicBezTo>
                    <a:pt x="114300" y="215053"/>
                    <a:pt x="82973" y="244687"/>
                    <a:pt x="60960" y="264160"/>
                  </a:cubicBezTo>
                  <a:cubicBezTo>
                    <a:pt x="38947" y="283633"/>
                    <a:pt x="7620" y="298027"/>
                    <a:pt x="10160" y="314960"/>
                  </a:cubicBezTo>
                  <a:cubicBezTo>
                    <a:pt x="12700" y="331893"/>
                    <a:pt x="76200" y="365760"/>
                    <a:pt x="76200" y="365760"/>
                  </a:cubicBezTo>
                  <a:cubicBezTo>
                    <a:pt x="88053" y="378460"/>
                    <a:pt x="70273" y="377613"/>
                    <a:pt x="81280" y="391160"/>
                  </a:cubicBezTo>
                  <a:cubicBezTo>
                    <a:pt x="92287" y="404707"/>
                    <a:pt x="110067" y="432647"/>
                    <a:pt x="142240" y="447040"/>
                  </a:cubicBezTo>
                  <a:cubicBezTo>
                    <a:pt x="174413" y="461433"/>
                    <a:pt x="232833" y="462280"/>
                    <a:pt x="274320" y="477520"/>
                  </a:cubicBezTo>
                  <a:cubicBezTo>
                    <a:pt x="315807" y="492760"/>
                    <a:pt x="369993" y="526627"/>
                    <a:pt x="391160" y="538480"/>
                  </a:cubicBezTo>
                  <a:cubicBezTo>
                    <a:pt x="412327" y="550333"/>
                    <a:pt x="426720" y="544407"/>
                    <a:pt x="401320" y="548640"/>
                  </a:cubicBezTo>
                  <a:cubicBezTo>
                    <a:pt x="375920" y="552873"/>
                    <a:pt x="281093" y="553720"/>
                    <a:pt x="238760" y="563880"/>
                  </a:cubicBezTo>
                  <a:cubicBezTo>
                    <a:pt x="196427" y="574040"/>
                    <a:pt x="172720" y="590127"/>
                    <a:pt x="147320" y="609600"/>
                  </a:cubicBezTo>
                  <a:cubicBezTo>
                    <a:pt x="121920" y="629073"/>
                    <a:pt x="94827" y="658707"/>
                    <a:pt x="86360" y="680720"/>
                  </a:cubicBezTo>
                  <a:cubicBezTo>
                    <a:pt x="77893" y="702733"/>
                    <a:pt x="97367" y="719667"/>
                    <a:pt x="96520" y="741680"/>
                  </a:cubicBezTo>
                  <a:cubicBezTo>
                    <a:pt x="95673" y="763693"/>
                    <a:pt x="80433" y="789940"/>
                    <a:pt x="81280" y="812800"/>
                  </a:cubicBezTo>
                  <a:cubicBezTo>
                    <a:pt x="82127" y="835660"/>
                    <a:pt x="95673" y="858520"/>
                    <a:pt x="101600" y="878840"/>
                  </a:cubicBezTo>
                  <a:cubicBezTo>
                    <a:pt x="107527" y="899160"/>
                    <a:pt x="110913" y="916940"/>
                    <a:pt x="116840" y="934720"/>
                  </a:cubicBezTo>
                  <a:cubicBezTo>
                    <a:pt x="122767" y="952500"/>
                    <a:pt x="134620" y="968587"/>
                    <a:pt x="137160" y="985520"/>
                  </a:cubicBezTo>
                  <a:cubicBezTo>
                    <a:pt x="139700" y="1002453"/>
                    <a:pt x="143087" y="1012613"/>
                    <a:pt x="132080" y="1036320"/>
                  </a:cubicBezTo>
                  <a:cubicBezTo>
                    <a:pt x="121073" y="1060027"/>
                    <a:pt x="92287" y="1102360"/>
                    <a:pt x="71120" y="1127760"/>
                  </a:cubicBezTo>
                  <a:cubicBezTo>
                    <a:pt x="49953" y="1153160"/>
                    <a:pt x="7620" y="1161627"/>
                    <a:pt x="5080" y="1188720"/>
                  </a:cubicBezTo>
                  <a:cubicBezTo>
                    <a:pt x="2540" y="1215813"/>
                    <a:pt x="44873" y="1265767"/>
                    <a:pt x="55880" y="1290320"/>
                  </a:cubicBezTo>
                  <a:cubicBezTo>
                    <a:pt x="66887" y="1314873"/>
                    <a:pt x="51647" y="1325880"/>
                    <a:pt x="71120" y="1336040"/>
                  </a:cubicBezTo>
                  <a:cubicBezTo>
                    <a:pt x="90593" y="1346200"/>
                    <a:pt x="158327" y="1339427"/>
                    <a:pt x="172720" y="1351280"/>
                  </a:cubicBezTo>
                  <a:cubicBezTo>
                    <a:pt x="187113" y="1363133"/>
                    <a:pt x="176107" y="1391073"/>
                    <a:pt x="157480" y="1407160"/>
                  </a:cubicBezTo>
                  <a:cubicBezTo>
                    <a:pt x="138853" y="1423247"/>
                    <a:pt x="70273" y="1432560"/>
                    <a:pt x="60960" y="1447800"/>
                  </a:cubicBezTo>
                  <a:cubicBezTo>
                    <a:pt x="51647" y="1463040"/>
                    <a:pt x="95673" y="1487593"/>
                    <a:pt x="101600" y="1498600"/>
                  </a:cubicBezTo>
                  <a:cubicBezTo>
                    <a:pt x="107527" y="1509607"/>
                    <a:pt x="107527" y="1501140"/>
                    <a:pt x="96520" y="1513840"/>
                  </a:cubicBezTo>
                  <a:cubicBezTo>
                    <a:pt x="85513" y="1526540"/>
                    <a:pt x="31327" y="1555327"/>
                    <a:pt x="35560" y="1574800"/>
                  </a:cubicBezTo>
                  <a:cubicBezTo>
                    <a:pt x="39793" y="1594273"/>
                    <a:pt x="122767" y="1610360"/>
                    <a:pt x="121920" y="1630680"/>
                  </a:cubicBezTo>
                  <a:cubicBezTo>
                    <a:pt x="121073" y="1651000"/>
                    <a:pt x="45720" y="1676400"/>
                    <a:pt x="30480" y="1696720"/>
                  </a:cubicBezTo>
                  <a:cubicBezTo>
                    <a:pt x="15240" y="1717040"/>
                    <a:pt x="29633" y="1734820"/>
                    <a:pt x="30480" y="1752600"/>
                  </a:cubicBezTo>
                  <a:cubicBezTo>
                    <a:pt x="31327" y="1770380"/>
                    <a:pt x="847" y="1781387"/>
                    <a:pt x="35560" y="1803400"/>
                  </a:cubicBezTo>
                  <a:cubicBezTo>
                    <a:pt x="70273" y="1825413"/>
                    <a:pt x="229447" y="1866900"/>
                    <a:pt x="238760" y="1884680"/>
                  </a:cubicBezTo>
                  <a:cubicBezTo>
                    <a:pt x="248073" y="1902460"/>
                    <a:pt x="117687" y="1899920"/>
                    <a:pt x="91440" y="1910080"/>
                  </a:cubicBezTo>
                  <a:cubicBezTo>
                    <a:pt x="65193" y="1920240"/>
                    <a:pt x="89747" y="1932940"/>
                    <a:pt x="81280" y="1945640"/>
                  </a:cubicBezTo>
                  <a:cubicBezTo>
                    <a:pt x="72813" y="1958340"/>
                    <a:pt x="44873" y="1971040"/>
                    <a:pt x="40640" y="1986280"/>
                  </a:cubicBezTo>
                  <a:cubicBezTo>
                    <a:pt x="36407" y="2001520"/>
                    <a:pt x="13547" y="2024380"/>
                    <a:pt x="55880" y="2037080"/>
                  </a:cubicBezTo>
                  <a:cubicBezTo>
                    <a:pt x="98213" y="2049780"/>
                    <a:pt x="198967" y="2054860"/>
                    <a:pt x="294640" y="2062480"/>
                  </a:cubicBezTo>
                  <a:cubicBezTo>
                    <a:pt x="390313" y="2070100"/>
                    <a:pt x="590127" y="2070947"/>
                    <a:pt x="629920" y="2082800"/>
                  </a:cubicBezTo>
                  <a:cubicBezTo>
                    <a:pt x="669713" y="2094653"/>
                    <a:pt x="567267" y="2117513"/>
                    <a:pt x="533400" y="2133600"/>
                  </a:cubicBezTo>
                  <a:cubicBezTo>
                    <a:pt x="499533" y="2149687"/>
                    <a:pt x="413173" y="2168313"/>
                    <a:pt x="426720" y="2179320"/>
                  </a:cubicBezTo>
                  <a:cubicBezTo>
                    <a:pt x="440267" y="2190327"/>
                    <a:pt x="576580" y="2192867"/>
                    <a:pt x="614680" y="2199640"/>
                  </a:cubicBezTo>
                  <a:cubicBezTo>
                    <a:pt x="652780" y="2206413"/>
                    <a:pt x="330200" y="2212340"/>
                    <a:pt x="320040" y="2219960"/>
                  </a:cubicBezTo>
                  <a:cubicBezTo>
                    <a:pt x="309880" y="2227580"/>
                    <a:pt x="493607" y="2234353"/>
                    <a:pt x="553720" y="2245360"/>
                  </a:cubicBezTo>
                  <a:cubicBezTo>
                    <a:pt x="613833" y="2256367"/>
                    <a:pt x="728980" y="2269913"/>
                    <a:pt x="680720" y="2286000"/>
                  </a:cubicBezTo>
                  <a:cubicBezTo>
                    <a:pt x="632460" y="2302087"/>
                    <a:pt x="317500" y="2324947"/>
                    <a:pt x="264160" y="2341880"/>
                  </a:cubicBezTo>
                  <a:cubicBezTo>
                    <a:pt x="210820" y="2358813"/>
                    <a:pt x="341207" y="2375747"/>
                    <a:pt x="360680" y="2387600"/>
                  </a:cubicBezTo>
                  <a:cubicBezTo>
                    <a:pt x="380153" y="2399453"/>
                    <a:pt x="402167" y="2402840"/>
                    <a:pt x="381000" y="2413000"/>
                  </a:cubicBezTo>
                  <a:cubicBezTo>
                    <a:pt x="359833" y="2423160"/>
                    <a:pt x="257387" y="2432473"/>
                    <a:pt x="233680" y="2448560"/>
                  </a:cubicBezTo>
                  <a:cubicBezTo>
                    <a:pt x="209973" y="2464647"/>
                    <a:pt x="226060" y="2492587"/>
                    <a:pt x="238760" y="2509520"/>
                  </a:cubicBezTo>
                  <a:cubicBezTo>
                    <a:pt x="251460" y="2526453"/>
                    <a:pt x="336127" y="2533227"/>
                    <a:pt x="309880" y="2550160"/>
                  </a:cubicBezTo>
                  <a:cubicBezTo>
                    <a:pt x="283633" y="2567093"/>
                    <a:pt x="120227" y="2594187"/>
                    <a:pt x="81280" y="2611120"/>
                  </a:cubicBezTo>
                  <a:cubicBezTo>
                    <a:pt x="42333" y="2628053"/>
                    <a:pt x="44873" y="2641600"/>
                    <a:pt x="76200" y="2651760"/>
                  </a:cubicBezTo>
                  <a:cubicBezTo>
                    <a:pt x="107527" y="2661920"/>
                    <a:pt x="253153" y="2659380"/>
                    <a:pt x="269240" y="2672080"/>
                  </a:cubicBezTo>
                  <a:cubicBezTo>
                    <a:pt x="285327" y="2684780"/>
                    <a:pt x="193040" y="2718647"/>
                    <a:pt x="172720" y="2727960"/>
                  </a:cubicBezTo>
                  <a:cubicBezTo>
                    <a:pt x="152400" y="2737273"/>
                    <a:pt x="152400" y="2722033"/>
                    <a:pt x="147320" y="2727960"/>
                  </a:cubicBezTo>
                  <a:cubicBezTo>
                    <a:pt x="142240" y="2733887"/>
                    <a:pt x="154093" y="2744047"/>
                    <a:pt x="142240" y="2763520"/>
                  </a:cubicBezTo>
                  <a:cubicBezTo>
                    <a:pt x="130387" y="2782993"/>
                    <a:pt x="76200" y="2844800"/>
                    <a:pt x="76200" y="2844800"/>
                  </a:cubicBezTo>
                  <a:cubicBezTo>
                    <a:pt x="66040" y="2861733"/>
                    <a:pt x="84667" y="2849880"/>
                    <a:pt x="81280" y="2865120"/>
                  </a:cubicBezTo>
                  <a:cubicBezTo>
                    <a:pt x="77893" y="2880360"/>
                    <a:pt x="69427" y="2917613"/>
                    <a:pt x="55880" y="2936240"/>
                  </a:cubicBezTo>
                  <a:cubicBezTo>
                    <a:pt x="42333" y="2954867"/>
                    <a:pt x="21166" y="2965873"/>
                    <a:pt x="0" y="2976880"/>
                  </a:cubicBezTo>
                </a:path>
              </a:pathLst>
            </a:cu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0" name="Group 139">
            <a:extLst>
              <a:ext uri="{FF2B5EF4-FFF2-40B4-BE49-F238E27FC236}">
                <a16:creationId xmlns:a16="http://schemas.microsoft.com/office/drawing/2014/main" id="{C84E60EA-5F6D-4C37-9604-3BB58CD455CA}"/>
              </a:ext>
            </a:extLst>
          </p:cNvPr>
          <p:cNvGrpSpPr/>
          <p:nvPr/>
        </p:nvGrpSpPr>
        <p:grpSpPr>
          <a:xfrm>
            <a:off x="1459557" y="1989201"/>
            <a:ext cx="8553444" cy="3983957"/>
            <a:chOff x="267365" y="1422042"/>
            <a:chExt cx="8553444" cy="3983957"/>
          </a:xfrm>
        </p:grpSpPr>
        <p:sp>
          <p:nvSpPr>
            <p:cNvPr id="141" name="Freeform: Shape 140">
              <a:extLst>
                <a:ext uri="{FF2B5EF4-FFF2-40B4-BE49-F238E27FC236}">
                  <a16:creationId xmlns:a16="http://schemas.microsoft.com/office/drawing/2014/main" id="{57C84E9A-DC43-49B7-B4C6-20165E14E064}"/>
                </a:ext>
              </a:extLst>
            </p:cNvPr>
            <p:cNvSpPr/>
            <p:nvPr/>
          </p:nvSpPr>
          <p:spPr>
            <a:xfrm>
              <a:off x="3239294" y="4196680"/>
              <a:ext cx="857250" cy="819150"/>
            </a:xfrm>
            <a:custGeom>
              <a:avLst/>
              <a:gdLst>
                <a:gd name="connsiteX0" fmla="*/ 857250 w 876300"/>
                <a:gd name="connsiteY0" fmla="*/ 621030 h 811530"/>
                <a:gd name="connsiteX1" fmla="*/ 392430 w 876300"/>
                <a:gd name="connsiteY1" fmla="*/ 274320 h 811530"/>
                <a:gd name="connsiteX2" fmla="*/ 419100 w 876300"/>
                <a:gd name="connsiteY2" fmla="*/ 323850 h 811530"/>
                <a:gd name="connsiteX3" fmla="*/ 0 w 876300"/>
                <a:gd name="connsiteY3" fmla="*/ 0 h 811530"/>
                <a:gd name="connsiteX4" fmla="*/ 0 w 876300"/>
                <a:gd name="connsiteY4" fmla="*/ 182880 h 811530"/>
                <a:gd name="connsiteX5" fmla="*/ 255270 w 876300"/>
                <a:gd name="connsiteY5" fmla="*/ 381000 h 811530"/>
                <a:gd name="connsiteX6" fmla="*/ 228600 w 876300"/>
                <a:gd name="connsiteY6" fmla="*/ 327660 h 811530"/>
                <a:gd name="connsiteX7" fmla="*/ 472440 w 876300"/>
                <a:gd name="connsiteY7" fmla="*/ 533400 h 811530"/>
                <a:gd name="connsiteX8" fmla="*/ 445770 w 876300"/>
                <a:gd name="connsiteY8" fmla="*/ 476250 h 811530"/>
                <a:gd name="connsiteX9" fmla="*/ 876300 w 876300"/>
                <a:gd name="connsiteY9" fmla="*/ 811530 h 811530"/>
                <a:gd name="connsiteX0" fmla="*/ 857250 w 857250"/>
                <a:gd name="connsiteY0" fmla="*/ 621030 h 811530"/>
                <a:gd name="connsiteX1" fmla="*/ 392430 w 857250"/>
                <a:gd name="connsiteY1" fmla="*/ 274320 h 811530"/>
                <a:gd name="connsiteX2" fmla="*/ 419100 w 857250"/>
                <a:gd name="connsiteY2" fmla="*/ 323850 h 811530"/>
                <a:gd name="connsiteX3" fmla="*/ 0 w 857250"/>
                <a:gd name="connsiteY3" fmla="*/ 0 h 811530"/>
                <a:gd name="connsiteX4" fmla="*/ 0 w 857250"/>
                <a:gd name="connsiteY4" fmla="*/ 182880 h 811530"/>
                <a:gd name="connsiteX5" fmla="*/ 255270 w 857250"/>
                <a:gd name="connsiteY5" fmla="*/ 381000 h 811530"/>
                <a:gd name="connsiteX6" fmla="*/ 228600 w 857250"/>
                <a:gd name="connsiteY6" fmla="*/ 327660 h 811530"/>
                <a:gd name="connsiteX7" fmla="*/ 472440 w 857250"/>
                <a:gd name="connsiteY7" fmla="*/ 533400 h 811530"/>
                <a:gd name="connsiteX8" fmla="*/ 445770 w 857250"/>
                <a:gd name="connsiteY8" fmla="*/ 476250 h 811530"/>
                <a:gd name="connsiteX9" fmla="*/ 855345 w 857250"/>
                <a:gd name="connsiteY9" fmla="*/ 811530 h 811530"/>
                <a:gd name="connsiteX0" fmla="*/ 857250 w 862965"/>
                <a:gd name="connsiteY0" fmla="*/ 621030 h 819150"/>
                <a:gd name="connsiteX1" fmla="*/ 392430 w 862965"/>
                <a:gd name="connsiteY1" fmla="*/ 274320 h 819150"/>
                <a:gd name="connsiteX2" fmla="*/ 419100 w 862965"/>
                <a:gd name="connsiteY2" fmla="*/ 323850 h 819150"/>
                <a:gd name="connsiteX3" fmla="*/ 0 w 862965"/>
                <a:gd name="connsiteY3" fmla="*/ 0 h 819150"/>
                <a:gd name="connsiteX4" fmla="*/ 0 w 862965"/>
                <a:gd name="connsiteY4" fmla="*/ 182880 h 819150"/>
                <a:gd name="connsiteX5" fmla="*/ 255270 w 862965"/>
                <a:gd name="connsiteY5" fmla="*/ 381000 h 819150"/>
                <a:gd name="connsiteX6" fmla="*/ 228600 w 862965"/>
                <a:gd name="connsiteY6" fmla="*/ 327660 h 819150"/>
                <a:gd name="connsiteX7" fmla="*/ 472440 w 862965"/>
                <a:gd name="connsiteY7" fmla="*/ 533400 h 819150"/>
                <a:gd name="connsiteX8" fmla="*/ 445770 w 862965"/>
                <a:gd name="connsiteY8" fmla="*/ 476250 h 819150"/>
                <a:gd name="connsiteX9" fmla="*/ 862965 w 862965"/>
                <a:gd name="connsiteY9" fmla="*/ 819150 h 819150"/>
                <a:gd name="connsiteX0" fmla="*/ 857250 w 862965"/>
                <a:gd name="connsiteY0" fmla="*/ 621030 h 819150"/>
                <a:gd name="connsiteX1" fmla="*/ 392430 w 862965"/>
                <a:gd name="connsiteY1" fmla="*/ 274320 h 819150"/>
                <a:gd name="connsiteX2" fmla="*/ 419100 w 862965"/>
                <a:gd name="connsiteY2" fmla="*/ 323850 h 819150"/>
                <a:gd name="connsiteX3" fmla="*/ 0 w 862965"/>
                <a:gd name="connsiteY3" fmla="*/ 0 h 819150"/>
                <a:gd name="connsiteX4" fmla="*/ 0 w 862965"/>
                <a:gd name="connsiteY4" fmla="*/ 182880 h 819150"/>
                <a:gd name="connsiteX5" fmla="*/ 255270 w 862965"/>
                <a:gd name="connsiteY5" fmla="*/ 381000 h 819150"/>
                <a:gd name="connsiteX6" fmla="*/ 228600 w 862965"/>
                <a:gd name="connsiteY6" fmla="*/ 327660 h 819150"/>
                <a:gd name="connsiteX7" fmla="*/ 472440 w 862965"/>
                <a:gd name="connsiteY7" fmla="*/ 533400 h 819150"/>
                <a:gd name="connsiteX8" fmla="*/ 445770 w 862965"/>
                <a:gd name="connsiteY8" fmla="*/ 489585 h 819150"/>
                <a:gd name="connsiteX9" fmla="*/ 862965 w 862965"/>
                <a:gd name="connsiteY9" fmla="*/ 819150 h 819150"/>
                <a:gd name="connsiteX0" fmla="*/ 857250 w 862965"/>
                <a:gd name="connsiteY0" fmla="*/ 621030 h 819150"/>
                <a:gd name="connsiteX1" fmla="*/ 392430 w 862965"/>
                <a:gd name="connsiteY1" fmla="*/ 274320 h 819150"/>
                <a:gd name="connsiteX2" fmla="*/ 405765 w 862965"/>
                <a:gd name="connsiteY2" fmla="*/ 306705 h 819150"/>
                <a:gd name="connsiteX3" fmla="*/ 0 w 862965"/>
                <a:gd name="connsiteY3" fmla="*/ 0 h 819150"/>
                <a:gd name="connsiteX4" fmla="*/ 0 w 862965"/>
                <a:gd name="connsiteY4" fmla="*/ 182880 h 819150"/>
                <a:gd name="connsiteX5" fmla="*/ 255270 w 862965"/>
                <a:gd name="connsiteY5" fmla="*/ 381000 h 819150"/>
                <a:gd name="connsiteX6" fmla="*/ 228600 w 862965"/>
                <a:gd name="connsiteY6" fmla="*/ 327660 h 819150"/>
                <a:gd name="connsiteX7" fmla="*/ 472440 w 862965"/>
                <a:gd name="connsiteY7" fmla="*/ 533400 h 819150"/>
                <a:gd name="connsiteX8" fmla="*/ 445770 w 862965"/>
                <a:gd name="connsiteY8" fmla="*/ 489585 h 819150"/>
                <a:gd name="connsiteX9" fmla="*/ 862965 w 862965"/>
                <a:gd name="connsiteY9" fmla="*/ 819150 h 819150"/>
                <a:gd name="connsiteX0" fmla="*/ 857250 w 862965"/>
                <a:gd name="connsiteY0" fmla="*/ 621030 h 819150"/>
                <a:gd name="connsiteX1" fmla="*/ 356235 w 862965"/>
                <a:gd name="connsiteY1" fmla="*/ 243840 h 819150"/>
                <a:gd name="connsiteX2" fmla="*/ 405765 w 862965"/>
                <a:gd name="connsiteY2" fmla="*/ 306705 h 819150"/>
                <a:gd name="connsiteX3" fmla="*/ 0 w 862965"/>
                <a:gd name="connsiteY3" fmla="*/ 0 h 819150"/>
                <a:gd name="connsiteX4" fmla="*/ 0 w 862965"/>
                <a:gd name="connsiteY4" fmla="*/ 182880 h 819150"/>
                <a:gd name="connsiteX5" fmla="*/ 255270 w 862965"/>
                <a:gd name="connsiteY5" fmla="*/ 381000 h 819150"/>
                <a:gd name="connsiteX6" fmla="*/ 228600 w 862965"/>
                <a:gd name="connsiteY6" fmla="*/ 327660 h 819150"/>
                <a:gd name="connsiteX7" fmla="*/ 472440 w 862965"/>
                <a:gd name="connsiteY7" fmla="*/ 533400 h 819150"/>
                <a:gd name="connsiteX8" fmla="*/ 445770 w 862965"/>
                <a:gd name="connsiteY8" fmla="*/ 489585 h 819150"/>
                <a:gd name="connsiteX9" fmla="*/ 862965 w 862965"/>
                <a:gd name="connsiteY9" fmla="*/ 819150 h 819150"/>
                <a:gd name="connsiteX0" fmla="*/ 857250 w 857250"/>
                <a:gd name="connsiteY0" fmla="*/ 621030 h 819150"/>
                <a:gd name="connsiteX1" fmla="*/ 356235 w 857250"/>
                <a:gd name="connsiteY1" fmla="*/ 243840 h 819150"/>
                <a:gd name="connsiteX2" fmla="*/ 405765 w 857250"/>
                <a:gd name="connsiteY2" fmla="*/ 306705 h 819150"/>
                <a:gd name="connsiteX3" fmla="*/ 0 w 857250"/>
                <a:gd name="connsiteY3" fmla="*/ 0 h 819150"/>
                <a:gd name="connsiteX4" fmla="*/ 0 w 857250"/>
                <a:gd name="connsiteY4" fmla="*/ 182880 h 819150"/>
                <a:gd name="connsiteX5" fmla="*/ 255270 w 857250"/>
                <a:gd name="connsiteY5" fmla="*/ 381000 h 819150"/>
                <a:gd name="connsiteX6" fmla="*/ 228600 w 857250"/>
                <a:gd name="connsiteY6" fmla="*/ 327660 h 819150"/>
                <a:gd name="connsiteX7" fmla="*/ 472440 w 857250"/>
                <a:gd name="connsiteY7" fmla="*/ 533400 h 819150"/>
                <a:gd name="connsiteX8" fmla="*/ 445770 w 857250"/>
                <a:gd name="connsiteY8" fmla="*/ 489585 h 819150"/>
                <a:gd name="connsiteX9" fmla="*/ 855345 w 857250"/>
                <a:gd name="connsiteY9" fmla="*/ 819150 h 819150"/>
                <a:gd name="connsiteX0" fmla="*/ 862965 w 862965"/>
                <a:gd name="connsiteY0" fmla="*/ 622935 h 819150"/>
                <a:gd name="connsiteX1" fmla="*/ 356235 w 862965"/>
                <a:gd name="connsiteY1" fmla="*/ 243840 h 819150"/>
                <a:gd name="connsiteX2" fmla="*/ 405765 w 862965"/>
                <a:gd name="connsiteY2" fmla="*/ 306705 h 819150"/>
                <a:gd name="connsiteX3" fmla="*/ 0 w 862965"/>
                <a:gd name="connsiteY3" fmla="*/ 0 h 819150"/>
                <a:gd name="connsiteX4" fmla="*/ 0 w 862965"/>
                <a:gd name="connsiteY4" fmla="*/ 182880 h 819150"/>
                <a:gd name="connsiteX5" fmla="*/ 255270 w 862965"/>
                <a:gd name="connsiteY5" fmla="*/ 381000 h 819150"/>
                <a:gd name="connsiteX6" fmla="*/ 228600 w 862965"/>
                <a:gd name="connsiteY6" fmla="*/ 327660 h 819150"/>
                <a:gd name="connsiteX7" fmla="*/ 472440 w 862965"/>
                <a:gd name="connsiteY7" fmla="*/ 533400 h 819150"/>
                <a:gd name="connsiteX8" fmla="*/ 445770 w 862965"/>
                <a:gd name="connsiteY8" fmla="*/ 489585 h 819150"/>
                <a:gd name="connsiteX9" fmla="*/ 855345 w 862965"/>
                <a:gd name="connsiteY9" fmla="*/ 819150 h 819150"/>
                <a:gd name="connsiteX0" fmla="*/ 857250 w 857250"/>
                <a:gd name="connsiteY0" fmla="*/ 626745 h 819150"/>
                <a:gd name="connsiteX1" fmla="*/ 356235 w 857250"/>
                <a:gd name="connsiteY1" fmla="*/ 243840 h 819150"/>
                <a:gd name="connsiteX2" fmla="*/ 405765 w 857250"/>
                <a:gd name="connsiteY2" fmla="*/ 306705 h 819150"/>
                <a:gd name="connsiteX3" fmla="*/ 0 w 857250"/>
                <a:gd name="connsiteY3" fmla="*/ 0 h 819150"/>
                <a:gd name="connsiteX4" fmla="*/ 0 w 857250"/>
                <a:gd name="connsiteY4" fmla="*/ 182880 h 819150"/>
                <a:gd name="connsiteX5" fmla="*/ 255270 w 857250"/>
                <a:gd name="connsiteY5" fmla="*/ 381000 h 819150"/>
                <a:gd name="connsiteX6" fmla="*/ 228600 w 857250"/>
                <a:gd name="connsiteY6" fmla="*/ 327660 h 819150"/>
                <a:gd name="connsiteX7" fmla="*/ 472440 w 857250"/>
                <a:gd name="connsiteY7" fmla="*/ 533400 h 819150"/>
                <a:gd name="connsiteX8" fmla="*/ 445770 w 857250"/>
                <a:gd name="connsiteY8" fmla="*/ 489585 h 819150"/>
                <a:gd name="connsiteX9" fmla="*/ 855345 w 857250"/>
                <a:gd name="connsiteY9" fmla="*/ 81915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0" h="819150">
                  <a:moveTo>
                    <a:pt x="857250" y="626745"/>
                  </a:moveTo>
                  <a:lnTo>
                    <a:pt x="356235" y="243840"/>
                  </a:lnTo>
                  <a:lnTo>
                    <a:pt x="405765" y="306705"/>
                  </a:lnTo>
                  <a:lnTo>
                    <a:pt x="0" y="0"/>
                  </a:lnTo>
                  <a:lnTo>
                    <a:pt x="0" y="182880"/>
                  </a:lnTo>
                  <a:lnTo>
                    <a:pt x="255270" y="381000"/>
                  </a:lnTo>
                  <a:lnTo>
                    <a:pt x="228600" y="327660"/>
                  </a:lnTo>
                  <a:lnTo>
                    <a:pt x="472440" y="533400"/>
                  </a:lnTo>
                  <a:lnTo>
                    <a:pt x="445770" y="489585"/>
                  </a:lnTo>
                  <a:lnTo>
                    <a:pt x="855345" y="819150"/>
                  </a:lnTo>
                </a:path>
              </a:pathLst>
            </a:custGeom>
            <a:solidFill>
              <a:srgbClr val="F4B18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Shape 141">
              <a:extLst>
                <a:ext uri="{FF2B5EF4-FFF2-40B4-BE49-F238E27FC236}">
                  <a16:creationId xmlns:a16="http://schemas.microsoft.com/office/drawing/2014/main" id="{30D4F36F-E374-4E14-9ADF-901CC520AE0F}"/>
                </a:ext>
              </a:extLst>
            </p:cNvPr>
            <p:cNvSpPr/>
            <p:nvPr/>
          </p:nvSpPr>
          <p:spPr>
            <a:xfrm>
              <a:off x="3216729" y="4186515"/>
              <a:ext cx="62865" cy="220980"/>
            </a:xfrm>
            <a:custGeom>
              <a:avLst/>
              <a:gdLst>
                <a:gd name="connsiteX0" fmla="*/ 240030 w 247650"/>
                <a:gd name="connsiteY0" fmla="*/ 175260 h 365760"/>
                <a:gd name="connsiteX1" fmla="*/ 0 w 247650"/>
                <a:gd name="connsiteY1" fmla="*/ 0 h 365760"/>
                <a:gd name="connsiteX2" fmla="*/ 0 w 247650"/>
                <a:gd name="connsiteY2" fmla="*/ 175260 h 365760"/>
                <a:gd name="connsiteX3" fmla="*/ 247650 w 247650"/>
                <a:gd name="connsiteY3" fmla="*/ 365760 h 365760"/>
                <a:gd name="connsiteX4" fmla="*/ 240030 w 247650"/>
                <a:gd name="connsiteY4" fmla="*/ 175260 h 365760"/>
                <a:gd name="connsiteX0" fmla="*/ 268605 w 268605"/>
                <a:gd name="connsiteY0" fmla="*/ 209550 h 365760"/>
                <a:gd name="connsiteX1" fmla="*/ 0 w 268605"/>
                <a:gd name="connsiteY1" fmla="*/ 0 h 365760"/>
                <a:gd name="connsiteX2" fmla="*/ 0 w 268605"/>
                <a:gd name="connsiteY2" fmla="*/ 175260 h 365760"/>
                <a:gd name="connsiteX3" fmla="*/ 247650 w 268605"/>
                <a:gd name="connsiteY3" fmla="*/ 365760 h 365760"/>
                <a:gd name="connsiteX4" fmla="*/ 268605 w 268605"/>
                <a:gd name="connsiteY4" fmla="*/ 209550 h 365760"/>
                <a:gd name="connsiteX0" fmla="*/ 268605 w 268605"/>
                <a:gd name="connsiteY0" fmla="*/ 209550 h 367665"/>
                <a:gd name="connsiteX1" fmla="*/ 0 w 268605"/>
                <a:gd name="connsiteY1" fmla="*/ 0 h 367665"/>
                <a:gd name="connsiteX2" fmla="*/ 0 w 268605"/>
                <a:gd name="connsiteY2" fmla="*/ 175260 h 367665"/>
                <a:gd name="connsiteX3" fmla="*/ 259080 w 268605"/>
                <a:gd name="connsiteY3" fmla="*/ 367665 h 367665"/>
                <a:gd name="connsiteX4" fmla="*/ 268605 w 268605"/>
                <a:gd name="connsiteY4" fmla="*/ 209550 h 367665"/>
                <a:gd name="connsiteX0" fmla="*/ 268605 w 268605"/>
                <a:gd name="connsiteY0" fmla="*/ 209550 h 367665"/>
                <a:gd name="connsiteX1" fmla="*/ 0 w 268605"/>
                <a:gd name="connsiteY1" fmla="*/ 0 h 367665"/>
                <a:gd name="connsiteX2" fmla="*/ 190500 w 268605"/>
                <a:gd name="connsiteY2" fmla="*/ 318135 h 367665"/>
                <a:gd name="connsiteX3" fmla="*/ 259080 w 268605"/>
                <a:gd name="connsiteY3" fmla="*/ 367665 h 367665"/>
                <a:gd name="connsiteX4" fmla="*/ 268605 w 268605"/>
                <a:gd name="connsiteY4" fmla="*/ 209550 h 367665"/>
                <a:gd name="connsiteX0" fmla="*/ 100965 w 100965"/>
                <a:gd name="connsiteY0" fmla="*/ 60960 h 219075"/>
                <a:gd name="connsiteX1" fmla="*/ 0 w 100965"/>
                <a:gd name="connsiteY1" fmla="*/ 0 h 219075"/>
                <a:gd name="connsiteX2" fmla="*/ 22860 w 100965"/>
                <a:gd name="connsiteY2" fmla="*/ 169545 h 219075"/>
                <a:gd name="connsiteX3" fmla="*/ 91440 w 100965"/>
                <a:gd name="connsiteY3" fmla="*/ 219075 h 219075"/>
                <a:gd name="connsiteX4" fmla="*/ 100965 w 100965"/>
                <a:gd name="connsiteY4" fmla="*/ 60960 h 219075"/>
                <a:gd name="connsiteX0" fmla="*/ 78105 w 78105"/>
                <a:gd name="connsiteY0" fmla="*/ 45720 h 203835"/>
                <a:gd name="connsiteX1" fmla="*/ 13335 w 78105"/>
                <a:gd name="connsiteY1" fmla="*/ 0 h 203835"/>
                <a:gd name="connsiteX2" fmla="*/ 0 w 78105"/>
                <a:gd name="connsiteY2" fmla="*/ 154305 h 203835"/>
                <a:gd name="connsiteX3" fmla="*/ 68580 w 78105"/>
                <a:gd name="connsiteY3" fmla="*/ 203835 h 203835"/>
                <a:gd name="connsiteX4" fmla="*/ 78105 w 78105"/>
                <a:gd name="connsiteY4" fmla="*/ 45720 h 203835"/>
                <a:gd name="connsiteX0" fmla="*/ 59055 w 68580"/>
                <a:gd name="connsiteY0" fmla="*/ 32385 h 203835"/>
                <a:gd name="connsiteX1" fmla="*/ 13335 w 68580"/>
                <a:gd name="connsiteY1" fmla="*/ 0 h 203835"/>
                <a:gd name="connsiteX2" fmla="*/ 0 w 68580"/>
                <a:gd name="connsiteY2" fmla="*/ 154305 h 203835"/>
                <a:gd name="connsiteX3" fmla="*/ 68580 w 68580"/>
                <a:gd name="connsiteY3" fmla="*/ 203835 h 203835"/>
                <a:gd name="connsiteX4" fmla="*/ 59055 w 68580"/>
                <a:gd name="connsiteY4" fmla="*/ 32385 h 203835"/>
                <a:gd name="connsiteX0" fmla="*/ 59055 w 68580"/>
                <a:gd name="connsiteY0" fmla="*/ 45720 h 217170"/>
                <a:gd name="connsiteX1" fmla="*/ 1905 w 68580"/>
                <a:gd name="connsiteY1" fmla="*/ 0 h 217170"/>
                <a:gd name="connsiteX2" fmla="*/ 0 w 68580"/>
                <a:gd name="connsiteY2" fmla="*/ 167640 h 217170"/>
                <a:gd name="connsiteX3" fmla="*/ 68580 w 68580"/>
                <a:gd name="connsiteY3" fmla="*/ 217170 h 217170"/>
                <a:gd name="connsiteX4" fmla="*/ 59055 w 68580"/>
                <a:gd name="connsiteY4" fmla="*/ 45720 h 217170"/>
                <a:gd name="connsiteX0" fmla="*/ 64770 w 74295"/>
                <a:gd name="connsiteY0" fmla="*/ 45720 h 217170"/>
                <a:gd name="connsiteX1" fmla="*/ 7620 w 74295"/>
                <a:gd name="connsiteY1" fmla="*/ 0 h 217170"/>
                <a:gd name="connsiteX2" fmla="*/ 0 w 74295"/>
                <a:gd name="connsiteY2" fmla="*/ 173355 h 217170"/>
                <a:gd name="connsiteX3" fmla="*/ 74295 w 74295"/>
                <a:gd name="connsiteY3" fmla="*/ 217170 h 217170"/>
                <a:gd name="connsiteX4" fmla="*/ 64770 w 74295"/>
                <a:gd name="connsiteY4" fmla="*/ 45720 h 217170"/>
                <a:gd name="connsiteX0" fmla="*/ 64770 w 68580"/>
                <a:gd name="connsiteY0" fmla="*/ 45720 h 219075"/>
                <a:gd name="connsiteX1" fmla="*/ 7620 w 68580"/>
                <a:gd name="connsiteY1" fmla="*/ 0 h 219075"/>
                <a:gd name="connsiteX2" fmla="*/ 0 w 68580"/>
                <a:gd name="connsiteY2" fmla="*/ 173355 h 219075"/>
                <a:gd name="connsiteX3" fmla="*/ 68580 w 68580"/>
                <a:gd name="connsiteY3" fmla="*/ 219075 h 219075"/>
                <a:gd name="connsiteX4" fmla="*/ 64770 w 68580"/>
                <a:gd name="connsiteY4" fmla="*/ 45720 h 219075"/>
                <a:gd name="connsiteX0" fmla="*/ 59055 w 62865"/>
                <a:gd name="connsiteY0" fmla="*/ 45720 h 219075"/>
                <a:gd name="connsiteX1" fmla="*/ 1905 w 62865"/>
                <a:gd name="connsiteY1" fmla="*/ 0 h 219075"/>
                <a:gd name="connsiteX2" fmla="*/ 0 w 62865"/>
                <a:gd name="connsiteY2" fmla="*/ 167640 h 219075"/>
                <a:gd name="connsiteX3" fmla="*/ 62865 w 62865"/>
                <a:gd name="connsiteY3" fmla="*/ 219075 h 219075"/>
                <a:gd name="connsiteX4" fmla="*/ 59055 w 62865"/>
                <a:gd name="connsiteY4" fmla="*/ 45720 h 219075"/>
                <a:gd name="connsiteX0" fmla="*/ 59055 w 62865"/>
                <a:gd name="connsiteY0" fmla="*/ 47625 h 220980"/>
                <a:gd name="connsiteX1" fmla="*/ 1905 w 62865"/>
                <a:gd name="connsiteY1" fmla="*/ 0 h 220980"/>
                <a:gd name="connsiteX2" fmla="*/ 0 w 62865"/>
                <a:gd name="connsiteY2" fmla="*/ 169545 h 220980"/>
                <a:gd name="connsiteX3" fmla="*/ 62865 w 62865"/>
                <a:gd name="connsiteY3" fmla="*/ 220980 h 220980"/>
                <a:gd name="connsiteX4" fmla="*/ 59055 w 62865"/>
                <a:gd name="connsiteY4" fmla="*/ 47625 h 220980"/>
                <a:gd name="connsiteX0" fmla="*/ 62865 w 62865"/>
                <a:gd name="connsiteY0" fmla="*/ 43815 h 220980"/>
                <a:gd name="connsiteX1" fmla="*/ 1905 w 62865"/>
                <a:gd name="connsiteY1" fmla="*/ 0 h 220980"/>
                <a:gd name="connsiteX2" fmla="*/ 0 w 62865"/>
                <a:gd name="connsiteY2" fmla="*/ 169545 h 220980"/>
                <a:gd name="connsiteX3" fmla="*/ 62865 w 62865"/>
                <a:gd name="connsiteY3" fmla="*/ 220980 h 220980"/>
                <a:gd name="connsiteX4" fmla="*/ 62865 w 62865"/>
                <a:gd name="connsiteY4" fmla="*/ 43815 h 220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 h="220980">
                  <a:moveTo>
                    <a:pt x="62865" y="43815"/>
                  </a:moveTo>
                  <a:lnTo>
                    <a:pt x="1905" y="0"/>
                  </a:lnTo>
                  <a:lnTo>
                    <a:pt x="0" y="169545"/>
                  </a:lnTo>
                  <a:lnTo>
                    <a:pt x="62865" y="220980"/>
                  </a:lnTo>
                  <a:lnTo>
                    <a:pt x="62865" y="43815"/>
                  </a:lnTo>
                  <a:close/>
                </a:path>
              </a:pathLst>
            </a:custGeom>
            <a:solidFill>
              <a:srgbClr val="F4B183"/>
            </a:solid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3" name="Straight Connector 142">
              <a:extLst>
                <a:ext uri="{FF2B5EF4-FFF2-40B4-BE49-F238E27FC236}">
                  <a16:creationId xmlns:a16="http://schemas.microsoft.com/office/drawing/2014/main" id="{7612F2DA-4DD4-45DD-9CD8-54AE7DEF40F7}"/>
                </a:ext>
              </a:extLst>
            </p:cNvPr>
            <p:cNvCxnSpPr/>
            <p:nvPr/>
          </p:nvCxnSpPr>
          <p:spPr>
            <a:xfrm>
              <a:off x="3057222" y="4066155"/>
              <a:ext cx="182072" cy="130525"/>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144" name="Straight Connector 143">
              <a:extLst>
                <a:ext uri="{FF2B5EF4-FFF2-40B4-BE49-F238E27FC236}">
                  <a16:creationId xmlns:a16="http://schemas.microsoft.com/office/drawing/2014/main" id="{8FFFEFCB-327A-46A6-9A49-298A7D0A8605}"/>
                </a:ext>
              </a:extLst>
            </p:cNvPr>
            <p:cNvCxnSpPr/>
            <p:nvPr/>
          </p:nvCxnSpPr>
          <p:spPr>
            <a:xfrm>
              <a:off x="3042445" y="4230870"/>
              <a:ext cx="196648" cy="148741"/>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145" name="TextBox 144">
              <a:extLst>
                <a:ext uri="{FF2B5EF4-FFF2-40B4-BE49-F238E27FC236}">
                  <a16:creationId xmlns:a16="http://schemas.microsoft.com/office/drawing/2014/main" id="{E11F1551-8F0E-4E50-901B-4A9329DE6025}"/>
                </a:ext>
              </a:extLst>
            </p:cNvPr>
            <p:cNvSpPr txBox="1"/>
            <p:nvPr/>
          </p:nvSpPr>
          <p:spPr>
            <a:xfrm>
              <a:off x="2816247" y="3902273"/>
              <a:ext cx="292068" cy="369332"/>
            </a:xfrm>
            <a:prstGeom prst="rect">
              <a:avLst/>
            </a:prstGeom>
            <a:noFill/>
          </p:spPr>
          <p:txBody>
            <a:bodyPr wrap="none" rtlCol="0">
              <a:spAutoFit/>
            </a:bodyPr>
            <a:lstStyle/>
            <a:p>
              <a:r>
                <a:rPr lang="en-US" dirty="0"/>
                <a:t>?</a:t>
              </a:r>
            </a:p>
          </p:txBody>
        </p:sp>
        <p:sp>
          <p:nvSpPr>
            <p:cNvPr id="146" name="TextBox 145">
              <a:extLst>
                <a:ext uri="{FF2B5EF4-FFF2-40B4-BE49-F238E27FC236}">
                  <a16:creationId xmlns:a16="http://schemas.microsoft.com/office/drawing/2014/main" id="{D22508AF-E622-40B7-8238-ED6E31BC67D1}"/>
                </a:ext>
              </a:extLst>
            </p:cNvPr>
            <p:cNvSpPr txBox="1"/>
            <p:nvPr/>
          </p:nvSpPr>
          <p:spPr>
            <a:xfrm>
              <a:off x="7990643" y="3481263"/>
              <a:ext cx="367408" cy="307777"/>
            </a:xfrm>
            <a:prstGeom prst="rect">
              <a:avLst/>
            </a:prstGeom>
            <a:noFill/>
          </p:spPr>
          <p:txBody>
            <a:bodyPr wrap="none" rtlCol="0">
              <a:spAutoFit/>
            </a:bodyPr>
            <a:lstStyle/>
            <a:p>
              <a:r>
                <a:rPr lang="en-US" sz="1400" dirty="0"/>
                <a:t>24</a:t>
              </a:r>
            </a:p>
          </p:txBody>
        </p:sp>
        <p:sp>
          <p:nvSpPr>
            <p:cNvPr id="147" name="TextBox 146">
              <a:extLst>
                <a:ext uri="{FF2B5EF4-FFF2-40B4-BE49-F238E27FC236}">
                  <a16:creationId xmlns:a16="http://schemas.microsoft.com/office/drawing/2014/main" id="{79AAB272-812D-47D9-AE06-2FBD489934DA}"/>
                </a:ext>
              </a:extLst>
            </p:cNvPr>
            <p:cNvSpPr txBox="1"/>
            <p:nvPr/>
          </p:nvSpPr>
          <p:spPr>
            <a:xfrm>
              <a:off x="7982072" y="4058243"/>
              <a:ext cx="367408" cy="307777"/>
            </a:xfrm>
            <a:prstGeom prst="rect">
              <a:avLst/>
            </a:prstGeom>
            <a:noFill/>
          </p:spPr>
          <p:txBody>
            <a:bodyPr wrap="none" rtlCol="0">
              <a:spAutoFit/>
            </a:bodyPr>
            <a:lstStyle/>
            <a:p>
              <a:r>
                <a:rPr lang="en-US" sz="1400" dirty="0"/>
                <a:t>50</a:t>
              </a:r>
            </a:p>
          </p:txBody>
        </p:sp>
        <p:sp>
          <p:nvSpPr>
            <p:cNvPr id="148" name="TextBox 147">
              <a:extLst>
                <a:ext uri="{FF2B5EF4-FFF2-40B4-BE49-F238E27FC236}">
                  <a16:creationId xmlns:a16="http://schemas.microsoft.com/office/drawing/2014/main" id="{7E8E60A5-9CBB-4641-B433-8B80A1E7DAD9}"/>
                </a:ext>
              </a:extLst>
            </p:cNvPr>
            <p:cNvSpPr txBox="1"/>
            <p:nvPr/>
          </p:nvSpPr>
          <p:spPr>
            <a:xfrm>
              <a:off x="7980018" y="4334219"/>
              <a:ext cx="367408" cy="307777"/>
            </a:xfrm>
            <a:prstGeom prst="rect">
              <a:avLst/>
            </a:prstGeom>
            <a:noFill/>
          </p:spPr>
          <p:txBody>
            <a:bodyPr wrap="none" rtlCol="0">
              <a:spAutoFit/>
            </a:bodyPr>
            <a:lstStyle/>
            <a:p>
              <a:r>
                <a:rPr lang="en-US" sz="1400" dirty="0"/>
                <a:t>60</a:t>
              </a:r>
            </a:p>
          </p:txBody>
        </p:sp>
        <p:sp>
          <p:nvSpPr>
            <p:cNvPr id="149" name="TextBox 148">
              <a:extLst>
                <a:ext uri="{FF2B5EF4-FFF2-40B4-BE49-F238E27FC236}">
                  <a16:creationId xmlns:a16="http://schemas.microsoft.com/office/drawing/2014/main" id="{73AF925B-E631-4CEA-895B-51C88EDBC5A8}"/>
                </a:ext>
              </a:extLst>
            </p:cNvPr>
            <p:cNvSpPr txBox="1"/>
            <p:nvPr/>
          </p:nvSpPr>
          <p:spPr>
            <a:xfrm>
              <a:off x="7976575" y="4661309"/>
              <a:ext cx="367408" cy="307777"/>
            </a:xfrm>
            <a:prstGeom prst="rect">
              <a:avLst/>
            </a:prstGeom>
            <a:noFill/>
          </p:spPr>
          <p:txBody>
            <a:bodyPr wrap="none" rtlCol="0">
              <a:spAutoFit/>
            </a:bodyPr>
            <a:lstStyle/>
            <a:p>
              <a:r>
                <a:rPr lang="en-US" sz="1400" dirty="0"/>
                <a:t>80</a:t>
              </a:r>
            </a:p>
          </p:txBody>
        </p:sp>
        <p:sp>
          <p:nvSpPr>
            <p:cNvPr id="150" name="TextBox 149">
              <a:extLst>
                <a:ext uri="{FF2B5EF4-FFF2-40B4-BE49-F238E27FC236}">
                  <a16:creationId xmlns:a16="http://schemas.microsoft.com/office/drawing/2014/main" id="{79375AB4-F4D9-4E11-8C5B-41DFC0F3A049}"/>
                </a:ext>
              </a:extLst>
            </p:cNvPr>
            <p:cNvSpPr txBox="1"/>
            <p:nvPr/>
          </p:nvSpPr>
          <p:spPr>
            <a:xfrm>
              <a:off x="7884629" y="2851897"/>
              <a:ext cx="577402" cy="307777"/>
            </a:xfrm>
            <a:prstGeom prst="rect">
              <a:avLst/>
            </a:prstGeom>
            <a:noFill/>
          </p:spPr>
          <p:txBody>
            <a:bodyPr wrap="none" rtlCol="0">
              <a:spAutoFit/>
            </a:bodyPr>
            <a:lstStyle/>
            <a:p>
              <a:r>
                <a:rPr lang="en-US" sz="1400" dirty="0"/>
                <a:t>mbgs</a:t>
              </a:r>
            </a:p>
          </p:txBody>
        </p:sp>
        <p:sp>
          <p:nvSpPr>
            <p:cNvPr id="151" name="TextBox 150">
              <a:extLst>
                <a:ext uri="{FF2B5EF4-FFF2-40B4-BE49-F238E27FC236}">
                  <a16:creationId xmlns:a16="http://schemas.microsoft.com/office/drawing/2014/main" id="{3246C292-CECF-4284-9301-979CB8EE8846}"/>
                </a:ext>
              </a:extLst>
            </p:cNvPr>
            <p:cNvSpPr txBox="1"/>
            <p:nvPr/>
          </p:nvSpPr>
          <p:spPr>
            <a:xfrm rot="21145733">
              <a:off x="6799778" y="3236868"/>
              <a:ext cx="1299395" cy="276999"/>
            </a:xfrm>
            <a:prstGeom prst="rect">
              <a:avLst/>
            </a:prstGeom>
            <a:noFill/>
          </p:spPr>
          <p:txBody>
            <a:bodyPr wrap="none" rtlCol="0">
              <a:spAutoFit/>
            </a:bodyPr>
            <a:lstStyle/>
            <a:p>
              <a:r>
                <a:rPr lang="en-US" sz="1200" dirty="0"/>
                <a:t>Upper Marizal Fm</a:t>
              </a:r>
            </a:p>
          </p:txBody>
        </p:sp>
        <p:sp>
          <p:nvSpPr>
            <p:cNvPr id="152" name="TextBox 151">
              <a:extLst>
                <a:ext uri="{FF2B5EF4-FFF2-40B4-BE49-F238E27FC236}">
                  <a16:creationId xmlns:a16="http://schemas.microsoft.com/office/drawing/2014/main" id="{C8EDDE18-407E-4C41-83DF-60E4FE87447C}"/>
                </a:ext>
              </a:extLst>
            </p:cNvPr>
            <p:cNvSpPr txBox="1"/>
            <p:nvPr/>
          </p:nvSpPr>
          <p:spPr>
            <a:xfrm rot="21145733">
              <a:off x="6780376" y="3548453"/>
              <a:ext cx="1294265" cy="276999"/>
            </a:xfrm>
            <a:prstGeom prst="rect">
              <a:avLst/>
            </a:prstGeom>
            <a:noFill/>
          </p:spPr>
          <p:txBody>
            <a:bodyPr wrap="none" rtlCol="0">
              <a:spAutoFit/>
            </a:bodyPr>
            <a:lstStyle/>
            <a:p>
              <a:r>
                <a:rPr lang="en-US" sz="1200" dirty="0"/>
                <a:t>Lower Marizal Fm</a:t>
              </a:r>
            </a:p>
          </p:txBody>
        </p:sp>
        <p:sp>
          <p:nvSpPr>
            <p:cNvPr id="153" name="Freeform: Shape 152">
              <a:extLst>
                <a:ext uri="{FF2B5EF4-FFF2-40B4-BE49-F238E27FC236}">
                  <a16:creationId xmlns:a16="http://schemas.microsoft.com/office/drawing/2014/main" id="{DD755EF8-549C-4BF4-863D-6B52239D9C9B}"/>
                </a:ext>
              </a:extLst>
            </p:cNvPr>
            <p:cNvSpPr/>
            <p:nvPr/>
          </p:nvSpPr>
          <p:spPr>
            <a:xfrm>
              <a:off x="2406259" y="2767529"/>
              <a:ext cx="5606716" cy="1248611"/>
            </a:xfrm>
            <a:custGeom>
              <a:avLst/>
              <a:gdLst>
                <a:gd name="connsiteX0" fmla="*/ 5606716 w 5606716"/>
                <a:gd name="connsiteY0" fmla="*/ 689810 h 1248611"/>
                <a:gd name="connsiteX1" fmla="*/ 5053263 w 5606716"/>
                <a:gd name="connsiteY1" fmla="*/ 778042 h 1248611"/>
                <a:gd name="connsiteX2" fmla="*/ 4820653 w 5606716"/>
                <a:gd name="connsiteY2" fmla="*/ 802105 h 1248611"/>
                <a:gd name="connsiteX3" fmla="*/ 4475747 w 5606716"/>
                <a:gd name="connsiteY3" fmla="*/ 866274 h 1248611"/>
                <a:gd name="connsiteX4" fmla="*/ 4251158 w 5606716"/>
                <a:gd name="connsiteY4" fmla="*/ 962526 h 1248611"/>
                <a:gd name="connsiteX5" fmla="*/ 4090737 w 5606716"/>
                <a:gd name="connsiteY5" fmla="*/ 978568 h 1248611"/>
                <a:gd name="connsiteX6" fmla="*/ 3922295 w 5606716"/>
                <a:gd name="connsiteY6" fmla="*/ 1002632 h 1248611"/>
                <a:gd name="connsiteX7" fmla="*/ 3665621 w 5606716"/>
                <a:gd name="connsiteY7" fmla="*/ 1010653 h 1248611"/>
                <a:gd name="connsiteX8" fmla="*/ 3360821 w 5606716"/>
                <a:gd name="connsiteY8" fmla="*/ 1050758 h 1248611"/>
                <a:gd name="connsiteX9" fmla="*/ 3048000 w 5606716"/>
                <a:gd name="connsiteY9" fmla="*/ 1122947 h 1248611"/>
                <a:gd name="connsiteX10" fmla="*/ 2895600 w 5606716"/>
                <a:gd name="connsiteY10" fmla="*/ 1122947 h 1248611"/>
                <a:gd name="connsiteX11" fmla="*/ 2478505 w 5606716"/>
                <a:gd name="connsiteY11" fmla="*/ 1163053 h 1248611"/>
                <a:gd name="connsiteX12" fmla="*/ 2125579 w 5606716"/>
                <a:gd name="connsiteY12" fmla="*/ 1203158 h 1248611"/>
                <a:gd name="connsiteX13" fmla="*/ 1812758 w 5606716"/>
                <a:gd name="connsiteY13" fmla="*/ 1243263 h 1248611"/>
                <a:gd name="connsiteX14" fmla="*/ 1548063 w 5606716"/>
                <a:gd name="connsiteY14" fmla="*/ 1195137 h 1248611"/>
                <a:gd name="connsiteX15" fmla="*/ 1082842 w 5606716"/>
                <a:gd name="connsiteY15" fmla="*/ 770021 h 1248611"/>
                <a:gd name="connsiteX16" fmla="*/ 665747 w 5606716"/>
                <a:gd name="connsiteY16" fmla="*/ 577516 h 1248611"/>
                <a:gd name="connsiteX17" fmla="*/ 521368 w 5606716"/>
                <a:gd name="connsiteY17" fmla="*/ 385010 h 1248611"/>
                <a:gd name="connsiteX18" fmla="*/ 296779 w 5606716"/>
                <a:gd name="connsiteY18" fmla="*/ 232610 h 1248611"/>
                <a:gd name="connsiteX19" fmla="*/ 0 w 5606716"/>
                <a:gd name="connsiteY19" fmla="*/ 0 h 124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06716" h="1248611">
                  <a:moveTo>
                    <a:pt x="5606716" y="689810"/>
                  </a:moveTo>
                  <a:lnTo>
                    <a:pt x="5053263" y="778042"/>
                  </a:lnTo>
                  <a:cubicBezTo>
                    <a:pt x="4922253" y="796758"/>
                    <a:pt x="4916906" y="787400"/>
                    <a:pt x="4820653" y="802105"/>
                  </a:cubicBezTo>
                  <a:cubicBezTo>
                    <a:pt x="4724400" y="816810"/>
                    <a:pt x="4570663" y="839537"/>
                    <a:pt x="4475747" y="866274"/>
                  </a:cubicBezTo>
                  <a:cubicBezTo>
                    <a:pt x="4380831" y="893011"/>
                    <a:pt x="4315326" y="943810"/>
                    <a:pt x="4251158" y="962526"/>
                  </a:cubicBezTo>
                  <a:cubicBezTo>
                    <a:pt x="4186990" y="981242"/>
                    <a:pt x="4145547" y="971884"/>
                    <a:pt x="4090737" y="978568"/>
                  </a:cubicBezTo>
                  <a:cubicBezTo>
                    <a:pt x="4035927" y="985252"/>
                    <a:pt x="3993148" y="997285"/>
                    <a:pt x="3922295" y="1002632"/>
                  </a:cubicBezTo>
                  <a:cubicBezTo>
                    <a:pt x="3851442" y="1007979"/>
                    <a:pt x="3759200" y="1002632"/>
                    <a:pt x="3665621" y="1010653"/>
                  </a:cubicBezTo>
                  <a:cubicBezTo>
                    <a:pt x="3572042" y="1018674"/>
                    <a:pt x="3463758" y="1032042"/>
                    <a:pt x="3360821" y="1050758"/>
                  </a:cubicBezTo>
                  <a:cubicBezTo>
                    <a:pt x="3257884" y="1069474"/>
                    <a:pt x="3125537" y="1110916"/>
                    <a:pt x="3048000" y="1122947"/>
                  </a:cubicBezTo>
                  <a:cubicBezTo>
                    <a:pt x="2970463" y="1134979"/>
                    <a:pt x="2990516" y="1116263"/>
                    <a:pt x="2895600" y="1122947"/>
                  </a:cubicBezTo>
                  <a:cubicBezTo>
                    <a:pt x="2800684" y="1129631"/>
                    <a:pt x="2478505" y="1163053"/>
                    <a:pt x="2478505" y="1163053"/>
                  </a:cubicBezTo>
                  <a:lnTo>
                    <a:pt x="2125579" y="1203158"/>
                  </a:lnTo>
                  <a:cubicBezTo>
                    <a:pt x="2014621" y="1216526"/>
                    <a:pt x="1909011" y="1244600"/>
                    <a:pt x="1812758" y="1243263"/>
                  </a:cubicBezTo>
                  <a:cubicBezTo>
                    <a:pt x="1716505" y="1241926"/>
                    <a:pt x="1669716" y="1274011"/>
                    <a:pt x="1548063" y="1195137"/>
                  </a:cubicBezTo>
                  <a:cubicBezTo>
                    <a:pt x="1426410" y="1116263"/>
                    <a:pt x="1229895" y="872958"/>
                    <a:pt x="1082842" y="770021"/>
                  </a:cubicBezTo>
                  <a:cubicBezTo>
                    <a:pt x="935789" y="667084"/>
                    <a:pt x="759326" y="641684"/>
                    <a:pt x="665747" y="577516"/>
                  </a:cubicBezTo>
                  <a:cubicBezTo>
                    <a:pt x="572168" y="513347"/>
                    <a:pt x="582863" y="442494"/>
                    <a:pt x="521368" y="385010"/>
                  </a:cubicBezTo>
                  <a:cubicBezTo>
                    <a:pt x="459873" y="327526"/>
                    <a:pt x="383674" y="296778"/>
                    <a:pt x="296779" y="232610"/>
                  </a:cubicBezTo>
                  <a:cubicBezTo>
                    <a:pt x="209884" y="168442"/>
                    <a:pt x="104942" y="84221"/>
                    <a:pt x="0" y="0"/>
                  </a:cubicBezTo>
                </a:path>
              </a:pathLst>
            </a:custGeom>
            <a:no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extBox 153">
              <a:extLst>
                <a:ext uri="{FF2B5EF4-FFF2-40B4-BE49-F238E27FC236}">
                  <a16:creationId xmlns:a16="http://schemas.microsoft.com/office/drawing/2014/main" id="{58006235-20EE-44AA-A782-BFF97DAE79A2}"/>
                </a:ext>
              </a:extLst>
            </p:cNvPr>
            <p:cNvSpPr txBox="1"/>
            <p:nvPr/>
          </p:nvSpPr>
          <p:spPr>
            <a:xfrm>
              <a:off x="7989626" y="3266533"/>
              <a:ext cx="367408" cy="307777"/>
            </a:xfrm>
            <a:prstGeom prst="rect">
              <a:avLst/>
            </a:prstGeom>
            <a:noFill/>
          </p:spPr>
          <p:txBody>
            <a:bodyPr wrap="none" rtlCol="0">
              <a:spAutoFit/>
            </a:bodyPr>
            <a:lstStyle/>
            <a:p>
              <a:r>
                <a:rPr lang="en-US" sz="1400" dirty="0"/>
                <a:t>15</a:t>
              </a:r>
            </a:p>
          </p:txBody>
        </p:sp>
        <p:sp>
          <p:nvSpPr>
            <p:cNvPr id="155" name="TextBox 154">
              <a:extLst>
                <a:ext uri="{FF2B5EF4-FFF2-40B4-BE49-F238E27FC236}">
                  <a16:creationId xmlns:a16="http://schemas.microsoft.com/office/drawing/2014/main" id="{9738DFC9-3AA4-4605-B709-EBCC2A2136FD}"/>
                </a:ext>
              </a:extLst>
            </p:cNvPr>
            <p:cNvSpPr txBox="1"/>
            <p:nvPr/>
          </p:nvSpPr>
          <p:spPr>
            <a:xfrm rot="21145733">
              <a:off x="6343678" y="3956146"/>
              <a:ext cx="1702582" cy="276999"/>
            </a:xfrm>
            <a:prstGeom prst="rect">
              <a:avLst/>
            </a:prstGeom>
            <a:noFill/>
          </p:spPr>
          <p:txBody>
            <a:bodyPr wrap="none" rtlCol="0">
              <a:spAutoFit/>
            </a:bodyPr>
            <a:lstStyle/>
            <a:p>
              <a:r>
                <a:rPr lang="en-US" sz="1200" dirty="0"/>
                <a:t>Upper São Sebastião Fm</a:t>
              </a:r>
            </a:p>
          </p:txBody>
        </p:sp>
        <p:sp>
          <p:nvSpPr>
            <p:cNvPr id="156" name="TextBox 155">
              <a:extLst>
                <a:ext uri="{FF2B5EF4-FFF2-40B4-BE49-F238E27FC236}">
                  <a16:creationId xmlns:a16="http://schemas.microsoft.com/office/drawing/2014/main" id="{3EFB6F1E-C779-4CA7-AF3A-3DB0802B9947}"/>
                </a:ext>
              </a:extLst>
            </p:cNvPr>
            <p:cNvSpPr txBox="1"/>
            <p:nvPr/>
          </p:nvSpPr>
          <p:spPr>
            <a:xfrm rot="21145733">
              <a:off x="6310104" y="4683102"/>
              <a:ext cx="1697452" cy="276999"/>
            </a:xfrm>
            <a:prstGeom prst="rect">
              <a:avLst/>
            </a:prstGeom>
            <a:noFill/>
          </p:spPr>
          <p:txBody>
            <a:bodyPr wrap="none" rtlCol="0">
              <a:spAutoFit/>
            </a:bodyPr>
            <a:lstStyle/>
            <a:p>
              <a:r>
                <a:rPr lang="en-US" sz="1200" dirty="0"/>
                <a:t>Lower São Sebastião Fm</a:t>
              </a:r>
            </a:p>
          </p:txBody>
        </p:sp>
        <p:sp>
          <p:nvSpPr>
            <p:cNvPr id="157" name="TextBox 156">
              <a:extLst>
                <a:ext uri="{FF2B5EF4-FFF2-40B4-BE49-F238E27FC236}">
                  <a16:creationId xmlns:a16="http://schemas.microsoft.com/office/drawing/2014/main" id="{67D5D0C3-DF52-4BDF-A0BA-2A0B8B97ED28}"/>
                </a:ext>
              </a:extLst>
            </p:cNvPr>
            <p:cNvSpPr txBox="1"/>
            <p:nvPr/>
          </p:nvSpPr>
          <p:spPr>
            <a:xfrm rot="21118101">
              <a:off x="5655016" y="4474481"/>
              <a:ext cx="724109" cy="276999"/>
            </a:xfrm>
            <a:prstGeom prst="rect">
              <a:avLst/>
            </a:prstGeom>
            <a:noFill/>
          </p:spPr>
          <p:txBody>
            <a:bodyPr wrap="none" rtlCol="0">
              <a:spAutoFit/>
            </a:bodyPr>
            <a:lstStyle/>
            <a:p>
              <a:r>
                <a:rPr lang="en-US" sz="1200" dirty="0"/>
                <a:t>Aquitard</a:t>
              </a:r>
            </a:p>
          </p:txBody>
        </p:sp>
        <p:sp>
          <p:nvSpPr>
            <p:cNvPr id="158" name="TextBox 157">
              <a:extLst>
                <a:ext uri="{FF2B5EF4-FFF2-40B4-BE49-F238E27FC236}">
                  <a16:creationId xmlns:a16="http://schemas.microsoft.com/office/drawing/2014/main" id="{1ECAB476-E619-40E9-8BFA-C687F0E3EEEA}"/>
                </a:ext>
              </a:extLst>
            </p:cNvPr>
            <p:cNvSpPr txBox="1"/>
            <p:nvPr/>
          </p:nvSpPr>
          <p:spPr>
            <a:xfrm rot="21254441">
              <a:off x="4481851" y="3882050"/>
              <a:ext cx="848309" cy="246221"/>
            </a:xfrm>
            <a:prstGeom prst="rect">
              <a:avLst/>
            </a:prstGeom>
            <a:noFill/>
          </p:spPr>
          <p:txBody>
            <a:bodyPr wrap="none" rtlCol="0">
              <a:spAutoFit/>
            </a:bodyPr>
            <a:lstStyle/>
            <a:p>
              <a:r>
                <a:rPr lang="en-US" sz="1000" dirty="0"/>
                <a:t>Refusal layer</a:t>
              </a:r>
            </a:p>
          </p:txBody>
        </p:sp>
        <p:sp>
          <p:nvSpPr>
            <p:cNvPr id="159" name="Oval 158">
              <a:extLst>
                <a:ext uri="{FF2B5EF4-FFF2-40B4-BE49-F238E27FC236}">
                  <a16:creationId xmlns:a16="http://schemas.microsoft.com/office/drawing/2014/main" id="{651D41AA-9374-4D98-B0B7-A1E8A34F7A08}"/>
                </a:ext>
              </a:extLst>
            </p:cNvPr>
            <p:cNvSpPr/>
            <p:nvPr/>
          </p:nvSpPr>
          <p:spPr>
            <a:xfrm rot="21175133">
              <a:off x="3094350" y="2962058"/>
              <a:ext cx="179486" cy="69699"/>
            </a:xfrm>
            <a:prstGeom prst="ellipse">
              <a:avLst/>
            </a:prstGeom>
            <a:solidFill>
              <a:srgbClr val="C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800000"/>
                </a:highlight>
              </a:endParaRPr>
            </a:p>
          </p:txBody>
        </p:sp>
        <p:sp>
          <p:nvSpPr>
            <p:cNvPr id="160" name="Oval 159">
              <a:extLst>
                <a:ext uri="{FF2B5EF4-FFF2-40B4-BE49-F238E27FC236}">
                  <a16:creationId xmlns:a16="http://schemas.microsoft.com/office/drawing/2014/main" id="{8486BB8E-6767-4CD5-894F-817012E08BE3}"/>
                </a:ext>
              </a:extLst>
            </p:cNvPr>
            <p:cNvSpPr/>
            <p:nvPr/>
          </p:nvSpPr>
          <p:spPr>
            <a:xfrm rot="21175133">
              <a:off x="3926499" y="3578657"/>
              <a:ext cx="179486" cy="69699"/>
            </a:xfrm>
            <a:prstGeom prst="ellipse">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800000"/>
                </a:highlight>
              </a:endParaRPr>
            </a:p>
          </p:txBody>
        </p:sp>
        <p:sp>
          <p:nvSpPr>
            <p:cNvPr id="161" name="Oval 160">
              <a:extLst>
                <a:ext uri="{FF2B5EF4-FFF2-40B4-BE49-F238E27FC236}">
                  <a16:creationId xmlns:a16="http://schemas.microsoft.com/office/drawing/2014/main" id="{886DFE7B-A55B-4B7F-AFA8-7D83F5D2A882}"/>
                </a:ext>
              </a:extLst>
            </p:cNvPr>
            <p:cNvSpPr/>
            <p:nvPr/>
          </p:nvSpPr>
          <p:spPr>
            <a:xfrm rot="21175133">
              <a:off x="2788940" y="2727469"/>
              <a:ext cx="179486" cy="69699"/>
            </a:xfrm>
            <a:prstGeom prst="ellipse">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800000"/>
                </a:highlight>
              </a:endParaRPr>
            </a:p>
          </p:txBody>
        </p:sp>
        <p:sp>
          <p:nvSpPr>
            <p:cNvPr id="162" name="Oval 161">
              <a:extLst>
                <a:ext uri="{FF2B5EF4-FFF2-40B4-BE49-F238E27FC236}">
                  <a16:creationId xmlns:a16="http://schemas.microsoft.com/office/drawing/2014/main" id="{2EE52B97-926B-4213-99D0-850068F1F2C8}"/>
                </a:ext>
              </a:extLst>
            </p:cNvPr>
            <p:cNvSpPr/>
            <p:nvPr/>
          </p:nvSpPr>
          <p:spPr>
            <a:xfrm rot="21175133">
              <a:off x="3683268" y="2847449"/>
              <a:ext cx="179486" cy="69699"/>
            </a:xfrm>
            <a:prstGeom prst="ellipse">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800000"/>
                </a:highlight>
              </a:endParaRPr>
            </a:p>
          </p:txBody>
        </p:sp>
        <p:sp>
          <p:nvSpPr>
            <p:cNvPr id="163" name="Oval 162">
              <a:extLst>
                <a:ext uri="{FF2B5EF4-FFF2-40B4-BE49-F238E27FC236}">
                  <a16:creationId xmlns:a16="http://schemas.microsoft.com/office/drawing/2014/main" id="{C6CB81F3-CDAB-4CBA-859A-115EFE369706}"/>
                </a:ext>
              </a:extLst>
            </p:cNvPr>
            <p:cNvSpPr/>
            <p:nvPr/>
          </p:nvSpPr>
          <p:spPr>
            <a:xfrm rot="21175133">
              <a:off x="6510101" y="3297689"/>
              <a:ext cx="179486" cy="69699"/>
            </a:xfrm>
            <a:prstGeom prst="ellipse">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800000"/>
                </a:highlight>
              </a:endParaRPr>
            </a:p>
          </p:txBody>
        </p:sp>
        <p:sp>
          <p:nvSpPr>
            <p:cNvPr id="164" name="Oval 163">
              <a:extLst>
                <a:ext uri="{FF2B5EF4-FFF2-40B4-BE49-F238E27FC236}">
                  <a16:creationId xmlns:a16="http://schemas.microsoft.com/office/drawing/2014/main" id="{C7D0B1D2-D6EE-4111-B7EB-7F67EB8937D7}"/>
                </a:ext>
              </a:extLst>
            </p:cNvPr>
            <p:cNvSpPr/>
            <p:nvPr/>
          </p:nvSpPr>
          <p:spPr>
            <a:xfrm rot="21175133">
              <a:off x="6095693" y="2520751"/>
              <a:ext cx="179486" cy="69699"/>
            </a:xfrm>
            <a:prstGeom prst="ellipse">
              <a:avLst/>
            </a:prstGeom>
            <a:solidFill>
              <a:srgbClr val="C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800000"/>
                </a:highlight>
              </a:endParaRPr>
            </a:p>
          </p:txBody>
        </p:sp>
        <p:cxnSp>
          <p:nvCxnSpPr>
            <p:cNvPr id="165" name="Straight Connector 164">
              <a:extLst>
                <a:ext uri="{FF2B5EF4-FFF2-40B4-BE49-F238E27FC236}">
                  <a16:creationId xmlns:a16="http://schemas.microsoft.com/office/drawing/2014/main" id="{0231BB1B-FBCB-4A21-A441-A09D6AFCFD7E}"/>
                </a:ext>
              </a:extLst>
            </p:cNvPr>
            <p:cNvCxnSpPr/>
            <p:nvPr/>
          </p:nvCxnSpPr>
          <p:spPr>
            <a:xfrm>
              <a:off x="2407884" y="2607239"/>
              <a:ext cx="1709051" cy="1274423"/>
            </a:xfrm>
            <a:prstGeom prst="line">
              <a:avLst/>
            </a:prstGeom>
            <a:ln w="635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7424B416-0F6E-4D76-B8BC-B54D5DC78391}"/>
                </a:ext>
              </a:extLst>
            </p:cNvPr>
            <p:cNvCxnSpPr/>
            <p:nvPr/>
          </p:nvCxnSpPr>
          <p:spPr>
            <a:xfrm flipV="1">
              <a:off x="4109595" y="3494474"/>
              <a:ext cx="2662993" cy="385321"/>
            </a:xfrm>
            <a:prstGeom prst="line">
              <a:avLst/>
            </a:prstGeom>
            <a:ln w="635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167" name="Isosceles Triangle 166">
              <a:extLst>
                <a:ext uri="{FF2B5EF4-FFF2-40B4-BE49-F238E27FC236}">
                  <a16:creationId xmlns:a16="http://schemas.microsoft.com/office/drawing/2014/main" id="{29BD3534-32A9-45CD-B381-73E7212A6A4B}"/>
                </a:ext>
              </a:extLst>
            </p:cNvPr>
            <p:cNvSpPr/>
            <p:nvPr/>
          </p:nvSpPr>
          <p:spPr>
            <a:xfrm flipV="1">
              <a:off x="6409541" y="3452658"/>
              <a:ext cx="88834" cy="74522"/>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reeform: Shape 167">
              <a:extLst>
                <a:ext uri="{FF2B5EF4-FFF2-40B4-BE49-F238E27FC236}">
                  <a16:creationId xmlns:a16="http://schemas.microsoft.com/office/drawing/2014/main" id="{AB273C75-1BD2-4ADD-8D02-01CAF86A9DF6}"/>
                </a:ext>
              </a:extLst>
            </p:cNvPr>
            <p:cNvSpPr/>
            <p:nvPr/>
          </p:nvSpPr>
          <p:spPr>
            <a:xfrm>
              <a:off x="3052713" y="3014733"/>
              <a:ext cx="152566" cy="524059"/>
            </a:xfrm>
            <a:custGeom>
              <a:avLst/>
              <a:gdLst>
                <a:gd name="connsiteX0" fmla="*/ 131657 w 133339"/>
                <a:gd name="connsiteY0" fmla="*/ 0 h 571500"/>
                <a:gd name="connsiteX1" fmla="*/ 104443 w 133339"/>
                <a:gd name="connsiteY1" fmla="*/ 48986 h 571500"/>
                <a:gd name="connsiteX2" fmla="*/ 88114 w 133339"/>
                <a:gd name="connsiteY2" fmla="*/ 65314 h 571500"/>
                <a:gd name="connsiteX3" fmla="*/ 50014 w 133339"/>
                <a:gd name="connsiteY3" fmla="*/ 81643 h 571500"/>
                <a:gd name="connsiteX4" fmla="*/ 50014 w 133339"/>
                <a:gd name="connsiteY4" fmla="*/ 92529 h 571500"/>
                <a:gd name="connsiteX5" fmla="*/ 66343 w 133339"/>
                <a:gd name="connsiteY5" fmla="*/ 97972 h 571500"/>
                <a:gd name="connsiteX6" fmla="*/ 93557 w 133339"/>
                <a:gd name="connsiteY6" fmla="*/ 119743 h 571500"/>
                <a:gd name="connsiteX7" fmla="*/ 131657 w 133339"/>
                <a:gd name="connsiteY7" fmla="*/ 136072 h 571500"/>
                <a:gd name="connsiteX8" fmla="*/ 33686 w 133339"/>
                <a:gd name="connsiteY8" fmla="*/ 136072 h 571500"/>
                <a:gd name="connsiteX9" fmla="*/ 44571 w 133339"/>
                <a:gd name="connsiteY9" fmla="*/ 157843 h 571500"/>
                <a:gd name="connsiteX10" fmla="*/ 28243 w 133339"/>
                <a:gd name="connsiteY10" fmla="*/ 185057 h 571500"/>
                <a:gd name="connsiteX11" fmla="*/ 11914 w 133339"/>
                <a:gd name="connsiteY11" fmla="*/ 206829 h 571500"/>
                <a:gd name="connsiteX12" fmla="*/ 22800 w 133339"/>
                <a:gd name="connsiteY12" fmla="*/ 228600 h 571500"/>
                <a:gd name="connsiteX13" fmla="*/ 22800 w 133339"/>
                <a:gd name="connsiteY13" fmla="*/ 283029 h 571500"/>
                <a:gd name="connsiteX14" fmla="*/ 60900 w 133339"/>
                <a:gd name="connsiteY14" fmla="*/ 310243 h 571500"/>
                <a:gd name="connsiteX15" fmla="*/ 44571 w 133339"/>
                <a:gd name="connsiteY15" fmla="*/ 342900 h 571500"/>
                <a:gd name="connsiteX16" fmla="*/ 120771 w 133339"/>
                <a:gd name="connsiteY16" fmla="*/ 359229 h 571500"/>
                <a:gd name="connsiteX17" fmla="*/ 1028 w 133339"/>
                <a:gd name="connsiteY17" fmla="*/ 386443 h 571500"/>
                <a:gd name="connsiteX18" fmla="*/ 60900 w 133339"/>
                <a:gd name="connsiteY18" fmla="*/ 413657 h 571500"/>
                <a:gd name="connsiteX19" fmla="*/ 6471 w 133339"/>
                <a:gd name="connsiteY19" fmla="*/ 424543 h 571500"/>
                <a:gd name="connsiteX20" fmla="*/ 6471 w 133339"/>
                <a:gd name="connsiteY20" fmla="*/ 468086 h 571500"/>
                <a:gd name="connsiteX21" fmla="*/ 50014 w 133339"/>
                <a:gd name="connsiteY21" fmla="*/ 478972 h 571500"/>
                <a:gd name="connsiteX22" fmla="*/ 6471 w 133339"/>
                <a:gd name="connsiteY22" fmla="*/ 495300 h 571500"/>
                <a:gd name="connsiteX23" fmla="*/ 1028 w 133339"/>
                <a:gd name="connsiteY23"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3339" h="571500">
                  <a:moveTo>
                    <a:pt x="131657" y="0"/>
                  </a:moveTo>
                  <a:lnTo>
                    <a:pt x="104443" y="48986"/>
                  </a:lnTo>
                  <a:cubicBezTo>
                    <a:pt x="97186" y="59872"/>
                    <a:pt x="97185" y="59871"/>
                    <a:pt x="88114" y="65314"/>
                  </a:cubicBezTo>
                  <a:cubicBezTo>
                    <a:pt x="79043" y="70757"/>
                    <a:pt x="50014" y="81643"/>
                    <a:pt x="50014" y="81643"/>
                  </a:cubicBezTo>
                  <a:cubicBezTo>
                    <a:pt x="43664" y="86179"/>
                    <a:pt x="50014" y="92529"/>
                    <a:pt x="50014" y="92529"/>
                  </a:cubicBezTo>
                  <a:cubicBezTo>
                    <a:pt x="52735" y="95250"/>
                    <a:pt x="66343" y="97972"/>
                    <a:pt x="66343" y="97972"/>
                  </a:cubicBezTo>
                  <a:cubicBezTo>
                    <a:pt x="73600" y="102508"/>
                    <a:pt x="82671" y="113393"/>
                    <a:pt x="93557" y="119743"/>
                  </a:cubicBezTo>
                  <a:cubicBezTo>
                    <a:pt x="104443" y="126093"/>
                    <a:pt x="141635" y="133351"/>
                    <a:pt x="131657" y="136072"/>
                  </a:cubicBezTo>
                  <a:cubicBezTo>
                    <a:pt x="121679" y="138793"/>
                    <a:pt x="33686" y="136072"/>
                    <a:pt x="33686" y="136072"/>
                  </a:cubicBezTo>
                  <a:cubicBezTo>
                    <a:pt x="19172" y="139700"/>
                    <a:pt x="45478" y="149679"/>
                    <a:pt x="44571" y="157843"/>
                  </a:cubicBezTo>
                  <a:cubicBezTo>
                    <a:pt x="43664" y="166007"/>
                    <a:pt x="28243" y="185057"/>
                    <a:pt x="28243" y="185057"/>
                  </a:cubicBezTo>
                  <a:cubicBezTo>
                    <a:pt x="22800" y="193221"/>
                    <a:pt x="11914" y="206829"/>
                    <a:pt x="11914" y="206829"/>
                  </a:cubicBezTo>
                  <a:cubicBezTo>
                    <a:pt x="11007" y="214086"/>
                    <a:pt x="20986" y="215900"/>
                    <a:pt x="22800" y="228600"/>
                  </a:cubicBezTo>
                  <a:cubicBezTo>
                    <a:pt x="24614" y="241300"/>
                    <a:pt x="16450" y="269422"/>
                    <a:pt x="22800" y="283029"/>
                  </a:cubicBezTo>
                  <a:cubicBezTo>
                    <a:pt x="29150" y="296636"/>
                    <a:pt x="57271" y="300265"/>
                    <a:pt x="60900" y="310243"/>
                  </a:cubicBezTo>
                  <a:cubicBezTo>
                    <a:pt x="64528" y="320222"/>
                    <a:pt x="34593" y="334736"/>
                    <a:pt x="44571" y="342900"/>
                  </a:cubicBezTo>
                  <a:cubicBezTo>
                    <a:pt x="54549" y="351064"/>
                    <a:pt x="128028" y="351972"/>
                    <a:pt x="120771" y="359229"/>
                  </a:cubicBezTo>
                  <a:cubicBezTo>
                    <a:pt x="113514" y="366486"/>
                    <a:pt x="11006" y="377372"/>
                    <a:pt x="1028" y="386443"/>
                  </a:cubicBezTo>
                  <a:cubicBezTo>
                    <a:pt x="-8950" y="395514"/>
                    <a:pt x="59993" y="407307"/>
                    <a:pt x="60900" y="413657"/>
                  </a:cubicBezTo>
                  <a:cubicBezTo>
                    <a:pt x="61807" y="420007"/>
                    <a:pt x="15542" y="415472"/>
                    <a:pt x="6471" y="424543"/>
                  </a:cubicBezTo>
                  <a:cubicBezTo>
                    <a:pt x="-2600" y="433614"/>
                    <a:pt x="-786" y="459015"/>
                    <a:pt x="6471" y="468086"/>
                  </a:cubicBezTo>
                  <a:cubicBezTo>
                    <a:pt x="13728" y="477157"/>
                    <a:pt x="50014" y="474436"/>
                    <a:pt x="50014" y="478972"/>
                  </a:cubicBezTo>
                  <a:cubicBezTo>
                    <a:pt x="50014" y="483508"/>
                    <a:pt x="14635" y="479879"/>
                    <a:pt x="6471" y="495300"/>
                  </a:cubicBezTo>
                  <a:cubicBezTo>
                    <a:pt x="-1693" y="510721"/>
                    <a:pt x="-333" y="541110"/>
                    <a:pt x="1028" y="57150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reeform: Shape 168">
              <a:extLst>
                <a:ext uri="{FF2B5EF4-FFF2-40B4-BE49-F238E27FC236}">
                  <a16:creationId xmlns:a16="http://schemas.microsoft.com/office/drawing/2014/main" id="{B3968F67-F5E9-4402-99DA-29F6BA224F57}"/>
                </a:ext>
              </a:extLst>
            </p:cNvPr>
            <p:cNvSpPr/>
            <p:nvPr/>
          </p:nvSpPr>
          <p:spPr>
            <a:xfrm>
              <a:off x="2847065" y="2933350"/>
              <a:ext cx="108931" cy="185058"/>
            </a:xfrm>
            <a:custGeom>
              <a:avLst/>
              <a:gdLst>
                <a:gd name="connsiteX0" fmla="*/ 3460 w 108931"/>
                <a:gd name="connsiteY0" fmla="*/ 0 h 185058"/>
                <a:gd name="connsiteX1" fmla="*/ 14346 w 108931"/>
                <a:gd name="connsiteY1" fmla="*/ 59872 h 185058"/>
                <a:gd name="connsiteX2" fmla="*/ 85103 w 108931"/>
                <a:gd name="connsiteY2" fmla="*/ 65315 h 185058"/>
                <a:gd name="connsiteX3" fmla="*/ 101432 w 108931"/>
                <a:gd name="connsiteY3" fmla="*/ 87086 h 185058"/>
                <a:gd name="connsiteX4" fmla="*/ 101432 w 108931"/>
                <a:gd name="connsiteY4" fmla="*/ 114300 h 185058"/>
                <a:gd name="connsiteX5" fmla="*/ 8903 w 108931"/>
                <a:gd name="connsiteY5" fmla="*/ 108858 h 185058"/>
                <a:gd name="connsiteX6" fmla="*/ 8903 w 108931"/>
                <a:gd name="connsiteY6" fmla="*/ 185058 h 18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931" h="185058">
                  <a:moveTo>
                    <a:pt x="3460" y="0"/>
                  </a:moveTo>
                  <a:cubicBezTo>
                    <a:pt x="2099" y="24493"/>
                    <a:pt x="739" y="48986"/>
                    <a:pt x="14346" y="59872"/>
                  </a:cubicBezTo>
                  <a:cubicBezTo>
                    <a:pt x="27953" y="70758"/>
                    <a:pt x="85103" y="65315"/>
                    <a:pt x="85103" y="65315"/>
                  </a:cubicBezTo>
                  <a:cubicBezTo>
                    <a:pt x="99617" y="69851"/>
                    <a:pt x="98711" y="78922"/>
                    <a:pt x="101432" y="87086"/>
                  </a:cubicBezTo>
                  <a:cubicBezTo>
                    <a:pt x="104154" y="95250"/>
                    <a:pt x="116853" y="110671"/>
                    <a:pt x="101432" y="114300"/>
                  </a:cubicBezTo>
                  <a:cubicBezTo>
                    <a:pt x="86011" y="117929"/>
                    <a:pt x="24325" y="97065"/>
                    <a:pt x="8903" y="108858"/>
                  </a:cubicBezTo>
                  <a:cubicBezTo>
                    <a:pt x="-6519" y="120651"/>
                    <a:pt x="1192" y="152854"/>
                    <a:pt x="8903" y="18505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Freeform: Shape 169">
              <a:extLst>
                <a:ext uri="{FF2B5EF4-FFF2-40B4-BE49-F238E27FC236}">
                  <a16:creationId xmlns:a16="http://schemas.microsoft.com/office/drawing/2014/main" id="{EFD55FA6-D65C-445F-A286-41302A187CC1}"/>
                </a:ext>
              </a:extLst>
            </p:cNvPr>
            <p:cNvSpPr/>
            <p:nvPr/>
          </p:nvSpPr>
          <p:spPr>
            <a:xfrm>
              <a:off x="3905760" y="3771954"/>
              <a:ext cx="148766" cy="199804"/>
            </a:xfrm>
            <a:custGeom>
              <a:avLst/>
              <a:gdLst>
                <a:gd name="connsiteX0" fmla="*/ 0 w 133733"/>
                <a:gd name="connsiteY0" fmla="*/ 234 h 245163"/>
                <a:gd name="connsiteX1" fmla="*/ 108857 w 133733"/>
                <a:gd name="connsiteY1" fmla="*/ 5677 h 245163"/>
                <a:gd name="connsiteX2" fmla="*/ 38100 w 133733"/>
                <a:gd name="connsiteY2" fmla="*/ 38334 h 245163"/>
                <a:gd name="connsiteX3" fmla="*/ 114300 w 133733"/>
                <a:gd name="connsiteY3" fmla="*/ 32892 h 245163"/>
                <a:gd name="connsiteX4" fmla="*/ 114300 w 133733"/>
                <a:gd name="connsiteY4" fmla="*/ 65549 h 245163"/>
                <a:gd name="connsiteX5" fmla="*/ 114300 w 133733"/>
                <a:gd name="connsiteY5" fmla="*/ 76434 h 245163"/>
                <a:gd name="connsiteX6" fmla="*/ 114300 w 133733"/>
                <a:gd name="connsiteY6" fmla="*/ 109092 h 245163"/>
                <a:gd name="connsiteX7" fmla="*/ 130628 w 133733"/>
                <a:gd name="connsiteY7" fmla="*/ 136306 h 245163"/>
                <a:gd name="connsiteX8" fmla="*/ 43543 w 133733"/>
                <a:gd name="connsiteY8" fmla="*/ 152634 h 245163"/>
                <a:gd name="connsiteX9" fmla="*/ 108857 w 133733"/>
                <a:gd name="connsiteY9" fmla="*/ 168963 h 245163"/>
                <a:gd name="connsiteX10" fmla="*/ 54428 w 133733"/>
                <a:gd name="connsiteY10" fmla="*/ 185292 h 245163"/>
                <a:gd name="connsiteX11" fmla="*/ 125185 w 133733"/>
                <a:gd name="connsiteY11" fmla="*/ 212506 h 245163"/>
                <a:gd name="connsiteX12" fmla="*/ 32657 w 133733"/>
                <a:gd name="connsiteY12" fmla="*/ 228834 h 245163"/>
                <a:gd name="connsiteX13" fmla="*/ 130628 w 133733"/>
                <a:gd name="connsiteY13" fmla="*/ 234277 h 245163"/>
                <a:gd name="connsiteX14" fmla="*/ 48985 w 133733"/>
                <a:gd name="connsiteY14" fmla="*/ 245163 h 24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733" h="245163">
                  <a:moveTo>
                    <a:pt x="0" y="234"/>
                  </a:moveTo>
                  <a:cubicBezTo>
                    <a:pt x="51253" y="-220"/>
                    <a:pt x="102507" y="-673"/>
                    <a:pt x="108857" y="5677"/>
                  </a:cubicBezTo>
                  <a:cubicBezTo>
                    <a:pt x="115207" y="12027"/>
                    <a:pt x="37193" y="33798"/>
                    <a:pt x="38100" y="38334"/>
                  </a:cubicBezTo>
                  <a:cubicBezTo>
                    <a:pt x="39007" y="42870"/>
                    <a:pt x="101600" y="28356"/>
                    <a:pt x="114300" y="32892"/>
                  </a:cubicBezTo>
                  <a:cubicBezTo>
                    <a:pt x="127000" y="37428"/>
                    <a:pt x="114300" y="65549"/>
                    <a:pt x="114300" y="65549"/>
                  </a:cubicBezTo>
                  <a:lnTo>
                    <a:pt x="114300" y="76434"/>
                  </a:lnTo>
                  <a:cubicBezTo>
                    <a:pt x="114300" y="83691"/>
                    <a:pt x="111579" y="99113"/>
                    <a:pt x="114300" y="109092"/>
                  </a:cubicBezTo>
                  <a:cubicBezTo>
                    <a:pt x="117021" y="119071"/>
                    <a:pt x="142421" y="129049"/>
                    <a:pt x="130628" y="136306"/>
                  </a:cubicBezTo>
                  <a:cubicBezTo>
                    <a:pt x="118835" y="143563"/>
                    <a:pt x="47171" y="147191"/>
                    <a:pt x="43543" y="152634"/>
                  </a:cubicBezTo>
                  <a:cubicBezTo>
                    <a:pt x="39915" y="158077"/>
                    <a:pt x="107043" y="163520"/>
                    <a:pt x="108857" y="168963"/>
                  </a:cubicBezTo>
                  <a:cubicBezTo>
                    <a:pt x="110671" y="174406"/>
                    <a:pt x="51707" y="178035"/>
                    <a:pt x="54428" y="185292"/>
                  </a:cubicBezTo>
                  <a:cubicBezTo>
                    <a:pt x="57149" y="192549"/>
                    <a:pt x="128814" y="205249"/>
                    <a:pt x="125185" y="212506"/>
                  </a:cubicBezTo>
                  <a:cubicBezTo>
                    <a:pt x="121557" y="219763"/>
                    <a:pt x="31750" y="225205"/>
                    <a:pt x="32657" y="228834"/>
                  </a:cubicBezTo>
                  <a:cubicBezTo>
                    <a:pt x="33564" y="232463"/>
                    <a:pt x="127907" y="231556"/>
                    <a:pt x="130628" y="234277"/>
                  </a:cubicBezTo>
                  <a:cubicBezTo>
                    <a:pt x="133349" y="236998"/>
                    <a:pt x="91167" y="241080"/>
                    <a:pt x="48985" y="2451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reeform: Shape 170">
              <a:extLst>
                <a:ext uri="{FF2B5EF4-FFF2-40B4-BE49-F238E27FC236}">
                  <a16:creationId xmlns:a16="http://schemas.microsoft.com/office/drawing/2014/main" id="{AA780B98-AFB9-487B-96F3-1E8795E74016}"/>
                </a:ext>
              </a:extLst>
            </p:cNvPr>
            <p:cNvSpPr/>
            <p:nvPr/>
          </p:nvSpPr>
          <p:spPr>
            <a:xfrm>
              <a:off x="6528310" y="3530108"/>
              <a:ext cx="148667" cy="195943"/>
            </a:xfrm>
            <a:custGeom>
              <a:avLst/>
              <a:gdLst>
                <a:gd name="connsiteX0" fmla="*/ 114577 w 148667"/>
                <a:gd name="connsiteY0" fmla="*/ 195943 h 195943"/>
                <a:gd name="connsiteX1" fmla="*/ 27492 w 148667"/>
                <a:gd name="connsiteY1" fmla="*/ 190500 h 195943"/>
                <a:gd name="connsiteX2" fmla="*/ 277 w 148667"/>
                <a:gd name="connsiteY2" fmla="*/ 141514 h 195943"/>
                <a:gd name="connsiteX3" fmla="*/ 22049 w 148667"/>
                <a:gd name="connsiteY3" fmla="*/ 114300 h 195943"/>
                <a:gd name="connsiteX4" fmla="*/ 136349 w 148667"/>
                <a:gd name="connsiteY4" fmla="*/ 103414 h 195943"/>
                <a:gd name="connsiteX5" fmla="*/ 38377 w 148667"/>
                <a:gd name="connsiteY5" fmla="*/ 87086 h 195943"/>
                <a:gd name="connsiteX6" fmla="*/ 136349 w 148667"/>
                <a:gd name="connsiteY6" fmla="*/ 87086 h 195943"/>
                <a:gd name="connsiteX7" fmla="*/ 147234 w 148667"/>
                <a:gd name="connsiteY7" fmla="*/ 65314 h 195943"/>
                <a:gd name="connsiteX8" fmla="*/ 141792 w 148667"/>
                <a:gd name="connsiteY8" fmla="*/ 43543 h 195943"/>
                <a:gd name="connsiteX9" fmla="*/ 120020 w 148667"/>
                <a:gd name="connsiteY9" fmla="*/ 27214 h 195943"/>
                <a:gd name="connsiteX10" fmla="*/ 103692 w 148667"/>
                <a:gd name="connsiteY10" fmla="*/ 10886 h 195943"/>
                <a:gd name="connsiteX11" fmla="*/ 65592 w 148667"/>
                <a:gd name="connsiteY11" fmla="*/ 0 h 19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67" h="195943">
                  <a:moveTo>
                    <a:pt x="114577" y="195943"/>
                  </a:moveTo>
                  <a:lnTo>
                    <a:pt x="27492" y="190500"/>
                  </a:lnTo>
                  <a:cubicBezTo>
                    <a:pt x="8442" y="181429"/>
                    <a:pt x="1184" y="154214"/>
                    <a:pt x="277" y="141514"/>
                  </a:cubicBezTo>
                  <a:cubicBezTo>
                    <a:pt x="-630" y="128814"/>
                    <a:pt x="-630" y="120650"/>
                    <a:pt x="22049" y="114300"/>
                  </a:cubicBezTo>
                  <a:cubicBezTo>
                    <a:pt x="44728" y="107950"/>
                    <a:pt x="133628" y="107950"/>
                    <a:pt x="136349" y="103414"/>
                  </a:cubicBezTo>
                  <a:cubicBezTo>
                    <a:pt x="139070" y="98878"/>
                    <a:pt x="38377" y="89807"/>
                    <a:pt x="38377" y="87086"/>
                  </a:cubicBezTo>
                  <a:cubicBezTo>
                    <a:pt x="38377" y="84365"/>
                    <a:pt x="136349" y="87086"/>
                    <a:pt x="136349" y="87086"/>
                  </a:cubicBezTo>
                  <a:cubicBezTo>
                    <a:pt x="154492" y="83457"/>
                    <a:pt x="147234" y="65314"/>
                    <a:pt x="147234" y="65314"/>
                  </a:cubicBezTo>
                  <a:cubicBezTo>
                    <a:pt x="148141" y="58057"/>
                    <a:pt x="141792" y="43543"/>
                    <a:pt x="141792" y="43543"/>
                  </a:cubicBezTo>
                  <a:cubicBezTo>
                    <a:pt x="137256" y="37193"/>
                    <a:pt x="120020" y="27214"/>
                    <a:pt x="120020" y="27214"/>
                  </a:cubicBezTo>
                  <a:cubicBezTo>
                    <a:pt x="113670" y="21771"/>
                    <a:pt x="112763" y="15422"/>
                    <a:pt x="103692" y="10886"/>
                  </a:cubicBezTo>
                  <a:cubicBezTo>
                    <a:pt x="94621" y="6350"/>
                    <a:pt x="80106" y="3175"/>
                    <a:pt x="65592"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355119C8-EA27-441C-89B7-C3C97CE99B61}"/>
                </a:ext>
              </a:extLst>
            </p:cNvPr>
            <p:cNvSpPr/>
            <p:nvPr/>
          </p:nvSpPr>
          <p:spPr>
            <a:xfrm rot="21109794">
              <a:off x="1871416" y="1699901"/>
              <a:ext cx="4114016" cy="334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3" name="Straight Arrow Connector 172">
              <a:extLst>
                <a:ext uri="{FF2B5EF4-FFF2-40B4-BE49-F238E27FC236}">
                  <a16:creationId xmlns:a16="http://schemas.microsoft.com/office/drawing/2014/main" id="{11095910-BF0F-44AD-BE27-1F7F00BA63FD}"/>
                </a:ext>
              </a:extLst>
            </p:cNvPr>
            <p:cNvCxnSpPr/>
            <p:nvPr/>
          </p:nvCxnSpPr>
          <p:spPr>
            <a:xfrm flipV="1">
              <a:off x="5068654" y="1681876"/>
              <a:ext cx="805536" cy="112344"/>
            </a:xfrm>
            <a:prstGeom prst="straightConnector1">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AEBC83C8-D31A-4168-8321-02EE1AD45BF4}"/>
                </a:ext>
              </a:extLst>
            </p:cNvPr>
            <p:cNvSpPr txBox="1"/>
            <p:nvPr/>
          </p:nvSpPr>
          <p:spPr>
            <a:xfrm rot="21190451">
              <a:off x="5150820" y="1443664"/>
              <a:ext cx="655949" cy="369332"/>
            </a:xfrm>
            <a:prstGeom prst="rect">
              <a:avLst/>
            </a:prstGeom>
            <a:noFill/>
          </p:spPr>
          <p:txBody>
            <a:bodyPr wrap="none" rtlCol="0">
              <a:spAutoFit/>
            </a:bodyPr>
            <a:lstStyle/>
            <a:p>
              <a:r>
                <a:rPr lang="en-US" dirty="0"/>
                <a:t>50 m</a:t>
              </a:r>
            </a:p>
          </p:txBody>
        </p:sp>
        <p:grpSp>
          <p:nvGrpSpPr>
            <p:cNvPr id="175" name="Group 174">
              <a:extLst>
                <a:ext uri="{FF2B5EF4-FFF2-40B4-BE49-F238E27FC236}">
                  <a16:creationId xmlns:a16="http://schemas.microsoft.com/office/drawing/2014/main" id="{21141797-ED46-45C8-B78C-D7374D5BE899}"/>
                </a:ext>
              </a:extLst>
            </p:cNvPr>
            <p:cNvGrpSpPr/>
            <p:nvPr/>
          </p:nvGrpSpPr>
          <p:grpSpPr>
            <a:xfrm>
              <a:off x="7330038" y="1422042"/>
              <a:ext cx="1419920" cy="889872"/>
              <a:chOff x="487680" y="3594144"/>
              <a:chExt cx="1419920" cy="889872"/>
            </a:xfrm>
          </p:grpSpPr>
          <p:sp>
            <p:nvSpPr>
              <p:cNvPr id="188" name="Rectangle 187">
                <a:extLst>
                  <a:ext uri="{FF2B5EF4-FFF2-40B4-BE49-F238E27FC236}">
                    <a16:creationId xmlns:a16="http://schemas.microsoft.com/office/drawing/2014/main" id="{04F55E49-2D58-4E5C-95FC-EF11C8776E15}"/>
                  </a:ext>
                </a:extLst>
              </p:cNvPr>
              <p:cNvSpPr/>
              <p:nvPr/>
            </p:nvSpPr>
            <p:spPr>
              <a:xfrm>
                <a:off x="487680" y="3613145"/>
                <a:ext cx="1400616" cy="8708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47D3FD2-1AC8-49E3-8AC0-0DE840D65CF6}"/>
                  </a:ext>
                </a:extLst>
              </p:cNvPr>
              <p:cNvSpPr txBox="1"/>
              <p:nvPr/>
            </p:nvSpPr>
            <p:spPr>
              <a:xfrm>
                <a:off x="725484" y="3594144"/>
                <a:ext cx="643061" cy="276999"/>
              </a:xfrm>
              <a:prstGeom prst="rect">
                <a:avLst/>
              </a:prstGeom>
              <a:noFill/>
            </p:spPr>
            <p:txBody>
              <a:bodyPr wrap="none" rtlCol="0">
                <a:spAutoFit/>
              </a:bodyPr>
              <a:lstStyle/>
              <a:p>
                <a:r>
                  <a:rPr lang="en-US" sz="1200" b="1" u="sng" dirty="0"/>
                  <a:t>Legend</a:t>
                </a:r>
              </a:p>
            </p:txBody>
          </p:sp>
          <p:sp>
            <p:nvSpPr>
              <p:cNvPr id="190" name="TextBox 189">
                <a:extLst>
                  <a:ext uri="{FF2B5EF4-FFF2-40B4-BE49-F238E27FC236}">
                    <a16:creationId xmlns:a16="http://schemas.microsoft.com/office/drawing/2014/main" id="{47C93A26-739A-4581-BE1B-6A5B0AE801F2}"/>
                  </a:ext>
                </a:extLst>
              </p:cNvPr>
              <p:cNvSpPr txBox="1"/>
              <p:nvPr/>
            </p:nvSpPr>
            <p:spPr>
              <a:xfrm>
                <a:off x="733624" y="3804024"/>
                <a:ext cx="1173976" cy="646331"/>
              </a:xfrm>
              <a:prstGeom prst="rect">
                <a:avLst/>
              </a:prstGeom>
              <a:noFill/>
            </p:spPr>
            <p:txBody>
              <a:bodyPr wrap="none" rtlCol="0">
                <a:spAutoFit/>
              </a:bodyPr>
              <a:lstStyle/>
              <a:p>
                <a:r>
                  <a:rPr lang="en-US" sz="1200" dirty="0"/>
                  <a:t>MiHPT</a:t>
                </a:r>
              </a:p>
              <a:p>
                <a:r>
                  <a:rPr lang="en-US" sz="1200" dirty="0"/>
                  <a:t>Natural Gamma</a:t>
                </a:r>
              </a:p>
              <a:p>
                <a:r>
                  <a:rPr lang="en-US" sz="1200" dirty="0"/>
                  <a:t>ERI Transect</a:t>
                </a:r>
              </a:p>
            </p:txBody>
          </p:sp>
          <p:sp>
            <p:nvSpPr>
              <p:cNvPr id="191" name="Oval 190">
                <a:extLst>
                  <a:ext uri="{FF2B5EF4-FFF2-40B4-BE49-F238E27FC236}">
                    <a16:creationId xmlns:a16="http://schemas.microsoft.com/office/drawing/2014/main" id="{515D0405-FA19-48ED-9DEC-1D5E4D3ED54C}"/>
                  </a:ext>
                </a:extLst>
              </p:cNvPr>
              <p:cNvSpPr/>
              <p:nvPr/>
            </p:nvSpPr>
            <p:spPr>
              <a:xfrm rot="21175133">
                <a:off x="568175" y="4125899"/>
                <a:ext cx="179486" cy="69699"/>
              </a:xfrm>
              <a:prstGeom prst="ellipse">
                <a:avLst/>
              </a:prstGeom>
              <a:solidFill>
                <a:srgbClr val="C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800000"/>
                  </a:highlight>
                </a:endParaRPr>
              </a:p>
            </p:txBody>
          </p:sp>
          <p:sp>
            <p:nvSpPr>
              <p:cNvPr id="192" name="Oval 191">
                <a:extLst>
                  <a:ext uri="{FF2B5EF4-FFF2-40B4-BE49-F238E27FC236}">
                    <a16:creationId xmlns:a16="http://schemas.microsoft.com/office/drawing/2014/main" id="{3C107205-E112-487C-8A81-E409AEA04740}"/>
                  </a:ext>
                </a:extLst>
              </p:cNvPr>
              <p:cNvSpPr/>
              <p:nvPr/>
            </p:nvSpPr>
            <p:spPr>
              <a:xfrm rot="21175133">
                <a:off x="566553" y="3922453"/>
                <a:ext cx="179486" cy="69699"/>
              </a:xfrm>
              <a:prstGeom prst="ellipse">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800000"/>
                  </a:highlight>
                </a:endParaRPr>
              </a:p>
            </p:txBody>
          </p:sp>
          <p:cxnSp>
            <p:nvCxnSpPr>
              <p:cNvPr id="193" name="Straight Connector 192">
                <a:extLst>
                  <a:ext uri="{FF2B5EF4-FFF2-40B4-BE49-F238E27FC236}">
                    <a16:creationId xmlns:a16="http://schemas.microsoft.com/office/drawing/2014/main" id="{19136958-E945-4E3A-8729-E0F8BAB1BAC8}"/>
                  </a:ext>
                </a:extLst>
              </p:cNvPr>
              <p:cNvCxnSpPr/>
              <p:nvPr/>
            </p:nvCxnSpPr>
            <p:spPr>
              <a:xfrm flipH="1">
                <a:off x="557320" y="4330683"/>
                <a:ext cx="215191" cy="31500"/>
              </a:xfrm>
              <a:prstGeom prst="line">
                <a:avLst/>
              </a:prstGeom>
              <a:ln w="25400">
                <a:solidFill>
                  <a:srgbClr val="00FF00"/>
                </a:solidFill>
              </a:ln>
            </p:spPr>
            <p:style>
              <a:lnRef idx="1">
                <a:schemeClr val="accent1"/>
              </a:lnRef>
              <a:fillRef idx="0">
                <a:schemeClr val="accent1"/>
              </a:fillRef>
              <a:effectRef idx="0">
                <a:schemeClr val="accent1"/>
              </a:effectRef>
              <a:fontRef idx="minor">
                <a:schemeClr val="tx1"/>
              </a:fontRef>
            </p:style>
          </p:cxnSp>
        </p:grpSp>
        <p:sp>
          <p:nvSpPr>
            <p:cNvPr id="176" name="Freeform: Shape 175">
              <a:extLst>
                <a:ext uri="{FF2B5EF4-FFF2-40B4-BE49-F238E27FC236}">
                  <a16:creationId xmlns:a16="http://schemas.microsoft.com/office/drawing/2014/main" id="{1D8C8A97-423B-4F09-B47C-CBF682D8C0B9}"/>
                </a:ext>
              </a:extLst>
            </p:cNvPr>
            <p:cNvSpPr/>
            <p:nvPr/>
          </p:nvSpPr>
          <p:spPr>
            <a:xfrm>
              <a:off x="2178618" y="3781035"/>
              <a:ext cx="333066" cy="245026"/>
            </a:xfrm>
            <a:custGeom>
              <a:avLst/>
              <a:gdLst>
                <a:gd name="connsiteX0" fmla="*/ 158496 w 158496"/>
                <a:gd name="connsiteY0" fmla="*/ 115824 h 219456"/>
                <a:gd name="connsiteX1" fmla="*/ 0 w 158496"/>
                <a:gd name="connsiteY1" fmla="*/ 0 h 219456"/>
                <a:gd name="connsiteX2" fmla="*/ 0 w 158496"/>
                <a:gd name="connsiteY2" fmla="*/ 207264 h 219456"/>
                <a:gd name="connsiteX3" fmla="*/ 152400 w 158496"/>
                <a:gd name="connsiteY3" fmla="*/ 219456 h 219456"/>
                <a:gd name="connsiteX4" fmla="*/ 158496 w 158496"/>
                <a:gd name="connsiteY4" fmla="*/ 115824 h 219456"/>
                <a:gd name="connsiteX0" fmla="*/ 208479 w 208479"/>
                <a:gd name="connsiteY0" fmla="*/ 152062 h 219456"/>
                <a:gd name="connsiteX1" fmla="*/ 0 w 208479"/>
                <a:gd name="connsiteY1" fmla="*/ 0 h 219456"/>
                <a:gd name="connsiteX2" fmla="*/ 0 w 208479"/>
                <a:gd name="connsiteY2" fmla="*/ 207264 h 219456"/>
                <a:gd name="connsiteX3" fmla="*/ 152400 w 208479"/>
                <a:gd name="connsiteY3" fmla="*/ 219456 h 219456"/>
                <a:gd name="connsiteX4" fmla="*/ 208479 w 208479"/>
                <a:gd name="connsiteY4" fmla="*/ 152062 h 219456"/>
                <a:gd name="connsiteX0" fmla="*/ 208479 w 208479"/>
                <a:gd name="connsiteY0" fmla="*/ 129569 h 196963"/>
                <a:gd name="connsiteX1" fmla="*/ 28740 w 208479"/>
                <a:gd name="connsiteY1" fmla="*/ 0 h 196963"/>
                <a:gd name="connsiteX2" fmla="*/ 0 w 208479"/>
                <a:gd name="connsiteY2" fmla="*/ 184771 h 196963"/>
                <a:gd name="connsiteX3" fmla="*/ 152400 w 208479"/>
                <a:gd name="connsiteY3" fmla="*/ 196963 h 196963"/>
                <a:gd name="connsiteX4" fmla="*/ 208479 w 208479"/>
                <a:gd name="connsiteY4" fmla="*/ 129569 h 196963"/>
                <a:gd name="connsiteX0" fmla="*/ 179739 w 179739"/>
                <a:gd name="connsiteY0" fmla="*/ 129569 h 196963"/>
                <a:gd name="connsiteX1" fmla="*/ 0 w 179739"/>
                <a:gd name="connsiteY1" fmla="*/ 0 h 196963"/>
                <a:gd name="connsiteX2" fmla="*/ 1250 w 179739"/>
                <a:gd name="connsiteY2" fmla="*/ 157280 h 196963"/>
                <a:gd name="connsiteX3" fmla="*/ 123660 w 179739"/>
                <a:gd name="connsiteY3" fmla="*/ 196963 h 196963"/>
                <a:gd name="connsiteX4" fmla="*/ 179739 w 179739"/>
                <a:gd name="connsiteY4" fmla="*/ 129569 h 196963"/>
                <a:gd name="connsiteX0" fmla="*/ 178491 w 178491"/>
                <a:gd name="connsiteY0" fmla="*/ 93331 h 160725"/>
                <a:gd name="connsiteX1" fmla="*/ 111215 w 178491"/>
                <a:gd name="connsiteY1" fmla="*/ 0 h 160725"/>
                <a:gd name="connsiteX2" fmla="*/ 2 w 178491"/>
                <a:gd name="connsiteY2" fmla="*/ 121042 h 160725"/>
                <a:gd name="connsiteX3" fmla="*/ 122412 w 178491"/>
                <a:gd name="connsiteY3" fmla="*/ 160725 h 160725"/>
                <a:gd name="connsiteX4" fmla="*/ 178491 w 178491"/>
                <a:gd name="connsiteY4" fmla="*/ 93331 h 160725"/>
                <a:gd name="connsiteX0" fmla="*/ 71051 w 71051"/>
                <a:gd name="connsiteY0" fmla="*/ 93331 h 160725"/>
                <a:gd name="connsiteX1" fmla="*/ 3775 w 71051"/>
                <a:gd name="connsiteY1" fmla="*/ 0 h 160725"/>
                <a:gd name="connsiteX2" fmla="*/ 27 w 71051"/>
                <a:gd name="connsiteY2" fmla="*/ 148533 h 160725"/>
                <a:gd name="connsiteX3" fmla="*/ 14972 w 71051"/>
                <a:gd name="connsiteY3" fmla="*/ 160725 h 160725"/>
                <a:gd name="connsiteX4" fmla="*/ 71051 w 71051"/>
                <a:gd name="connsiteY4" fmla="*/ 93331 h 160725"/>
                <a:gd name="connsiteX0" fmla="*/ 208479 w 208479"/>
                <a:gd name="connsiteY0" fmla="*/ 97712 h 165106"/>
                <a:gd name="connsiteX1" fmla="*/ 141203 w 208479"/>
                <a:gd name="connsiteY1" fmla="*/ 4381 h 165106"/>
                <a:gd name="connsiteX2" fmla="*/ 0 w 208479"/>
                <a:gd name="connsiteY2" fmla="*/ 16709 h 165106"/>
                <a:gd name="connsiteX3" fmla="*/ 152400 w 208479"/>
                <a:gd name="connsiteY3" fmla="*/ 165106 h 165106"/>
                <a:gd name="connsiteX4" fmla="*/ 208479 w 208479"/>
                <a:gd name="connsiteY4" fmla="*/ 97712 h 165106"/>
                <a:gd name="connsiteX0" fmla="*/ 208479 w 208479"/>
                <a:gd name="connsiteY0" fmla="*/ 93331 h 160725"/>
                <a:gd name="connsiteX1" fmla="*/ 141203 w 208479"/>
                <a:gd name="connsiteY1" fmla="*/ 0 h 160725"/>
                <a:gd name="connsiteX2" fmla="*/ 0 w 208479"/>
                <a:gd name="connsiteY2" fmla="*/ 12328 h 160725"/>
                <a:gd name="connsiteX3" fmla="*/ 152400 w 208479"/>
                <a:gd name="connsiteY3" fmla="*/ 160725 h 160725"/>
                <a:gd name="connsiteX4" fmla="*/ 208479 w 208479"/>
                <a:gd name="connsiteY4" fmla="*/ 93331 h 160725"/>
                <a:gd name="connsiteX0" fmla="*/ 205980 w 205980"/>
                <a:gd name="connsiteY0" fmla="*/ 93331 h 160725"/>
                <a:gd name="connsiteX1" fmla="*/ 138704 w 205980"/>
                <a:gd name="connsiteY1" fmla="*/ 0 h 160725"/>
                <a:gd name="connsiteX2" fmla="*/ 0 w 205980"/>
                <a:gd name="connsiteY2" fmla="*/ 19825 h 160725"/>
                <a:gd name="connsiteX3" fmla="*/ 149901 w 205980"/>
                <a:gd name="connsiteY3" fmla="*/ 160725 h 160725"/>
                <a:gd name="connsiteX4" fmla="*/ 205980 w 205980"/>
                <a:gd name="connsiteY4" fmla="*/ 93331 h 160725"/>
                <a:gd name="connsiteX0" fmla="*/ 202231 w 202231"/>
                <a:gd name="connsiteY0" fmla="*/ 93331 h 160725"/>
                <a:gd name="connsiteX1" fmla="*/ 134955 w 202231"/>
                <a:gd name="connsiteY1" fmla="*/ 0 h 160725"/>
                <a:gd name="connsiteX2" fmla="*/ 0 w 202231"/>
                <a:gd name="connsiteY2" fmla="*/ 19825 h 160725"/>
                <a:gd name="connsiteX3" fmla="*/ 146152 w 202231"/>
                <a:gd name="connsiteY3" fmla="*/ 160725 h 160725"/>
                <a:gd name="connsiteX4" fmla="*/ 202231 w 202231"/>
                <a:gd name="connsiteY4" fmla="*/ 93331 h 160725"/>
                <a:gd name="connsiteX0" fmla="*/ 202231 w 202231"/>
                <a:gd name="connsiteY0" fmla="*/ 93331 h 160725"/>
                <a:gd name="connsiteX1" fmla="*/ 134955 w 202231"/>
                <a:gd name="connsiteY1" fmla="*/ 0 h 160725"/>
                <a:gd name="connsiteX2" fmla="*/ 0 w 202231"/>
                <a:gd name="connsiteY2" fmla="*/ 19825 h 160725"/>
                <a:gd name="connsiteX3" fmla="*/ 146152 w 202231"/>
                <a:gd name="connsiteY3" fmla="*/ 160725 h 160725"/>
                <a:gd name="connsiteX4" fmla="*/ 202231 w 202231"/>
                <a:gd name="connsiteY4" fmla="*/ 93331 h 160725"/>
                <a:gd name="connsiteX0" fmla="*/ 218476 w 218476"/>
                <a:gd name="connsiteY0" fmla="*/ 93331 h 160725"/>
                <a:gd name="connsiteX1" fmla="*/ 151200 w 218476"/>
                <a:gd name="connsiteY1" fmla="*/ 0 h 160725"/>
                <a:gd name="connsiteX2" fmla="*/ 0 w 218476"/>
                <a:gd name="connsiteY2" fmla="*/ 24823 h 160725"/>
                <a:gd name="connsiteX3" fmla="*/ 162397 w 218476"/>
                <a:gd name="connsiteY3" fmla="*/ 160725 h 160725"/>
                <a:gd name="connsiteX4" fmla="*/ 218476 w 218476"/>
                <a:gd name="connsiteY4" fmla="*/ 93331 h 16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76" h="160725">
                  <a:moveTo>
                    <a:pt x="218476" y="93331"/>
                  </a:moveTo>
                  <a:lnTo>
                    <a:pt x="151200" y="0"/>
                  </a:lnTo>
                  <a:cubicBezTo>
                    <a:pt x="55399" y="14939"/>
                    <a:pt x="49566" y="18631"/>
                    <a:pt x="0" y="24823"/>
                  </a:cubicBezTo>
                  <a:lnTo>
                    <a:pt x="162397" y="160725"/>
                  </a:lnTo>
                  <a:lnTo>
                    <a:pt x="218476" y="93331"/>
                  </a:lnTo>
                  <a:close/>
                </a:path>
              </a:pathLst>
            </a:custGeom>
            <a:solidFill>
              <a:srgbClr val="FFE69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7" name="Straight Connector 176">
              <a:extLst>
                <a:ext uri="{FF2B5EF4-FFF2-40B4-BE49-F238E27FC236}">
                  <a16:creationId xmlns:a16="http://schemas.microsoft.com/office/drawing/2014/main" id="{A92733E4-2CD3-4D16-AEC3-141D9906858D}"/>
                </a:ext>
              </a:extLst>
            </p:cNvPr>
            <p:cNvCxnSpPr/>
            <p:nvPr/>
          </p:nvCxnSpPr>
          <p:spPr>
            <a:xfrm flipH="1" flipV="1">
              <a:off x="2176712" y="3820339"/>
              <a:ext cx="382215" cy="316115"/>
            </a:xfrm>
            <a:prstGeom prst="line">
              <a:avLst/>
            </a:prstGeom>
          </p:spPr>
          <p:style>
            <a:lnRef idx="1">
              <a:schemeClr val="dk1"/>
            </a:lnRef>
            <a:fillRef idx="0">
              <a:schemeClr val="dk1"/>
            </a:fillRef>
            <a:effectRef idx="0">
              <a:schemeClr val="dk1"/>
            </a:effectRef>
            <a:fontRef idx="minor">
              <a:schemeClr val="tx1"/>
            </a:fontRef>
          </p:style>
        </p:cxnSp>
        <p:pic>
          <p:nvPicPr>
            <p:cNvPr id="178" name="Picture 177">
              <a:extLst>
                <a:ext uri="{FF2B5EF4-FFF2-40B4-BE49-F238E27FC236}">
                  <a16:creationId xmlns:a16="http://schemas.microsoft.com/office/drawing/2014/main" id="{9AF99DC3-A1E5-47F5-9B34-9F18CF08F94A}"/>
                </a:ext>
              </a:extLst>
            </p:cNvPr>
            <p:cNvPicPr>
              <a:picLocks noChangeAspect="1"/>
            </p:cNvPicPr>
            <p:nvPr/>
          </p:nvPicPr>
          <p:blipFill rotWithShape="1">
            <a:blip r:embed="rId4"/>
            <a:srcRect l="5085" t="1098" r="5073" b="2343"/>
            <a:stretch/>
          </p:blipFill>
          <p:spPr>
            <a:xfrm rot="16200000">
              <a:off x="1380467" y="3618527"/>
              <a:ext cx="674370" cy="2900574"/>
            </a:xfrm>
            <a:prstGeom prst="rect">
              <a:avLst/>
            </a:prstGeom>
          </p:spPr>
        </p:pic>
        <p:cxnSp>
          <p:nvCxnSpPr>
            <p:cNvPr id="179" name="Straight Connector 178">
              <a:extLst>
                <a:ext uri="{FF2B5EF4-FFF2-40B4-BE49-F238E27FC236}">
                  <a16:creationId xmlns:a16="http://schemas.microsoft.com/office/drawing/2014/main" id="{C32A5383-105C-4259-99DE-620E15A3FEE5}"/>
                </a:ext>
              </a:extLst>
            </p:cNvPr>
            <p:cNvCxnSpPr/>
            <p:nvPr/>
          </p:nvCxnSpPr>
          <p:spPr>
            <a:xfrm flipV="1">
              <a:off x="6394924" y="4227264"/>
              <a:ext cx="1538135" cy="18964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180" name="Straight Connector 179">
              <a:extLst>
                <a:ext uri="{FF2B5EF4-FFF2-40B4-BE49-F238E27FC236}">
                  <a16:creationId xmlns:a16="http://schemas.microsoft.com/office/drawing/2014/main" id="{F0620557-7822-4772-82E7-973854FB9312}"/>
                </a:ext>
              </a:extLst>
            </p:cNvPr>
            <p:cNvCxnSpPr/>
            <p:nvPr/>
          </p:nvCxnSpPr>
          <p:spPr>
            <a:xfrm flipV="1">
              <a:off x="6290184" y="4483306"/>
              <a:ext cx="1634629" cy="21217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181" name="TextBox 180">
              <a:extLst>
                <a:ext uri="{FF2B5EF4-FFF2-40B4-BE49-F238E27FC236}">
                  <a16:creationId xmlns:a16="http://schemas.microsoft.com/office/drawing/2014/main" id="{397D1355-12B8-467D-AAD6-713F4526B859}"/>
                </a:ext>
              </a:extLst>
            </p:cNvPr>
            <p:cNvSpPr txBox="1"/>
            <p:nvPr/>
          </p:nvSpPr>
          <p:spPr>
            <a:xfrm>
              <a:off x="6759116" y="4298640"/>
              <a:ext cx="292068" cy="369332"/>
            </a:xfrm>
            <a:prstGeom prst="rect">
              <a:avLst/>
            </a:prstGeom>
            <a:noFill/>
          </p:spPr>
          <p:txBody>
            <a:bodyPr wrap="none" rtlCol="0">
              <a:spAutoFit/>
            </a:bodyPr>
            <a:lstStyle/>
            <a:p>
              <a:r>
                <a:rPr lang="en-US" dirty="0"/>
                <a:t>?</a:t>
              </a:r>
            </a:p>
          </p:txBody>
        </p:sp>
        <p:sp>
          <p:nvSpPr>
            <p:cNvPr id="182" name="Freeform: Shape 181">
              <a:extLst>
                <a:ext uri="{FF2B5EF4-FFF2-40B4-BE49-F238E27FC236}">
                  <a16:creationId xmlns:a16="http://schemas.microsoft.com/office/drawing/2014/main" id="{CF0C68FE-E8D6-42CA-A7DB-783DC5D08D91}"/>
                </a:ext>
              </a:extLst>
            </p:cNvPr>
            <p:cNvSpPr/>
            <p:nvPr/>
          </p:nvSpPr>
          <p:spPr>
            <a:xfrm>
              <a:off x="6279840" y="4413279"/>
              <a:ext cx="180975" cy="283845"/>
            </a:xfrm>
            <a:custGeom>
              <a:avLst/>
              <a:gdLst>
                <a:gd name="connsiteX0" fmla="*/ 240030 w 247650"/>
                <a:gd name="connsiteY0" fmla="*/ 175260 h 365760"/>
                <a:gd name="connsiteX1" fmla="*/ 0 w 247650"/>
                <a:gd name="connsiteY1" fmla="*/ 0 h 365760"/>
                <a:gd name="connsiteX2" fmla="*/ 0 w 247650"/>
                <a:gd name="connsiteY2" fmla="*/ 175260 h 365760"/>
                <a:gd name="connsiteX3" fmla="*/ 247650 w 247650"/>
                <a:gd name="connsiteY3" fmla="*/ 365760 h 365760"/>
                <a:gd name="connsiteX4" fmla="*/ 240030 w 247650"/>
                <a:gd name="connsiteY4" fmla="*/ 175260 h 365760"/>
                <a:gd name="connsiteX0" fmla="*/ 268605 w 268605"/>
                <a:gd name="connsiteY0" fmla="*/ 209550 h 365760"/>
                <a:gd name="connsiteX1" fmla="*/ 0 w 268605"/>
                <a:gd name="connsiteY1" fmla="*/ 0 h 365760"/>
                <a:gd name="connsiteX2" fmla="*/ 0 w 268605"/>
                <a:gd name="connsiteY2" fmla="*/ 175260 h 365760"/>
                <a:gd name="connsiteX3" fmla="*/ 247650 w 268605"/>
                <a:gd name="connsiteY3" fmla="*/ 365760 h 365760"/>
                <a:gd name="connsiteX4" fmla="*/ 268605 w 268605"/>
                <a:gd name="connsiteY4" fmla="*/ 209550 h 365760"/>
                <a:gd name="connsiteX0" fmla="*/ 268605 w 268605"/>
                <a:gd name="connsiteY0" fmla="*/ 209550 h 367665"/>
                <a:gd name="connsiteX1" fmla="*/ 0 w 268605"/>
                <a:gd name="connsiteY1" fmla="*/ 0 h 367665"/>
                <a:gd name="connsiteX2" fmla="*/ 0 w 268605"/>
                <a:gd name="connsiteY2" fmla="*/ 175260 h 367665"/>
                <a:gd name="connsiteX3" fmla="*/ 259080 w 268605"/>
                <a:gd name="connsiteY3" fmla="*/ 367665 h 367665"/>
                <a:gd name="connsiteX4" fmla="*/ 268605 w 268605"/>
                <a:gd name="connsiteY4" fmla="*/ 209550 h 367665"/>
                <a:gd name="connsiteX0" fmla="*/ 268605 w 268605"/>
                <a:gd name="connsiteY0" fmla="*/ 209550 h 367665"/>
                <a:gd name="connsiteX1" fmla="*/ 0 w 268605"/>
                <a:gd name="connsiteY1" fmla="*/ 0 h 367665"/>
                <a:gd name="connsiteX2" fmla="*/ 190500 w 268605"/>
                <a:gd name="connsiteY2" fmla="*/ 318135 h 367665"/>
                <a:gd name="connsiteX3" fmla="*/ 259080 w 268605"/>
                <a:gd name="connsiteY3" fmla="*/ 367665 h 367665"/>
                <a:gd name="connsiteX4" fmla="*/ 268605 w 268605"/>
                <a:gd name="connsiteY4" fmla="*/ 209550 h 367665"/>
                <a:gd name="connsiteX0" fmla="*/ 100965 w 100965"/>
                <a:gd name="connsiteY0" fmla="*/ 60960 h 219075"/>
                <a:gd name="connsiteX1" fmla="*/ 0 w 100965"/>
                <a:gd name="connsiteY1" fmla="*/ 0 h 219075"/>
                <a:gd name="connsiteX2" fmla="*/ 22860 w 100965"/>
                <a:gd name="connsiteY2" fmla="*/ 169545 h 219075"/>
                <a:gd name="connsiteX3" fmla="*/ 91440 w 100965"/>
                <a:gd name="connsiteY3" fmla="*/ 219075 h 219075"/>
                <a:gd name="connsiteX4" fmla="*/ 100965 w 100965"/>
                <a:gd name="connsiteY4" fmla="*/ 60960 h 219075"/>
                <a:gd name="connsiteX0" fmla="*/ 78105 w 78105"/>
                <a:gd name="connsiteY0" fmla="*/ 45720 h 203835"/>
                <a:gd name="connsiteX1" fmla="*/ 13335 w 78105"/>
                <a:gd name="connsiteY1" fmla="*/ 0 h 203835"/>
                <a:gd name="connsiteX2" fmla="*/ 0 w 78105"/>
                <a:gd name="connsiteY2" fmla="*/ 154305 h 203835"/>
                <a:gd name="connsiteX3" fmla="*/ 68580 w 78105"/>
                <a:gd name="connsiteY3" fmla="*/ 203835 h 203835"/>
                <a:gd name="connsiteX4" fmla="*/ 78105 w 78105"/>
                <a:gd name="connsiteY4" fmla="*/ 45720 h 203835"/>
                <a:gd name="connsiteX0" fmla="*/ 59055 w 68580"/>
                <a:gd name="connsiteY0" fmla="*/ 32385 h 203835"/>
                <a:gd name="connsiteX1" fmla="*/ 13335 w 68580"/>
                <a:gd name="connsiteY1" fmla="*/ 0 h 203835"/>
                <a:gd name="connsiteX2" fmla="*/ 0 w 68580"/>
                <a:gd name="connsiteY2" fmla="*/ 154305 h 203835"/>
                <a:gd name="connsiteX3" fmla="*/ 68580 w 68580"/>
                <a:gd name="connsiteY3" fmla="*/ 203835 h 203835"/>
                <a:gd name="connsiteX4" fmla="*/ 59055 w 68580"/>
                <a:gd name="connsiteY4" fmla="*/ 32385 h 203835"/>
                <a:gd name="connsiteX0" fmla="*/ 59055 w 68580"/>
                <a:gd name="connsiteY0" fmla="*/ 45720 h 217170"/>
                <a:gd name="connsiteX1" fmla="*/ 1905 w 68580"/>
                <a:gd name="connsiteY1" fmla="*/ 0 h 217170"/>
                <a:gd name="connsiteX2" fmla="*/ 0 w 68580"/>
                <a:gd name="connsiteY2" fmla="*/ 167640 h 217170"/>
                <a:gd name="connsiteX3" fmla="*/ 68580 w 68580"/>
                <a:gd name="connsiteY3" fmla="*/ 217170 h 217170"/>
                <a:gd name="connsiteX4" fmla="*/ 59055 w 68580"/>
                <a:gd name="connsiteY4" fmla="*/ 45720 h 217170"/>
                <a:gd name="connsiteX0" fmla="*/ 64770 w 74295"/>
                <a:gd name="connsiteY0" fmla="*/ 45720 h 217170"/>
                <a:gd name="connsiteX1" fmla="*/ 7620 w 74295"/>
                <a:gd name="connsiteY1" fmla="*/ 0 h 217170"/>
                <a:gd name="connsiteX2" fmla="*/ 0 w 74295"/>
                <a:gd name="connsiteY2" fmla="*/ 173355 h 217170"/>
                <a:gd name="connsiteX3" fmla="*/ 74295 w 74295"/>
                <a:gd name="connsiteY3" fmla="*/ 217170 h 217170"/>
                <a:gd name="connsiteX4" fmla="*/ 64770 w 74295"/>
                <a:gd name="connsiteY4" fmla="*/ 45720 h 217170"/>
                <a:gd name="connsiteX0" fmla="*/ 64770 w 68580"/>
                <a:gd name="connsiteY0" fmla="*/ 45720 h 219075"/>
                <a:gd name="connsiteX1" fmla="*/ 7620 w 68580"/>
                <a:gd name="connsiteY1" fmla="*/ 0 h 219075"/>
                <a:gd name="connsiteX2" fmla="*/ 0 w 68580"/>
                <a:gd name="connsiteY2" fmla="*/ 173355 h 219075"/>
                <a:gd name="connsiteX3" fmla="*/ 68580 w 68580"/>
                <a:gd name="connsiteY3" fmla="*/ 219075 h 219075"/>
                <a:gd name="connsiteX4" fmla="*/ 64770 w 68580"/>
                <a:gd name="connsiteY4" fmla="*/ 45720 h 219075"/>
                <a:gd name="connsiteX0" fmla="*/ 59055 w 62865"/>
                <a:gd name="connsiteY0" fmla="*/ 45720 h 219075"/>
                <a:gd name="connsiteX1" fmla="*/ 1905 w 62865"/>
                <a:gd name="connsiteY1" fmla="*/ 0 h 219075"/>
                <a:gd name="connsiteX2" fmla="*/ 0 w 62865"/>
                <a:gd name="connsiteY2" fmla="*/ 167640 h 219075"/>
                <a:gd name="connsiteX3" fmla="*/ 62865 w 62865"/>
                <a:gd name="connsiteY3" fmla="*/ 219075 h 219075"/>
                <a:gd name="connsiteX4" fmla="*/ 59055 w 62865"/>
                <a:gd name="connsiteY4" fmla="*/ 45720 h 219075"/>
                <a:gd name="connsiteX0" fmla="*/ 59055 w 62865"/>
                <a:gd name="connsiteY0" fmla="*/ 47625 h 220980"/>
                <a:gd name="connsiteX1" fmla="*/ 1905 w 62865"/>
                <a:gd name="connsiteY1" fmla="*/ 0 h 220980"/>
                <a:gd name="connsiteX2" fmla="*/ 0 w 62865"/>
                <a:gd name="connsiteY2" fmla="*/ 169545 h 220980"/>
                <a:gd name="connsiteX3" fmla="*/ 62865 w 62865"/>
                <a:gd name="connsiteY3" fmla="*/ 220980 h 220980"/>
                <a:gd name="connsiteX4" fmla="*/ 59055 w 62865"/>
                <a:gd name="connsiteY4" fmla="*/ 47625 h 220980"/>
                <a:gd name="connsiteX0" fmla="*/ 62865 w 62865"/>
                <a:gd name="connsiteY0" fmla="*/ 43815 h 220980"/>
                <a:gd name="connsiteX1" fmla="*/ 1905 w 62865"/>
                <a:gd name="connsiteY1" fmla="*/ 0 h 220980"/>
                <a:gd name="connsiteX2" fmla="*/ 0 w 62865"/>
                <a:gd name="connsiteY2" fmla="*/ 169545 h 220980"/>
                <a:gd name="connsiteX3" fmla="*/ 62865 w 62865"/>
                <a:gd name="connsiteY3" fmla="*/ 220980 h 220980"/>
                <a:gd name="connsiteX4" fmla="*/ 62865 w 62865"/>
                <a:gd name="connsiteY4" fmla="*/ 43815 h 220980"/>
                <a:gd name="connsiteX0" fmla="*/ 95250 w 95250"/>
                <a:gd name="connsiteY0" fmla="*/ 0 h 224790"/>
                <a:gd name="connsiteX1" fmla="*/ 1905 w 95250"/>
                <a:gd name="connsiteY1" fmla="*/ 3810 h 224790"/>
                <a:gd name="connsiteX2" fmla="*/ 0 w 95250"/>
                <a:gd name="connsiteY2" fmla="*/ 173355 h 224790"/>
                <a:gd name="connsiteX3" fmla="*/ 62865 w 95250"/>
                <a:gd name="connsiteY3" fmla="*/ 224790 h 224790"/>
                <a:gd name="connsiteX4" fmla="*/ 95250 w 95250"/>
                <a:gd name="connsiteY4" fmla="*/ 0 h 224790"/>
                <a:gd name="connsiteX0" fmla="*/ 182880 w 182880"/>
                <a:gd name="connsiteY0" fmla="*/ 0 h 280035"/>
                <a:gd name="connsiteX1" fmla="*/ 89535 w 182880"/>
                <a:gd name="connsiteY1" fmla="*/ 3810 h 280035"/>
                <a:gd name="connsiteX2" fmla="*/ 0 w 182880"/>
                <a:gd name="connsiteY2" fmla="*/ 280035 h 280035"/>
                <a:gd name="connsiteX3" fmla="*/ 150495 w 182880"/>
                <a:gd name="connsiteY3" fmla="*/ 224790 h 280035"/>
                <a:gd name="connsiteX4" fmla="*/ 182880 w 182880"/>
                <a:gd name="connsiteY4" fmla="*/ 0 h 280035"/>
                <a:gd name="connsiteX0" fmla="*/ 182880 w 182880"/>
                <a:gd name="connsiteY0" fmla="*/ 0 h 280035"/>
                <a:gd name="connsiteX1" fmla="*/ 89535 w 182880"/>
                <a:gd name="connsiteY1" fmla="*/ 3810 h 280035"/>
                <a:gd name="connsiteX2" fmla="*/ 0 w 182880"/>
                <a:gd name="connsiteY2" fmla="*/ 280035 h 280035"/>
                <a:gd name="connsiteX3" fmla="*/ 152400 w 182880"/>
                <a:gd name="connsiteY3" fmla="*/ 255270 h 280035"/>
                <a:gd name="connsiteX4" fmla="*/ 182880 w 182880"/>
                <a:gd name="connsiteY4" fmla="*/ 0 h 280035"/>
                <a:gd name="connsiteX0" fmla="*/ 182880 w 182880"/>
                <a:gd name="connsiteY0" fmla="*/ 0 h 276225"/>
                <a:gd name="connsiteX1" fmla="*/ 89535 w 182880"/>
                <a:gd name="connsiteY1" fmla="*/ 3810 h 276225"/>
                <a:gd name="connsiteX2" fmla="*/ 0 w 182880"/>
                <a:gd name="connsiteY2" fmla="*/ 276225 h 276225"/>
                <a:gd name="connsiteX3" fmla="*/ 152400 w 182880"/>
                <a:gd name="connsiteY3" fmla="*/ 255270 h 276225"/>
                <a:gd name="connsiteX4" fmla="*/ 182880 w 182880"/>
                <a:gd name="connsiteY4" fmla="*/ 0 h 276225"/>
                <a:gd name="connsiteX0" fmla="*/ 182880 w 182880"/>
                <a:gd name="connsiteY0" fmla="*/ 0 h 280035"/>
                <a:gd name="connsiteX1" fmla="*/ 89535 w 182880"/>
                <a:gd name="connsiteY1" fmla="*/ 7620 h 280035"/>
                <a:gd name="connsiteX2" fmla="*/ 0 w 182880"/>
                <a:gd name="connsiteY2" fmla="*/ 280035 h 280035"/>
                <a:gd name="connsiteX3" fmla="*/ 152400 w 182880"/>
                <a:gd name="connsiteY3" fmla="*/ 259080 h 280035"/>
                <a:gd name="connsiteX4" fmla="*/ 182880 w 182880"/>
                <a:gd name="connsiteY4" fmla="*/ 0 h 280035"/>
                <a:gd name="connsiteX0" fmla="*/ 180975 w 180975"/>
                <a:gd name="connsiteY0" fmla="*/ 0 h 283845"/>
                <a:gd name="connsiteX1" fmla="*/ 89535 w 180975"/>
                <a:gd name="connsiteY1" fmla="*/ 11430 h 283845"/>
                <a:gd name="connsiteX2" fmla="*/ 0 w 180975"/>
                <a:gd name="connsiteY2" fmla="*/ 283845 h 283845"/>
                <a:gd name="connsiteX3" fmla="*/ 152400 w 180975"/>
                <a:gd name="connsiteY3" fmla="*/ 262890 h 283845"/>
                <a:gd name="connsiteX4" fmla="*/ 180975 w 180975"/>
                <a:gd name="connsiteY4" fmla="*/ 0 h 283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283845">
                  <a:moveTo>
                    <a:pt x="180975" y="0"/>
                  </a:moveTo>
                  <a:lnTo>
                    <a:pt x="89535" y="11430"/>
                  </a:lnTo>
                  <a:lnTo>
                    <a:pt x="0" y="283845"/>
                  </a:lnTo>
                  <a:lnTo>
                    <a:pt x="152400" y="262890"/>
                  </a:lnTo>
                  <a:lnTo>
                    <a:pt x="180975" y="0"/>
                  </a:lnTo>
                  <a:close/>
                </a:path>
              </a:pathLst>
            </a:custGeom>
            <a:solidFill>
              <a:srgbClr val="F4B183"/>
            </a:solid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TextBox 182">
              <a:extLst>
                <a:ext uri="{FF2B5EF4-FFF2-40B4-BE49-F238E27FC236}">
                  <a16:creationId xmlns:a16="http://schemas.microsoft.com/office/drawing/2014/main" id="{88CAE6EE-A549-4AB1-A310-1EC81FC6C887}"/>
                </a:ext>
              </a:extLst>
            </p:cNvPr>
            <p:cNvSpPr txBox="1"/>
            <p:nvPr/>
          </p:nvSpPr>
          <p:spPr>
            <a:xfrm>
              <a:off x="8326763" y="2858803"/>
              <a:ext cx="494046" cy="307777"/>
            </a:xfrm>
            <a:prstGeom prst="rect">
              <a:avLst/>
            </a:prstGeom>
            <a:noFill/>
          </p:spPr>
          <p:txBody>
            <a:bodyPr wrap="none" rtlCol="0">
              <a:spAutoFit/>
            </a:bodyPr>
            <a:lstStyle/>
            <a:p>
              <a:r>
                <a:rPr lang="en-US" sz="1400" dirty="0"/>
                <a:t>HSU</a:t>
              </a:r>
            </a:p>
          </p:txBody>
        </p:sp>
        <p:sp>
          <p:nvSpPr>
            <p:cNvPr id="184" name="Rectangle 183">
              <a:extLst>
                <a:ext uri="{FF2B5EF4-FFF2-40B4-BE49-F238E27FC236}">
                  <a16:creationId xmlns:a16="http://schemas.microsoft.com/office/drawing/2014/main" id="{566A05F6-4D0F-4509-B5B7-3F0C999845FB}"/>
                </a:ext>
              </a:extLst>
            </p:cNvPr>
            <p:cNvSpPr/>
            <p:nvPr/>
          </p:nvSpPr>
          <p:spPr>
            <a:xfrm>
              <a:off x="8434080" y="3152473"/>
              <a:ext cx="251460" cy="5432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
          <p:nvSpPr>
            <p:cNvPr id="185" name="Rectangle 184">
              <a:extLst>
                <a:ext uri="{FF2B5EF4-FFF2-40B4-BE49-F238E27FC236}">
                  <a16:creationId xmlns:a16="http://schemas.microsoft.com/office/drawing/2014/main" id="{85CFE994-DFD9-4860-8688-83544C7E5568}"/>
                </a:ext>
              </a:extLst>
            </p:cNvPr>
            <p:cNvSpPr/>
            <p:nvPr/>
          </p:nvSpPr>
          <p:spPr>
            <a:xfrm>
              <a:off x="8434080" y="3695762"/>
              <a:ext cx="251460" cy="5315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186" name="Rectangle 185">
              <a:extLst>
                <a:ext uri="{FF2B5EF4-FFF2-40B4-BE49-F238E27FC236}">
                  <a16:creationId xmlns:a16="http://schemas.microsoft.com/office/drawing/2014/main" id="{DAC6AD58-8FDF-4A70-A2E6-BAA5FE3E5238}"/>
                </a:ext>
              </a:extLst>
            </p:cNvPr>
            <p:cNvSpPr/>
            <p:nvPr/>
          </p:nvSpPr>
          <p:spPr>
            <a:xfrm>
              <a:off x="8434080" y="4227264"/>
              <a:ext cx="251460" cy="2560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87" name="Rectangle 186">
              <a:extLst>
                <a:ext uri="{FF2B5EF4-FFF2-40B4-BE49-F238E27FC236}">
                  <a16:creationId xmlns:a16="http://schemas.microsoft.com/office/drawing/2014/main" id="{69F44BE3-C707-446B-97F1-CC65DB7E8DD8}"/>
                </a:ext>
              </a:extLst>
            </p:cNvPr>
            <p:cNvSpPr/>
            <p:nvPr/>
          </p:nvSpPr>
          <p:spPr>
            <a:xfrm>
              <a:off x="8434081" y="4483306"/>
              <a:ext cx="251460" cy="4258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grpSp>
    </p:spTree>
    <p:extLst>
      <p:ext uri="{BB962C8B-B14F-4D97-AF65-F5344CB8AC3E}">
        <p14:creationId xmlns:p14="http://schemas.microsoft.com/office/powerpoint/2010/main" val="2594452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F3FF8-0A2D-4AE4-B00F-73254DDAFFB2}"/>
              </a:ext>
            </a:extLst>
          </p:cNvPr>
          <p:cNvSpPr>
            <a:spLocks noGrp="1"/>
          </p:cNvSpPr>
          <p:nvPr>
            <p:ph type="title"/>
          </p:nvPr>
        </p:nvSpPr>
        <p:spPr/>
        <p:txBody>
          <a:bodyPr/>
          <a:lstStyle/>
          <a:p>
            <a:r>
              <a:rPr lang="en-US" dirty="0"/>
              <a:t>Did </a:t>
            </a:r>
            <a:r>
              <a:rPr lang="en-US" dirty="0" err="1"/>
              <a:t>ERI</a:t>
            </a:r>
            <a:r>
              <a:rPr lang="en-US" dirty="0"/>
              <a:t> Answer our Questions?</a:t>
            </a:r>
          </a:p>
        </p:txBody>
      </p:sp>
      <p:sp>
        <p:nvSpPr>
          <p:cNvPr id="3" name="Content Placeholder 2">
            <a:extLst>
              <a:ext uri="{FF2B5EF4-FFF2-40B4-BE49-F238E27FC236}">
                <a16:creationId xmlns:a16="http://schemas.microsoft.com/office/drawing/2014/main" id="{69EFBA97-6794-4B95-A144-5E617DBB9547}"/>
              </a:ext>
            </a:extLst>
          </p:cNvPr>
          <p:cNvSpPr>
            <a:spLocks noGrp="1"/>
          </p:cNvSpPr>
          <p:nvPr>
            <p:ph idx="1"/>
          </p:nvPr>
        </p:nvSpPr>
        <p:spPr>
          <a:xfrm>
            <a:off x="533400" y="1333948"/>
            <a:ext cx="7516318" cy="4766021"/>
          </a:xfrm>
        </p:spPr>
        <p:txBody>
          <a:bodyPr>
            <a:normAutofit fontScale="77500" lnSpcReduction="20000"/>
          </a:bodyPr>
          <a:lstStyle/>
          <a:p>
            <a:r>
              <a:rPr lang="en-US" dirty="0"/>
              <a:t>Where is </a:t>
            </a:r>
            <a:r>
              <a:rPr lang="en-US" dirty="0" err="1"/>
              <a:t>NAPL</a:t>
            </a:r>
            <a:r>
              <a:rPr lang="en-US" dirty="0"/>
              <a:t> present and how deep does it go?</a:t>
            </a:r>
          </a:p>
          <a:p>
            <a:pPr lvl="1"/>
            <a:r>
              <a:rPr lang="en-US" dirty="0">
                <a:solidFill>
                  <a:schemeClr val="accent1">
                    <a:lumMod val="40000"/>
                    <a:lumOff val="60000"/>
                  </a:schemeClr>
                </a:solidFill>
              </a:rPr>
              <a:t>Data suggest </a:t>
            </a:r>
            <a:r>
              <a:rPr lang="en-US" dirty="0" err="1">
                <a:solidFill>
                  <a:schemeClr val="accent1">
                    <a:lumMod val="40000"/>
                    <a:lumOff val="60000"/>
                  </a:schemeClr>
                </a:solidFill>
              </a:rPr>
              <a:t>NAPL</a:t>
            </a:r>
            <a:r>
              <a:rPr lang="en-US" dirty="0">
                <a:solidFill>
                  <a:schemeClr val="accent1">
                    <a:lumMod val="40000"/>
                    <a:lumOff val="60000"/>
                  </a:schemeClr>
                </a:solidFill>
              </a:rPr>
              <a:t> is limited to the </a:t>
            </a:r>
            <a:r>
              <a:rPr lang="en-US" dirty="0" err="1">
                <a:solidFill>
                  <a:schemeClr val="accent1">
                    <a:lumMod val="40000"/>
                    <a:lumOff val="60000"/>
                  </a:schemeClr>
                </a:solidFill>
              </a:rPr>
              <a:t>Marizal</a:t>
            </a:r>
            <a:endParaRPr lang="en-US" dirty="0">
              <a:solidFill>
                <a:schemeClr val="accent1">
                  <a:lumMod val="40000"/>
                  <a:lumOff val="60000"/>
                </a:schemeClr>
              </a:solidFill>
            </a:endParaRPr>
          </a:p>
          <a:p>
            <a:r>
              <a:rPr lang="en-US" dirty="0"/>
              <a:t>Is the aquitard (~50 </a:t>
            </a:r>
            <a:r>
              <a:rPr lang="en-US" dirty="0" err="1"/>
              <a:t>mbgs</a:t>
            </a:r>
            <a:r>
              <a:rPr lang="en-US" dirty="0"/>
              <a:t>) continuous across the site?</a:t>
            </a:r>
          </a:p>
          <a:p>
            <a:pPr lvl="1"/>
            <a:r>
              <a:rPr lang="en-US" dirty="0">
                <a:solidFill>
                  <a:schemeClr val="accent1">
                    <a:lumMod val="40000"/>
                    <a:lumOff val="60000"/>
                  </a:schemeClr>
                </a:solidFill>
              </a:rPr>
              <a:t>No (based on geophysics &amp; borings)</a:t>
            </a:r>
          </a:p>
          <a:p>
            <a:r>
              <a:rPr lang="en-US" dirty="0"/>
              <a:t>At what depth is the contact between the </a:t>
            </a:r>
            <a:r>
              <a:rPr lang="en-US" dirty="0" err="1"/>
              <a:t>Marizal</a:t>
            </a:r>
            <a:r>
              <a:rPr lang="en-US" dirty="0"/>
              <a:t> and the São </a:t>
            </a:r>
            <a:r>
              <a:rPr lang="en-US" dirty="0" err="1"/>
              <a:t>Sebastião</a:t>
            </a:r>
            <a:r>
              <a:rPr lang="en-US" dirty="0"/>
              <a:t>? How does this affect the conceptual site model (</a:t>
            </a:r>
            <a:r>
              <a:rPr lang="en-US" dirty="0" err="1"/>
              <a:t>CSM</a:t>
            </a:r>
            <a:r>
              <a:rPr lang="en-US" dirty="0"/>
              <a:t>)?</a:t>
            </a:r>
          </a:p>
          <a:p>
            <a:pPr lvl="1"/>
            <a:r>
              <a:rPr lang="en-US" dirty="0">
                <a:solidFill>
                  <a:schemeClr val="accent1">
                    <a:lumMod val="40000"/>
                    <a:lumOff val="60000"/>
                  </a:schemeClr>
                </a:solidFill>
              </a:rPr>
              <a:t>Approximately 24 </a:t>
            </a:r>
            <a:r>
              <a:rPr lang="en-US" dirty="0" err="1">
                <a:solidFill>
                  <a:schemeClr val="accent1">
                    <a:lumMod val="40000"/>
                    <a:lumOff val="60000"/>
                  </a:schemeClr>
                </a:solidFill>
              </a:rPr>
              <a:t>mbgs</a:t>
            </a:r>
            <a:endParaRPr lang="en-US" dirty="0">
              <a:solidFill>
                <a:schemeClr val="accent1">
                  <a:lumMod val="40000"/>
                  <a:lumOff val="60000"/>
                </a:schemeClr>
              </a:solidFill>
            </a:endParaRPr>
          </a:p>
          <a:p>
            <a:pPr lvl="1"/>
            <a:r>
              <a:rPr lang="en-US" dirty="0" err="1">
                <a:solidFill>
                  <a:schemeClr val="accent1">
                    <a:lumMod val="40000"/>
                    <a:lumOff val="60000"/>
                  </a:schemeClr>
                </a:solidFill>
              </a:rPr>
              <a:t>ERI</a:t>
            </a:r>
            <a:r>
              <a:rPr lang="en-US" dirty="0">
                <a:solidFill>
                  <a:schemeClr val="accent1">
                    <a:lumMod val="40000"/>
                    <a:lumOff val="60000"/>
                  </a:schemeClr>
                </a:solidFill>
              </a:rPr>
              <a:t> data indicate shallow geologic features within the </a:t>
            </a:r>
            <a:r>
              <a:rPr lang="en-US" dirty="0" err="1">
                <a:solidFill>
                  <a:schemeClr val="accent1">
                    <a:lumMod val="40000"/>
                    <a:lumOff val="60000"/>
                  </a:schemeClr>
                </a:solidFill>
              </a:rPr>
              <a:t>Marizal</a:t>
            </a:r>
            <a:r>
              <a:rPr lang="en-US" dirty="0">
                <a:solidFill>
                  <a:schemeClr val="accent1">
                    <a:lumMod val="40000"/>
                    <a:lumOff val="60000"/>
                  </a:schemeClr>
                </a:solidFill>
              </a:rPr>
              <a:t>; evidence of </a:t>
            </a:r>
            <a:r>
              <a:rPr lang="en-US" dirty="0" err="1">
                <a:solidFill>
                  <a:schemeClr val="accent1">
                    <a:lumMod val="40000"/>
                    <a:lumOff val="60000"/>
                  </a:schemeClr>
                </a:solidFill>
              </a:rPr>
              <a:t>NAPL</a:t>
            </a:r>
            <a:r>
              <a:rPr lang="en-US" dirty="0">
                <a:solidFill>
                  <a:schemeClr val="accent1">
                    <a:lumMod val="40000"/>
                    <a:lumOff val="60000"/>
                  </a:schemeClr>
                </a:solidFill>
              </a:rPr>
              <a:t> at the base of the </a:t>
            </a:r>
            <a:r>
              <a:rPr lang="en-US" dirty="0" err="1">
                <a:solidFill>
                  <a:schemeClr val="accent1">
                    <a:lumMod val="40000"/>
                    <a:lumOff val="60000"/>
                  </a:schemeClr>
                </a:solidFill>
              </a:rPr>
              <a:t>Marizal</a:t>
            </a:r>
            <a:endParaRPr lang="en-US" dirty="0">
              <a:solidFill>
                <a:schemeClr val="accent1">
                  <a:lumMod val="40000"/>
                  <a:lumOff val="60000"/>
                </a:schemeClr>
              </a:solidFill>
            </a:endParaRPr>
          </a:p>
          <a:p>
            <a:r>
              <a:rPr lang="en-US" dirty="0"/>
              <a:t>How and where are contaminants migrating?</a:t>
            </a:r>
          </a:p>
          <a:p>
            <a:pPr lvl="1"/>
            <a:r>
              <a:rPr lang="en-US" sz="2100" dirty="0">
                <a:solidFill>
                  <a:schemeClr val="accent1">
                    <a:lumMod val="40000"/>
                    <a:lumOff val="60000"/>
                  </a:schemeClr>
                </a:solidFill>
              </a:rPr>
              <a:t>Preferential pathways in high hydraulic conductivity zones, toward hydraulic barrier system (extraction wells)</a:t>
            </a:r>
          </a:p>
          <a:p>
            <a:r>
              <a:rPr lang="en-US" dirty="0"/>
              <a:t>BUT…..we are awaiting soil, groundwater and DNA data to help us understand differences between conductive and resistive anomalies</a:t>
            </a:r>
          </a:p>
          <a:p>
            <a:endParaRPr lang="en-US" dirty="0"/>
          </a:p>
        </p:txBody>
      </p:sp>
      <p:pic>
        <p:nvPicPr>
          <p:cNvPr id="5" name="Picture 4">
            <a:extLst>
              <a:ext uri="{FF2B5EF4-FFF2-40B4-BE49-F238E27FC236}">
                <a16:creationId xmlns:a16="http://schemas.microsoft.com/office/drawing/2014/main" id="{8212D2D1-CC2A-4541-AAC5-5ADCAC78791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977745" y="1676400"/>
            <a:ext cx="1830532" cy="4389887"/>
          </a:xfrm>
          <a:prstGeom prst="rect">
            <a:avLst/>
          </a:prstGeom>
        </p:spPr>
      </p:pic>
    </p:spTree>
    <p:extLst>
      <p:ext uri="{BB962C8B-B14F-4D97-AF65-F5344CB8AC3E}">
        <p14:creationId xmlns:p14="http://schemas.microsoft.com/office/powerpoint/2010/main" val="4075527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Thank you!</a:t>
            </a:r>
          </a:p>
        </p:txBody>
      </p:sp>
      <p:sp>
        <p:nvSpPr>
          <p:cNvPr id="3" name="Subtitle 2"/>
          <p:cNvSpPr>
            <a:spLocks noGrp="1"/>
          </p:cNvSpPr>
          <p:nvPr>
            <p:ph type="subTitle" idx="1"/>
          </p:nvPr>
        </p:nvSpPr>
        <p:spPr/>
        <p:txBody>
          <a:bodyPr/>
          <a:lstStyle/>
          <a:p>
            <a:r>
              <a:rPr lang="en-AU" dirty="0">
                <a:solidFill>
                  <a:schemeClr val="bg1"/>
                </a:solidFill>
              </a:rPr>
              <a:t>Carol S. Mowder, P.E.</a:t>
            </a:r>
          </a:p>
          <a:p>
            <a:r>
              <a:rPr lang="en-AU" dirty="0"/>
              <a:t>carol.mowder@ch2m.com</a:t>
            </a:r>
            <a:endParaRPr lang="en-AU" dirty="0">
              <a:solidFill>
                <a:schemeClr val="bg1"/>
              </a:solidFill>
            </a:endParaRPr>
          </a:p>
          <a:p>
            <a:endParaRPr lang="en-AU" dirty="0">
              <a:solidFill>
                <a:schemeClr val="bg1"/>
              </a:solidFill>
            </a:endParaRPr>
          </a:p>
        </p:txBody>
      </p:sp>
    </p:spTree>
    <p:extLst>
      <p:ext uri="{BB962C8B-B14F-4D97-AF65-F5344CB8AC3E}">
        <p14:creationId xmlns:p14="http://schemas.microsoft.com/office/powerpoint/2010/main" val="286280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B17EDD-3199-4390-A535-3E82D79818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8127"/>
          <a:stretch/>
        </p:blipFill>
        <p:spPr>
          <a:xfrm>
            <a:off x="-1" y="1238043"/>
            <a:ext cx="9173497" cy="5632941"/>
          </a:xfrm>
          <a:prstGeom prst="rect">
            <a:avLst/>
          </a:prstGeom>
        </p:spPr>
      </p:pic>
      <p:sp>
        <p:nvSpPr>
          <p:cNvPr id="3" name="Title 2">
            <a:extLst>
              <a:ext uri="{FF2B5EF4-FFF2-40B4-BE49-F238E27FC236}">
                <a16:creationId xmlns:a16="http://schemas.microsoft.com/office/drawing/2014/main" id="{3C8E327B-A2A6-4A08-85E9-33405663B434}"/>
              </a:ext>
            </a:extLst>
          </p:cNvPr>
          <p:cNvSpPr>
            <a:spLocks noGrp="1"/>
          </p:cNvSpPr>
          <p:nvPr>
            <p:ph type="title"/>
          </p:nvPr>
        </p:nvSpPr>
        <p:spPr/>
        <p:txBody>
          <a:bodyPr/>
          <a:lstStyle/>
          <a:p>
            <a:r>
              <a:rPr lang="en-US" dirty="0"/>
              <a:t>Site Background</a:t>
            </a:r>
          </a:p>
        </p:txBody>
      </p:sp>
      <p:sp>
        <p:nvSpPr>
          <p:cNvPr id="6" name="Rectangle 5">
            <a:extLst>
              <a:ext uri="{FF2B5EF4-FFF2-40B4-BE49-F238E27FC236}">
                <a16:creationId xmlns:a16="http://schemas.microsoft.com/office/drawing/2014/main" id="{042CE77A-B06C-42C2-91FF-B179D26FB778}"/>
              </a:ext>
            </a:extLst>
          </p:cNvPr>
          <p:cNvSpPr/>
          <p:nvPr/>
        </p:nvSpPr>
        <p:spPr>
          <a:xfrm>
            <a:off x="1636" y="1236870"/>
            <a:ext cx="9173497" cy="5619957"/>
          </a:xfrm>
          <a:prstGeom prst="rect">
            <a:avLst/>
          </a:prstGeom>
          <a:gradFill flip="none" rotWithShape="1">
            <a:gsLst>
              <a:gs pos="0">
                <a:srgbClr val="FFFFFF"/>
              </a:gs>
              <a:gs pos="100000">
                <a:srgbClr val="FFFFFF">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3">
            <a:extLst>
              <a:ext uri="{FF2B5EF4-FFF2-40B4-BE49-F238E27FC236}">
                <a16:creationId xmlns:a16="http://schemas.microsoft.com/office/drawing/2014/main" id="{D0036DF0-DBB7-4C07-990B-17622A95253B}"/>
              </a:ext>
            </a:extLst>
          </p:cNvPr>
          <p:cNvSpPr>
            <a:spLocks noGrp="1"/>
          </p:cNvSpPr>
          <p:nvPr>
            <p:ph idx="1"/>
          </p:nvPr>
        </p:nvSpPr>
        <p:spPr>
          <a:xfrm>
            <a:off x="6141720" y="2447416"/>
            <a:ext cx="6050280" cy="2799834"/>
          </a:xfrm>
        </p:spPr>
        <p:txBody>
          <a:bodyPr/>
          <a:lstStyle/>
          <a:p>
            <a:r>
              <a:rPr lang="en-US" dirty="0"/>
              <a:t>Site Background</a:t>
            </a:r>
          </a:p>
          <a:p>
            <a:r>
              <a:rPr lang="en-US" dirty="0">
                <a:solidFill>
                  <a:schemeClr val="bg2">
                    <a:lumMod val="75000"/>
                  </a:schemeClr>
                </a:solidFill>
              </a:rPr>
              <a:t>Questions to be Answered</a:t>
            </a:r>
          </a:p>
          <a:p>
            <a:r>
              <a:rPr lang="en-US" dirty="0">
                <a:solidFill>
                  <a:schemeClr val="bg2">
                    <a:lumMod val="75000"/>
                  </a:schemeClr>
                </a:solidFill>
              </a:rPr>
              <a:t>Why Electrical Resistivity Imaging?</a:t>
            </a:r>
          </a:p>
          <a:p>
            <a:r>
              <a:rPr lang="en-US" dirty="0">
                <a:solidFill>
                  <a:schemeClr val="bg2">
                    <a:lumMod val="75000"/>
                  </a:schemeClr>
                </a:solidFill>
              </a:rPr>
              <a:t>Approach</a:t>
            </a:r>
          </a:p>
          <a:p>
            <a:r>
              <a:rPr lang="en-US" dirty="0">
                <a:solidFill>
                  <a:schemeClr val="bg2">
                    <a:lumMod val="75000"/>
                  </a:schemeClr>
                </a:solidFill>
              </a:rPr>
              <a:t>Results/Lessons Learned</a:t>
            </a:r>
          </a:p>
          <a:p>
            <a:endParaRPr lang="en-US" dirty="0"/>
          </a:p>
        </p:txBody>
      </p:sp>
    </p:spTree>
    <p:extLst>
      <p:ext uri="{BB962C8B-B14F-4D97-AF65-F5344CB8AC3E}">
        <p14:creationId xmlns:p14="http://schemas.microsoft.com/office/powerpoint/2010/main" val="2603963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C86A46-83FB-44B5-A47D-192C3FA58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498" y="5189793"/>
            <a:ext cx="1466965" cy="1253816"/>
          </a:xfrm>
          <a:prstGeom prst="rect">
            <a:avLst/>
          </a:prstGeom>
        </p:spPr>
      </p:pic>
      <p:sp>
        <p:nvSpPr>
          <p:cNvPr id="16" name="Rectangle 15">
            <a:extLst>
              <a:ext uri="{FF2B5EF4-FFF2-40B4-BE49-F238E27FC236}">
                <a16:creationId xmlns:a16="http://schemas.microsoft.com/office/drawing/2014/main" id="{C2F0846D-C9F6-47B5-A2F0-0EE9DD35BBB1}"/>
              </a:ext>
            </a:extLst>
          </p:cNvPr>
          <p:cNvSpPr/>
          <p:nvPr/>
        </p:nvSpPr>
        <p:spPr>
          <a:xfrm rot="1298418">
            <a:off x="1846834" y="5992024"/>
            <a:ext cx="696036" cy="388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5F3FF8-0A2D-4AE4-B00F-73254DDAFFB2}"/>
              </a:ext>
            </a:extLst>
          </p:cNvPr>
          <p:cNvSpPr>
            <a:spLocks noGrp="1"/>
          </p:cNvSpPr>
          <p:nvPr>
            <p:ph type="title"/>
          </p:nvPr>
        </p:nvSpPr>
        <p:spPr/>
        <p:txBody>
          <a:bodyPr/>
          <a:lstStyle/>
          <a:p>
            <a:r>
              <a:rPr lang="en-US" dirty="0"/>
              <a:t>Site Operations</a:t>
            </a:r>
          </a:p>
        </p:txBody>
      </p:sp>
      <p:sp>
        <p:nvSpPr>
          <p:cNvPr id="3" name="Content Placeholder 2">
            <a:extLst>
              <a:ext uri="{FF2B5EF4-FFF2-40B4-BE49-F238E27FC236}">
                <a16:creationId xmlns:a16="http://schemas.microsoft.com/office/drawing/2014/main" id="{69EFBA97-6794-4B95-A144-5E617DBB9547}"/>
              </a:ext>
            </a:extLst>
          </p:cNvPr>
          <p:cNvSpPr>
            <a:spLocks noGrp="1"/>
          </p:cNvSpPr>
          <p:nvPr>
            <p:ph idx="1"/>
          </p:nvPr>
        </p:nvSpPr>
        <p:spPr>
          <a:xfrm>
            <a:off x="475658" y="1385330"/>
            <a:ext cx="5912431" cy="4423569"/>
          </a:xfrm>
        </p:spPr>
        <p:txBody>
          <a:bodyPr/>
          <a:lstStyle/>
          <a:p>
            <a:r>
              <a:rPr lang="en-US" dirty="0"/>
              <a:t>Operated 1987 - 2014</a:t>
            </a:r>
          </a:p>
          <a:p>
            <a:r>
              <a:rPr lang="en-US" dirty="0"/>
              <a:t>Produced agrochemicals, chemical intermediates, dyes and pharmaceuticals</a:t>
            </a:r>
          </a:p>
          <a:p>
            <a:r>
              <a:rPr lang="en-US" dirty="0"/>
              <a:t>Primary Constituents of Concern:</a:t>
            </a:r>
          </a:p>
          <a:p>
            <a:pPr lvl="1"/>
            <a:r>
              <a:rPr lang="en-US" dirty="0"/>
              <a:t>Chlorobenzene, dichlorobenzenes</a:t>
            </a:r>
          </a:p>
          <a:p>
            <a:pPr lvl="1"/>
            <a:r>
              <a:rPr lang="en-US" dirty="0" err="1"/>
              <a:t>Dichloronitrobenzenes</a:t>
            </a:r>
            <a:r>
              <a:rPr lang="en-US" dirty="0"/>
              <a:t> (</a:t>
            </a:r>
            <a:r>
              <a:rPr lang="en-US" dirty="0" err="1"/>
              <a:t>DCNBs</a:t>
            </a:r>
            <a:r>
              <a:rPr lang="en-US" dirty="0"/>
              <a:t>)</a:t>
            </a:r>
          </a:p>
          <a:p>
            <a:pPr lvl="1"/>
            <a:r>
              <a:rPr lang="en-US" dirty="0" err="1"/>
              <a:t>Chloroanilines</a:t>
            </a:r>
            <a:endParaRPr lang="en-US" dirty="0"/>
          </a:p>
          <a:p>
            <a:pPr lvl="1"/>
            <a:r>
              <a:rPr lang="en-US" dirty="0"/>
              <a:t>Toluene, benzene</a:t>
            </a:r>
          </a:p>
          <a:p>
            <a:endParaRPr lang="en-US" dirty="0"/>
          </a:p>
        </p:txBody>
      </p:sp>
      <p:pic>
        <p:nvPicPr>
          <p:cNvPr id="7" name="Picture 6">
            <a:extLst>
              <a:ext uri="{FF2B5EF4-FFF2-40B4-BE49-F238E27FC236}">
                <a16:creationId xmlns:a16="http://schemas.microsoft.com/office/drawing/2014/main" id="{A5159282-7A15-4696-973E-505AB7ECD8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1198" y="909322"/>
            <a:ext cx="5327743" cy="3677032"/>
          </a:xfrm>
          <a:prstGeom prst="rect">
            <a:avLst/>
          </a:prstGeom>
        </p:spPr>
      </p:pic>
      <p:grpSp>
        <p:nvGrpSpPr>
          <p:cNvPr id="17" name="Group 16">
            <a:extLst>
              <a:ext uri="{FF2B5EF4-FFF2-40B4-BE49-F238E27FC236}">
                <a16:creationId xmlns:a16="http://schemas.microsoft.com/office/drawing/2014/main" id="{51E95108-B478-4DD3-8761-955BF7E8114E}"/>
              </a:ext>
            </a:extLst>
          </p:cNvPr>
          <p:cNvGrpSpPr/>
          <p:nvPr/>
        </p:nvGrpSpPr>
        <p:grpSpPr>
          <a:xfrm>
            <a:off x="3040986" y="5166412"/>
            <a:ext cx="2209900" cy="1691588"/>
            <a:chOff x="3040986" y="5166412"/>
            <a:chExt cx="2209900" cy="1691588"/>
          </a:xfrm>
        </p:grpSpPr>
        <p:pic>
          <p:nvPicPr>
            <p:cNvPr id="5" name="Picture 4">
              <a:extLst>
                <a:ext uri="{FF2B5EF4-FFF2-40B4-BE49-F238E27FC236}">
                  <a16:creationId xmlns:a16="http://schemas.microsoft.com/office/drawing/2014/main" id="{88FA80D5-E5B6-44C7-BBEA-733D0B997B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6065" y="5166412"/>
              <a:ext cx="1466965" cy="1253816"/>
            </a:xfrm>
            <a:prstGeom prst="rect">
              <a:avLst/>
            </a:prstGeom>
          </p:spPr>
        </p:pic>
        <p:sp>
          <p:nvSpPr>
            <p:cNvPr id="18" name="TextBox 17">
              <a:extLst>
                <a:ext uri="{FF2B5EF4-FFF2-40B4-BE49-F238E27FC236}">
                  <a16:creationId xmlns:a16="http://schemas.microsoft.com/office/drawing/2014/main" id="{0ABB4BC7-599C-4D8F-A57D-03C423750574}"/>
                </a:ext>
              </a:extLst>
            </p:cNvPr>
            <p:cNvSpPr txBox="1"/>
            <p:nvPr/>
          </p:nvSpPr>
          <p:spPr>
            <a:xfrm>
              <a:off x="3040986" y="6304002"/>
              <a:ext cx="2209900" cy="553998"/>
            </a:xfrm>
            <a:prstGeom prst="rect">
              <a:avLst/>
            </a:prstGeom>
            <a:noFill/>
          </p:spPr>
          <p:txBody>
            <a:bodyPr wrap="none" rtlCol="0">
              <a:spAutoFit/>
            </a:bodyPr>
            <a:lstStyle/>
            <a:p>
              <a:pPr algn="ctr"/>
              <a:r>
                <a:rPr lang="en-US" sz="1500" dirty="0"/>
                <a:t>S = 156 mg/L; D = 1.3 g/cc</a:t>
              </a:r>
            </a:p>
            <a:p>
              <a:pPr algn="ctr"/>
              <a:r>
                <a:rPr lang="en-US" sz="1500" dirty="0"/>
                <a:t>VP = 1.36 mm Hg</a:t>
              </a:r>
            </a:p>
          </p:txBody>
        </p:sp>
      </p:grpSp>
      <p:grpSp>
        <p:nvGrpSpPr>
          <p:cNvPr id="23" name="Group 22">
            <a:extLst>
              <a:ext uri="{FF2B5EF4-FFF2-40B4-BE49-F238E27FC236}">
                <a16:creationId xmlns:a16="http://schemas.microsoft.com/office/drawing/2014/main" id="{57ED799B-F6CC-4B00-AEF5-A88A06962D2F}"/>
              </a:ext>
            </a:extLst>
          </p:cNvPr>
          <p:cNvGrpSpPr/>
          <p:nvPr/>
        </p:nvGrpSpPr>
        <p:grpSpPr>
          <a:xfrm>
            <a:off x="5842521" y="5087254"/>
            <a:ext cx="2459589" cy="1789978"/>
            <a:chOff x="5842521" y="5087254"/>
            <a:chExt cx="2459589" cy="1789978"/>
          </a:xfrm>
        </p:grpSpPr>
        <p:grpSp>
          <p:nvGrpSpPr>
            <p:cNvPr id="21" name="Group 20">
              <a:extLst>
                <a:ext uri="{FF2B5EF4-FFF2-40B4-BE49-F238E27FC236}">
                  <a16:creationId xmlns:a16="http://schemas.microsoft.com/office/drawing/2014/main" id="{0F7ED293-500A-47E3-B411-5526421F61E2}"/>
                </a:ext>
              </a:extLst>
            </p:cNvPr>
            <p:cNvGrpSpPr/>
            <p:nvPr/>
          </p:nvGrpSpPr>
          <p:grpSpPr>
            <a:xfrm>
              <a:off x="5842521" y="5087254"/>
              <a:ext cx="2459589" cy="1342110"/>
              <a:chOff x="8035046" y="871754"/>
              <a:chExt cx="3605763" cy="2124431"/>
            </a:xfrm>
          </p:grpSpPr>
          <p:pic>
            <p:nvPicPr>
              <p:cNvPr id="10" name="Picture 9">
                <a:extLst>
                  <a:ext uri="{FF2B5EF4-FFF2-40B4-BE49-F238E27FC236}">
                    <a16:creationId xmlns:a16="http://schemas.microsoft.com/office/drawing/2014/main" id="{6614DBFD-39EE-48EA-941B-4ED2A3BAF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1959" y="1091185"/>
                <a:ext cx="2228850" cy="1905000"/>
              </a:xfrm>
              <a:prstGeom prst="rect">
                <a:avLst/>
              </a:prstGeom>
            </p:spPr>
          </p:pic>
          <p:sp>
            <p:nvSpPr>
              <p:cNvPr id="12" name="TextBox 11">
                <a:extLst>
                  <a:ext uri="{FF2B5EF4-FFF2-40B4-BE49-F238E27FC236}">
                    <a16:creationId xmlns:a16="http://schemas.microsoft.com/office/drawing/2014/main" id="{8B857C6A-8502-43D6-8BC7-EB9224403284}"/>
                  </a:ext>
                </a:extLst>
              </p:cNvPr>
              <p:cNvSpPr txBox="1"/>
              <p:nvPr/>
            </p:nvSpPr>
            <p:spPr>
              <a:xfrm>
                <a:off x="8035046" y="871754"/>
                <a:ext cx="1161815" cy="828207"/>
              </a:xfrm>
              <a:prstGeom prst="rect">
                <a:avLst/>
              </a:prstGeom>
              <a:solidFill>
                <a:schemeClr val="bg1"/>
              </a:solidFill>
            </p:spPr>
            <p:txBody>
              <a:bodyPr wrap="square" rtlCol="0">
                <a:spAutoFit/>
              </a:bodyPr>
              <a:lstStyle/>
              <a:p>
                <a:r>
                  <a:rPr lang="en-US" sz="2800" dirty="0" err="1"/>
                  <a:t>O</a:t>
                </a:r>
                <a:r>
                  <a:rPr lang="en-US" sz="2800" baseline="-25000" dirty="0" err="1"/>
                  <a:t>2</a:t>
                </a:r>
                <a:r>
                  <a:rPr lang="en-US" sz="2800" dirty="0" err="1"/>
                  <a:t>N</a:t>
                </a:r>
                <a:endParaRPr lang="en-US" sz="2800" dirty="0"/>
              </a:p>
            </p:txBody>
          </p:sp>
          <p:cxnSp>
            <p:nvCxnSpPr>
              <p:cNvPr id="6" name="Straight Connector 5">
                <a:extLst>
                  <a:ext uri="{FF2B5EF4-FFF2-40B4-BE49-F238E27FC236}">
                    <a16:creationId xmlns:a16="http://schemas.microsoft.com/office/drawing/2014/main" id="{06810462-884F-4A76-A2D7-678EFC0D17CA}"/>
                  </a:ext>
                </a:extLst>
              </p:cNvPr>
              <p:cNvCxnSpPr>
                <a:cxnSpLocks/>
              </p:cNvCxnSpPr>
              <p:nvPr/>
            </p:nvCxnSpPr>
            <p:spPr>
              <a:xfrm>
                <a:off x="9129010" y="1461516"/>
                <a:ext cx="404869" cy="2384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7845DBC2-3691-440F-9C8A-A2410E262EF1}"/>
                </a:ext>
              </a:extLst>
            </p:cNvPr>
            <p:cNvSpPr txBox="1"/>
            <p:nvPr/>
          </p:nvSpPr>
          <p:spPr>
            <a:xfrm>
              <a:off x="5994427" y="6323234"/>
              <a:ext cx="2307683" cy="553998"/>
            </a:xfrm>
            <a:prstGeom prst="rect">
              <a:avLst/>
            </a:prstGeom>
            <a:noFill/>
          </p:spPr>
          <p:txBody>
            <a:bodyPr wrap="none" rtlCol="0">
              <a:spAutoFit/>
            </a:bodyPr>
            <a:lstStyle/>
            <a:p>
              <a:pPr algn="ctr"/>
              <a:r>
                <a:rPr lang="en-US" sz="1500" dirty="0"/>
                <a:t>S = 121 mg/L; D = 1.56 g/cc</a:t>
              </a:r>
            </a:p>
            <a:p>
              <a:pPr algn="ctr"/>
              <a:r>
                <a:rPr lang="en-US" sz="1500" dirty="0"/>
                <a:t>VP = 0.01 mm Hg</a:t>
              </a:r>
            </a:p>
          </p:txBody>
        </p:sp>
      </p:grpSp>
      <p:grpSp>
        <p:nvGrpSpPr>
          <p:cNvPr id="28" name="Group 27">
            <a:extLst>
              <a:ext uri="{FF2B5EF4-FFF2-40B4-BE49-F238E27FC236}">
                <a16:creationId xmlns:a16="http://schemas.microsoft.com/office/drawing/2014/main" id="{98933E89-6F1A-47B3-95E7-A46482927F64}"/>
              </a:ext>
            </a:extLst>
          </p:cNvPr>
          <p:cNvGrpSpPr/>
          <p:nvPr/>
        </p:nvGrpSpPr>
        <p:grpSpPr>
          <a:xfrm>
            <a:off x="8723008" y="4725406"/>
            <a:ext cx="2717879" cy="1724753"/>
            <a:chOff x="8723008" y="4725406"/>
            <a:chExt cx="2717879" cy="1724753"/>
          </a:xfrm>
        </p:grpSpPr>
        <p:grpSp>
          <p:nvGrpSpPr>
            <p:cNvPr id="20" name="Group 19">
              <a:extLst>
                <a:ext uri="{FF2B5EF4-FFF2-40B4-BE49-F238E27FC236}">
                  <a16:creationId xmlns:a16="http://schemas.microsoft.com/office/drawing/2014/main" id="{F1442A22-7107-438D-B155-DF15402C9722}"/>
                </a:ext>
              </a:extLst>
            </p:cNvPr>
            <p:cNvGrpSpPr/>
            <p:nvPr/>
          </p:nvGrpSpPr>
          <p:grpSpPr>
            <a:xfrm>
              <a:off x="8987674" y="5032662"/>
              <a:ext cx="2453213" cy="1417497"/>
              <a:chOff x="8078188" y="4178809"/>
              <a:chExt cx="3501661" cy="2130826"/>
            </a:xfrm>
          </p:grpSpPr>
          <p:sp>
            <p:nvSpPr>
              <p:cNvPr id="9" name="TextBox 8">
                <a:extLst>
                  <a:ext uri="{FF2B5EF4-FFF2-40B4-BE49-F238E27FC236}">
                    <a16:creationId xmlns:a16="http://schemas.microsoft.com/office/drawing/2014/main" id="{3A318299-EFFC-46AE-8C33-E10CDBAB70F1}"/>
                  </a:ext>
                </a:extLst>
              </p:cNvPr>
              <p:cNvSpPr txBox="1"/>
              <p:nvPr/>
            </p:nvSpPr>
            <p:spPr>
              <a:xfrm>
                <a:off x="8078188" y="5523114"/>
                <a:ext cx="1161817" cy="786521"/>
              </a:xfrm>
              <a:prstGeom prst="rect">
                <a:avLst/>
              </a:prstGeom>
              <a:solidFill>
                <a:schemeClr val="bg1"/>
              </a:solidFill>
            </p:spPr>
            <p:txBody>
              <a:bodyPr wrap="square" rtlCol="0">
                <a:spAutoFit/>
              </a:bodyPr>
              <a:lstStyle/>
              <a:p>
                <a:r>
                  <a:rPr lang="en-US" sz="2800" dirty="0" err="1"/>
                  <a:t>H</a:t>
                </a:r>
                <a:r>
                  <a:rPr lang="en-US" sz="2800" baseline="-25000" dirty="0" err="1"/>
                  <a:t>2</a:t>
                </a:r>
                <a:r>
                  <a:rPr lang="en-US" sz="2800" dirty="0" err="1"/>
                  <a:t>N</a:t>
                </a:r>
                <a:endParaRPr lang="en-US" sz="2800" dirty="0"/>
              </a:p>
            </p:txBody>
          </p:sp>
          <p:pic>
            <p:nvPicPr>
              <p:cNvPr id="11" name="Picture 10">
                <a:extLst>
                  <a:ext uri="{FF2B5EF4-FFF2-40B4-BE49-F238E27FC236}">
                    <a16:creationId xmlns:a16="http://schemas.microsoft.com/office/drawing/2014/main" id="{65AA63BD-4DB2-4E91-8BBE-22ACF56DF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0999" y="4178809"/>
                <a:ext cx="2228850" cy="1905000"/>
              </a:xfrm>
              <a:prstGeom prst="rect">
                <a:avLst/>
              </a:prstGeom>
            </p:spPr>
          </p:pic>
          <p:cxnSp>
            <p:nvCxnSpPr>
              <p:cNvPr id="15" name="Straight Connector 14">
                <a:extLst>
                  <a:ext uri="{FF2B5EF4-FFF2-40B4-BE49-F238E27FC236}">
                    <a16:creationId xmlns:a16="http://schemas.microsoft.com/office/drawing/2014/main" id="{1D29A59A-9193-4798-967D-A7731EDEFEC5}"/>
                  </a:ext>
                </a:extLst>
              </p:cNvPr>
              <p:cNvCxnSpPr>
                <a:cxnSpLocks/>
              </p:cNvCxnSpPr>
              <p:nvPr/>
            </p:nvCxnSpPr>
            <p:spPr>
              <a:xfrm flipV="1">
                <a:off x="9129010" y="5467445"/>
                <a:ext cx="317391" cy="2587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1A427185-DBFE-4FB0-AC7E-611B5C71DB2A}"/>
                </a:ext>
              </a:extLst>
            </p:cNvPr>
            <p:cNvSpPr txBox="1"/>
            <p:nvPr/>
          </p:nvSpPr>
          <p:spPr>
            <a:xfrm>
              <a:off x="8723008" y="4725406"/>
              <a:ext cx="2209900" cy="553998"/>
            </a:xfrm>
            <a:prstGeom prst="rect">
              <a:avLst/>
            </a:prstGeom>
            <a:noFill/>
          </p:spPr>
          <p:txBody>
            <a:bodyPr wrap="none" rtlCol="0">
              <a:spAutoFit/>
            </a:bodyPr>
            <a:lstStyle/>
            <a:p>
              <a:r>
                <a:rPr lang="en-US" sz="1500" dirty="0"/>
                <a:t>S = 92 mg/L; D = 1.56 g/cc</a:t>
              </a:r>
            </a:p>
            <a:p>
              <a:r>
                <a:rPr lang="en-US" sz="1500" dirty="0"/>
                <a:t>VP = 0.006 mm Hg</a:t>
              </a:r>
            </a:p>
          </p:txBody>
        </p:sp>
      </p:grpSp>
      <p:sp>
        <p:nvSpPr>
          <p:cNvPr id="8" name="TextBox 7">
            <a:extLst>
              <a:ext uri="{FF2B5EF4-FFF2-40B4-BE49-F238E27FC236}">
                <a16:creationId xmlns:a16="http://schemas.microsoft.com/office/drawing/2014/main" id="{E0B8904A-F5D9-4367-9367-4646F5404ED7}"/>
              </a:ext>
            </a:extLst>
          </p:cNvPr>
          <p:cNvSpPr txBox="1"/>
          <p:nvPr/>
        </p:nvSpPr>
        <p:spPr>
          <a:xfrm>
            <a:off x="451742" y="6304002"/>
            <a:ext cx="2209900" cy="553998"/>
          </a:xfrm>
          <a:prstGeom prst="rect">
            <a:avLst/>
          </a:prstGeom>
          <a:noFill/>
        </p:spPr>
        <p:txBody>
          <a:bodyPr wrap="none" rtlCol="0">
            <a:spAutoFit/>
          </a:bodyPr>
          <a:lstStyle/>
          <a:p>
            <a:pPr algn="ctr"/>
            <a:r>
              <a:rPr lang="en-US" sz="1500" dirty="0"/>
              <a:t>S = 500 mg/L; D = 1.1 g/cc</a:t>
            </a:r>
          </a:p>
          <a:p>
            <a:pPr algn="ctr"/>
            <a:r>
              <a:rPr lang="en-US" sz="1500" dirty="0"/>
              <a:t>VP = 12 mm Hg</a:t>
            </a:r>
          </a:p>
        </p:txBody>
      </p:sp>
    </p:spTree>
    <p:extLst>
      <p:ext uri="{BB962C8B-B14F-4D97-AF65-F5344CB8AC3E}">
        <p14:creationId xmlns:p14="http://schemas.microsoft.com/office/powerpoint/2010/main" val="3412288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BFFCA-01E6-4FD0-B020-CE8500DC5F13}"/>
              </a:ext>
            </a:extLst>
          </p:cNvPr>
          <p:cNvSpPr>
            <a:spLocks noGrp="1"/>
          </p:cNvSpPr>
          <p:nvPr>
            <p:ph type="title"/>
          </p:nvPr>
        </p:nvSpPr>
        <p:spPr/>
        <p:txBody>
          <a:bodyPr/>
          <a:lstStyle/>
          <a:p>
            <a:r>
              <a:rPr lang="en-US" dirty="0"/>
              <a:t>Geology and Hydrogeology</a:t>
            </a:r>
          </a:p>
        </p:txBody>
      </p:sp>
      <p:pic>
        <p:nvPicPr>
          <p:cNvPr id="5" name="Picture 4">
            <a:extLst>
              <a:ext uri="{FF2B5EF4-FFF2-40B4-BE49-F238E27FC236}">
                <a16:creationId xmlns:a16="http://schemas.microsoft.com/office/drawing/2014/main" id="{0252350C-E0BC-40DD-802F-AAD8BE5141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33" t="15332" r="28521" b="22916"/>
          <a:stretch/>
        </p:blipFill>
        <p:spPr>
          <a:xfrm>
            <a:off x="3539614" y="1447801"/>
            <a:ext cx="8347588" cy="5323780"/>
          </a:xfrm>
          <a:prstGeom prst="rect">
            <a:avLst/>
          </a:prstGeom>
        </p:spPr>
      </p:pic>
      <p:sp>
        <p:nvSpPr>
          <p:cNvPr id="7" name="TextBox 6">
            <a:extLst>
              <a:ext uri="{FF2B5EF4-FFF2-40B4-BE49-F238E27FC236}">
                <a16:creationId xmlns:a16="http://schemas.microsoft.com/office/drawing/2014/main" id="{F9C6D046-A4F8-4FE4-BBDC-89742B4D47B7}"/>
              </a:ext>
            </a:extLst>
          </p:cNvPr>
          <p:cNvSpPr txBox="1"/>
          <p:nvPr/>
        </p:nvSpPr>
        <p:spPr>
          <a:xfrm>
            <a:off x="4939719" y="2999960"/>
            <a:ext cx="3222885" cy="461665"/>
          </a:xfrm>
          <a:prstGeom prst="rect">
            <a:avLst/>
          </a:prstGeom>
          <a:noFill/>
        </p:spPr>
        <p:txBody>
          <a:bodyPr wrap="square" rtlCol="0">
            <a:spAutoFit/>
          </a:bodyPr>
          <a:lstStyle/>
          <a:p>
            <a:r>
              <a:rPr lang="en-US" dirty="0"/>
              <a:t>Upper Site Aquifer</a:t>
            </a:r>
          </a:p>
        </p:txBody>
      </p:sp>
      <p:sp>
        <p:nvSpPr>
          <p:cNvPr id="8" name="TextBox 7">
            <a:extLst>
              <a:ext uri="{FF2B5EF4-FFF2-40B4-BE49-F238E27FC236}">
                <a16:creationId xmlns:a16="http://schemas.microsoft.com/office/drawing/2014/main" id="{59C7F5C7-0A78-4FB8-9843-2CF1E9818853}"/>
              </a:ext>
            </a:extLst>
          </p:cNvPr>
          <p:cNvSpPr txBox="1"/>
          <p:nvPr/>
        </p:nvSpPr>
        <p:spPr>
          <a:xfrm>
            <a:off x="4939718" y="4221392"/>
            <a:ext cx="3222885" cy="461665"/>
          </a:xfrm>
          <a:prstGeom prst="rect">
            <a:avLst/>
          </a:prstGeom>
          <a:noFill/>
        </p:spPr>
        <p:txBody>
          <a:bodyPr wrap="square" rtlCol="0">
            <a:spAutoFit/>
          </a:bodyPr>
          <a:lstStyle/>
          <a:p>
            <a:r>
              <a:rPr lang="en-US" dirty="0"/>
              <a:t>Lower Site Aquifer</a:t>
            </a:r>
          </a:p>
        </p:txBody>
      </p:sp>
      <p:sp>
        <p:nvSpPr>
          <p:cNvPr id="4" name="Rectangle 3">
            <a:extLst>
              <a:ext uri="{FF2B5EF4-FFF2-40B4-BE49-F238E27FC236}">
                <a16:creationId xmlns:a16="http://schemas.microsoft.com/office/drawing/2014/main" id="{B177E0D7-6436-41B1-A33C-6FA323BCE5BE}"/>
              </a:ext>
            </a:extLst>
          </p:cNvPr>
          <p:cNvSpPr/>
          <p:nvPr/>
        </p:nvSpPr>
        <p:spPr>
          <a:xfrm>
            <a:off x="10210800" y="5066851"/>
            <a:ext cx="1525793" cy="311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65D279C-5A55-43CF-BC82-F802F111EFCA}"/>
              </a:ext>
            </a:extLst>
          </p:cNvPr>
          <p:cNvSpPr txBox="1"/>
          <p:nvPr/>
        </p:nvSpPr>
        <p:spPr>
          <a:xfrm>
            <a:off x="362984" y="2498438"/>
            <a:ext cx="3011521" cy="1015663"/>
          </a:xfrm>
          <a:prstGeom prst="rect">
            <a:avLst/>
          </a:prstGeom>
          <a:solidFill>
            <a:schemeClr val="bg2"/>
          </a:solidFill>
        </p:spPr>
        <p:txBody>
          <a:bodyPr wrap="square" rtlCol="0">
            <a:spAutoFit/>
          </a:bodyPr>
          <a:lstStyle/>
          <a:p>
            <a:r>
              <a:rPr lang="pt-BR" sz="2000" dirty="0"/>
              <a:t>Highly heterogenous</a:t>
            </a:r>
          </a:p>
          <a:p>
            <a:r>
              <a:rPr lang="en-US" sz="2000" dirty="0"/>
              <a:t>very fine - coarse grain sands</a:t>
            </a:r>
            <a:r>
              <a:rPr lang="pt-BR" sz="2000" dirty="0"/>
              <a:t>, silts, and clays</a:t>
            </a:r>
          </a:p>
        </p:txBody>
      </p:sp>
      <p:sp>
        <p:nvSpPr>
          <p:cNvPr id="10" name="TextBox 9">
            <a:extLst>
              <a:ext uri="{FF2B5EF4-FFF2-40B4-BE49-F238E27FC236}">
                <a16:creationId xmlns:a16="http://schemas.microsoft.com/office/drawing/2014/main" id="{A91B6540-8E3B-456C-924D-198F0E728798}"/>
              </a:ext>
            </a:extLst>
          </p:cNvPr>
          <p:cNvSpPr txBox="1"/>
          <p:nvPr/>
        </p:nvSpPr>
        <p:spPr>
          <a:xfrm>
            <a:off x="348486" y="3569299"/>
            <a:ext cx="3040519" cy="2246769"/>
          </a:xfrm>
          <a:prstGeom prst="rect">
            <a:avLst/>
          </a:prstGeom>
          <a:solidFill>
            <a:schemeClr val="accent4">
              <a:lumMod val="40000"/>
              <a:lumOff val="60000"/>
            </a:schemeClr>
          </a:solidFill>
        </p:spPr>
        <p:txBody>
          <a:bodyPr wrap="square" rtlCol="0">
            <a:spAutoFit/>
          </a:bodyPr>
          <a:lstStyle/>
          <a:p>
            <a:endParaRPr lang="pt-BR" sz="2000" dirty="0"/>
          </a:p>
          <a:p>
            <a:r>
              <a:rPr lang="pt-BR" sz="2000" dirty="0"/>
              <a:t>Fine to medium sands,</a:t>
            </a:r>
          </a:p>
          <a:p>
            <a:r>
              <a:rPr lang="pt-BR" sz="2000" dirty="0"/>
              <a:t>(flowing), </a:t>
            </a:r>
          </a:p>
          <a:p>
            <a:r>
              <a:rPr lang="pt-BR" sz="2000" dirty="0"/>
              <a:t>Interbedded clay lenses, aquitard?</a:t>
            </a:r>
          </a:p>
          <a:p>
            <a:endParaRPr lang="pt-BR" sz="2000" dirty="0"/>
          </a:p>
          <a:p>
            <a:endParaRPr lang="pt-BR" sz="2000" dirty="0"/>
          </a:p>
        </p:txBody>
      </p:sp>
      <p:sp>
        <p:nvSpPr>
          <p:cNvPr id="11" name="TextBox 10">
            <a:extLst>
              <a:ext uri="{FF2B5EF4-FFF2-40B4-BE49-F238E27FC236}">
                <a16:creationId xmlns:a16="http://schemas.microsoft.com/office/drawing/2014/main" id="{4E2731A3-85F0-4166-9A37-EFC4F24CB80C}"/>
              </a:ext>
            </a:extLst>
          </p:cNvPr>
          <p:cNvSpPr txBox="1"/>
          <p:nvPr/>
        </p:nvSpPr>
        <p:spPr>
          <a:xfrm>
            <a:off x="348484" y="5937115"/>
            <a:ext cx="3040519" cy="707886"/>
          </a:xfrm>
          <a:prstGeom prst="rect">
            <a:avLst/>
          </a:prstGeom>
          <a:solidFill>
            <a:schemeClr val="accent2">
              <a:lumMod val="60000"/>
              <a:lumOff val="40000"/>
            </a:schemeClr>
          </a:solidFill>
        </p:spPr>
        <p:txBody>
          <a:bodyPr wrap="square" rtlCol="0">
            <a:spAutoFit/>
          </a:bodyPr>
          <a:lstStyle/>
          <a:p>
            <a:r>
              <a:rPr lang="pt-BR" sz="2000" dirty="0"/>
              <a:t>Water Supply </a:t>
            </a:r>
          </a:p>
          <a:p>
            <a:r>
              <a:rPr lang="pt-BR" sz="2000" dirty="0"/>
              <a:t>regional aquifer</a:t>
            </a:r>
          </a:p>
        </p:txBody>
      </p:sp>
    </p:spTree>
    <p:extLst>
      <p:ext uri="{BB962C8B-B14F-4D97-AF65-F5344CB8AC3E}">
        <p14:creationId xmlns:p14="http://schemas.microsoft.com/office/powerpoint/2010/main" val="461328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09CC9D95-B8D1-423D-8CA7-008EDF326961}"/>
              </a:ext>
            </a:extLst>
          </p:cNvPr>
          <p:cNvGrpSpPr/>
          <p:nvPr/>
        </p:nvGrpSpPr>
        <p:grpSpPr>
          <a:xfrm>
            <a:off x="389849" y="444452"/>
            <a:ext cx="8834074" cy="5872864"/>
            <a:chOff x="2436978" y="224533"/>
            <a:chExt cx="8834074" cy="5872864"/>
          </a:xfrm>
        </p:grpSpPr>
        <p:sp>
          <p:nvSpPr>
            <p:cNvPr id="41" name="Flowchart: Connector 40">
              <a:extLst>
                <a:ext uri="{FF2B5EF4-FFF2-40B4-BE49-F238E27FC236}">
                  <a16:creationId xmlns:a16="http://schemas.microsoft.com/office/drawing/2014/main" id="{68D548AD-1B93-4163-AAA2-6D20BA6ADC6E}"/>
                </a:ext>
              </a:extLst>
            </p:cNvPr>
            <p:cNvSpPr/>
            <p:nvPr/>
          </p:nvSpPr>
          <p:spPr>
            <a:xfrm rot="1766520">
              <a:off x="2915787" y="3755791"/>
              <a:ext cx="3037398" cy="1972712"/>
            </a:xfrm>
            <a:prstGeom prst="flowChartConnector">
              <a:avLst/>
            </a:prstGeom>
            <a:solidFill>
              <a:srgbClr val="FFFF00">
                <a:alpha val="30000"/>
              </a:srgbClr>
            </a:solidFill>
            <a:ln w="6350" cap="flat" cmpd="sng" algn="ctr">
              <a:solidFill>
                <a:srgbClr val="FFFF00"/>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63691358-1179-413B-98D8-4233021932D8}"/>
                </a:ext>
              </a:extLst>
            </p:cNvPr>
            <p:cNvSpPr/>
            <p:nvPr/>
          </p:nvSpPr>
          <p:spPr>
            <a:xfrm>
              <a:off x="2436978" y="2540550"/>
              <a:ext cx="3200399" cy="3552241"/>
            </a:xfrm>
            <a:prstGeom prst="rect">
              <a:avLst/>
            </a:prstGeom>
            <a:solidFill>
              <a:srgbClr val="00CCFF"/>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pic>
          <p:nvPicPr>
            <p:cNvPr id="43" name="Picture 1068" descr="011">
              <a:extLst>
                <a:ext uri="{FF2B5EF4-FFF2-40B4-BE49-F238E27FC236}">
                  <a16:creationId xmlns:a16="http://schemas.microsoft.com/office/drawing/2014/main" id="{9A4A4145-8572-4E50-BD33-FF6C76377A0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22" t="1965" r="2220" b="23383"/>
            <a:stretch/>
          </p:blipFill>
          <p:spPr bwMode="auto">
            <a:xfrm>
              <a:off x="2436978" y="224533"/>
              <a:ext cx="3200399" cy="2357438"/>
            </a:xfrm>
            <a:prstGeom prst="rect">
              <a:avLst/>
            </a:prstGeom>
            <a:extLst>
              <a:ext uri="{91240B29-F687-4F45-9708-019B960494DF}">
                <a14:hiddenLine xmlns:a14="http://schemas.microsoft.com/office/drawing/2010/main" w="9525">
                  <a:solidFill>
                    <a:srgbClr val="000000"/>
                  </a:solidFill>
                  <a:miter lim="800000"/>
                  <a:headEnd/>
                  <a:tailEnd/>
                </a14:hiddenLine>
              </a:ext>
            </a:extLst>
          </p:spPr>
        </p:pic>
        <p:sp>
          <p:nvSpPr>
            <p:cNvPr id="44" name="Rectangle 43">
              <a:extLst>
                <a:ext uri="{FF2B5EF4-FFF2-40B4-BE49-F238E27FC236}">
                  <a16:creationId xmlns:a16="http://schemas.microsoft.com/office/drawing/2014/main" id="{1F33EAAF-3C37-4F6C-9E4A-A50AE4147504}"/>
                </a:ext>
              </a:extLst>
            </p:cNvPr>
            <p:cNvSpPr/>
            <p:nvPr/>
          </p:nvSpPr>
          <p:spPr>
            <a:xfrm>
              <a:off x="2436979" y="2540551"/>
              <a:ext cx="3200398" cy="1214438"/>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46" name="Flowchart: Connector 45">
              <a:extLst>
                <a:ext uri="{FF2B5EF4-FFF2-40B4-BE49-F238E27FC236}">
                  <a16:creationId xmlns:a16="http://schemas.microsoft.com/office/drawing/2014/main" id="{DFB86873-A12D-4541-BC54-402B974E5CA5}"/>
                </a:ext>
              </a:extLst>
            </p:cNvPr>
            <p:cNvSpPr/>
            <p:nvPr/>
          </p:nvSpPr>
          <p:spPr>
            <a:xfrm rot="2371698">
              <a:off x="3353967" y="4224090"/>
              <a:ext cx="2961193" cy="1499087"/>
            </a:xfrm>
            <a:prstGeom prst="flowChartConnector">
              <a:avLst/>
            </a:prstGeom>
            <a:solidFill>
              <a:schemeClr val="accent2">
                <a:alpha val="60000"/>
              </a:schemeClr>
            </a:solidFill>
            <a:ln w="6350" cap="flat" cmpd="sng" algn="ctr">
              <a:solidFill>
                <a:srgbClr val="FFFF00"/>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05426DB3-1B8D-4DB3-917E-E4070C56AAA9}"/>
                </a:ext>
              </a:extLst>
            </p:cNvPr>
            <p:cNvSpPr/>
            <p:nvPr/>
          </p:nvSpPr>
          <p:spPr>
            <a:xfrm rot="5400000">
              <a:off x="4935658" y="4693111"/>
              <a:ext cx="2130800" cy="677771"/>
            </a:xfrm>
            <a:prstGeom prst="rect">
              <a:avLst/>
            </a:prstGeom>
            <a:solidFill>
              <a:sysClr val="window" lastClr="FFFFFF"/>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0C11C239-3A18-4460-9E0C-B6DA5D4A3364}"/>
                </a:ext>
              </a:extLst>
            </p:cNvPr>
            <p:cNvSpPr txBox="1"/>
            <p:nvPr/>
          </p:nvSpPr>
          <p:spPr>
            <a:xfrm>
              <a:off x="2773858" y="1967769"/>
              <a:ext cx="2310063"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mj-lt"/>
                </a:rPr>
                <a:t>Primary Source</a:t>
              </a:r>
            </a:p>
          </p:txBody>
        </p:sp>
        <p:sp>
          <p:nvSpPr>
            <p:cNvPr id="45" name="Flowchart: Connector 44">
              <a:extLst>
                <a:ext uri="{FF2B5EF4-FFF2-40B4-BE49-F238E27FC236}">
                  <a16:creationId xmlns:a16="http://schemas.microsoft.com/office/drawing/2014/main" id="{264A166C-0596-4F60-BF30-CDCF0123BBE8}"/>
                </a:ext>
              </a:extLst>
            </p:cNvPr>
            <p:cNvSpPr/>
            <p:nvPr/>
          </p:nvSpPr>
          <p:spPr>
            <a:xfrm rot="2172057">
              <a:off x="3571156" y="4084496"/>
              <a:ext cx="1799807" cy="1030343"/>
            </a:xfrm>
            <a:prstGeom prst="flowChartConnector">
              <a:avLst/>
            </a:prstGeom>
            <a:solidFill>
              <a:srgbClr val="FFFF00">
                <a:alpha val="30000"/>
              </a:srgbClr>
            </a:solidFill>
            <a:ln w="6350" cap="flat" cmpd="sng" algn="ctr">
              <a:solidFill>
                <a:srgbClr val="FFFF00"/>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39B8D43-DD97-4154-B86C-067E2193BBD3}"/>
                </a:ext>
              </a:extLst>
            </p:cNvPr>
            <p:cNvSpPr/>
            <p:nvPr/>
          </p:nvSpPr>
          <p:spPr>
            <a:xfrm>
              <a:off x="2894178" y="2540551"/>
              <a:ext cx="1727200" cy="1939636"/>
            </a:xfrm>
            <a:custGeom>
              <a:avLst/>
              <a:gdLst>
                <a:gd name="connsiteX0" fmla="*/ 175491 w 1727200"/>
                <a:gd name="connsiteY0" fmla="*/ 0 h 2013527"/>
                <a:gd name="connsiteX1" fmla="*/ 129309 w 1727200"/>
                <a:gd name="connsiteY1" fmla="*/ 258618 h 2013527"/>
                <a:gd name="connsiteX2" fmla="*/ 101600 w 1727200"/>
                <a:gd name="connsiteY2" fmla="*/ 397163 h 2013527"/>
                <a:gd name="connsiteX3" fmla="*/ 277091 w 1727200"/>
                <a:gd name="connsiteY3" fmla="*/ 406400 h 2013527"/>
                <a:gd name="connsiteX4" fmla="*/ 147782 w 1727200"/>
                <a:gd name="connsiteY4" fmla="*/ 517236 h 2013527"/>
                <a:gd name="connsiteX5" fmla="*/ 36946 w 1727200"/>
                <a:gd name="connsiteY5" fmla="*/ 517236 h 2013527"/>
                <a:gd name="connsiteX6" fmla="*/ 83128 w 1727200"/>
                <a:gd name="connsiteY6" fmla="*/ 637309 h 2013527"/>
                <a:gd name="connsiteX7" fmla="*/ 230909 w 1727200"/>
                <a:gd name="connsiteY7" fmla="*/ 701963 h 2013527"/>
                <a:gd name="connsiteX8" fmla="*/ 36946 w 1727200"/>
                <a:gd name="connsiteY8" fmla="*/ 803563 h 2013527"/>
                <a:gd name="connsiteX9" fmla="*/ 101600 w 1727200"/>
                <a:gd name="connsiteY9" fmla="*/ 932872 h 2013527"/>
                <a:gd name="connsiteX10" fmla="*/ 203200 w 1727200"/>
                <a:gd name="connsiteY10" fmla="*/ 960581 h 2013527"/>
                <a:gd name="connsiteX11" fmla="*/ 350982 w 1727200"/>
                <a:gd name="connsiteY11" fmla="*/ 997527 h 2013527"/>
                <a:gd name="connsiteX12" fmla="*/ 166255 w 1727200"/>
                <a:gd name="connsiteY12" fmla="*/ 1108363 h 2013527"/>
                <a:gd name="connsiteX13" fmla="*/ 0 w 1727200"/>
                <a:gd name="connsiteY13" fmla="*/ 1145309 h 2013527"/>
                <a:gd name="connsiteX14" fmla="*/ 73891 w 1727200"/>
                <a:gd name="connsiteY14" fmla="*/ 1182254 h 2013527"/>
                <a:gd name="connsiteX15" fmla="*/ 120073 w 1727200"/>
                <a:gd name="connsiteY15" fmla="*/ 1209963 h 2013527"/>
                <a:gd name="connsiteX16" fmla="*/ 203200 w 1727200"/>
                <a:gd name="connsiteY16" fmla="*/ 1237672 h 2013527"/>
                <a:gd name="connsiteX17" fmla="*/ 240146 w 1727200"/>
                <a:gd name="connsiteY17" fmla="*/ 1256145 h 2013527"/>
                <a:gd name="connsiteX18" fmla="*/ 230909 w 1727200"/>
                <a:gd name="connsiteY18" fmla="*/ 1283854 h 2013527"/>
                <a:gd name="connsiteX19" fmla="*/ 175491 w 1727200"/>
                <a:gd name="connsiteY19" fmla="*/ 1560945 h 2013527"/>
                <a:gd name="connsiteX20" fmla="*/ 646546 w 1727200"/>
                <a:gd name="connsiteY20" fmla="*/ 2013527 h 2013527"/>
                <a:gd name="connsiteX21" fmla="*/ 803564 w 1727200"/>
                <a:gd name="connsiteY21" fmla="*/ 1976581 h 2013527"/>
                <a:gd name="connsiteX22" fmla="*/ 877455 w 1727200"/>
                <a:gd name="connsiteY22" fmla="*/ 1930400 h 2013527"/>
                <a:gd name="connsiteX23" fmla="*/ 1117600 w 1727200"/>
                <a:gd name="connsiteY23" fmla="*/ 1791854 h 2013527"/>
                <a:gd name="connsiteX24" fmla="*/ 1173018 w 1727200"/>
                <a:gd name="connsiteY24" fmla="*/ 1745672 h 2013527"/>
                <a:gd name="connsiteX25" fmla="*/ 1209964 w 1727200"/>
                <a:gd name="connsiteY25" fmla="*/ 1717963 h 2013527"/>
                <a:gd name="connsiteX26" fmla="*/ 1311564 w 1727200"/>
                <a:gd name="connsiteY26" fmla="*/ 1690254 h 2013527"/>
                <a:gd name="connsiteX27" fmla="*/ 1431637 w 1727200"/>
                <a:gd name="connsiteY27" fmla="*/ 1634836 h 2013527"/>
                <a:gd name="connsiteX28" fmla="*/ 1487055 w 1727200"/>
                <a:gd name="connsiteY28" fmla="*/ 1588654 h 2013527"/>
                <a:gd name="connsiteX29" fmla="*/ 1634837 w 1727200"/>
                <a:gd name="connsiteY29" fmla="*/ 1551709 h 2013527"/>
                <a:gd name="connsiteX30" fmla="*/ 1671782 w 1727200"/>
                <a:gd name="connsiteY30" fmla="*/ 1533236 h 2013527"/>
                <a:gd name="connsiteX31" fmla="*/ 1727200 w 1727200"/>
                <a:gd name="connsiteY31" fmla="*/ 1468581 h 2013527"/>
                <a:gd name="connsiteX32" fmla="*/ 1644073 w 1727200"/>
                <a:gd name="connsiteY32" fmla="*/ 1357745 h 2013527"/>
                <a:gd name="connsiteX33" fmla="*/ 1403928 w 1727200"/>
                <a:gd name="connsiteY33" fmla="*/ 1256145 h 2013527"/>
                <a:gd name="connsiteX34" fmla="*/ 1274618 w 1727200"/>
                <a:gd name="connsiteY34" fmla="*/ 1237672 h 2013527"/>
                <a:gd name="connsiteX35" fmla="*/ 1089891 w 1727200"/>
                <a:gd name="connsiteY35" fmla="*/ 1182254 h 2013527"/>
                <a:gd name="connsiteX36" fmla="*/ 1062182 w 1727200"/>
                <a:gd name="connsiteY36" fmla="*/ 1182254 h 2013527"/>
                <a:gd name="connsiteX37" fmla="*/ 1062182 w 1727200"/>
                <a:gd name="connsiteY37" fmla="*/ 1182254 h 2013527"/>
                <a:gd name="connsiteX38" fmla="*/ 1145309 w 1727200"/>
                <a:gd name="connsiteY38" fmla="*/ 997527 h 2013527"/>
                <a:gd name="connsiteX39" fmla="*/ 646546 w 1727200"/>
                <a:gd name="connsiteY39" fmla="*/ 628072 h 2013527"/>
                <a:gd name="connsiteX40" fmla="*/ 674255 w 1727200"/>
                <a:gd name="connsiteY40" fmla="*/ 508000 h 2013527"/>
                <a:gd name="connsiteX41" fmla="*/ 720437 w 1727200"/>
                <a:gd name="connsiteY41" fmla="*/ 415636 h 2013527"/>
                <a:gd name="connsiteX42" fmla="*/ 738909 w 1727200"/>
                <a:gd name="connsiteY42" fmla="*/ 314036 h 2013527"/>
                <a:gd name="connsiteX43" fmla="*/ 711200 w 1727200"/>
                <a:gd name="connsiteY43" fmla="*/ 221672 h 2013527"/>
                <a:gd name="connsiteX44" fmla="*/ 508000 w 1727200"/>
                <a:gd name="connsiteY44" fmla="*/ 120072 h 2013527"/>
                <a:gd name="connsiteX45" fmla="*/ 461818 w 1727200"/>
                <a:gd name="connsiteY45" fmla="*/ 36945 h 2013527"/>
                <a:gd name="connsiteX46" fmla="*/ 452582 w 1727200"/>
                <a:gd name="connsiteY46" fmla="*/ 9236 h 2013527"/>
                <a:gd name="connsiteX47" fmla="*/ 452582 w 1727200"/>
                <a:gd name="connsiteY47" fmla="*/ 9236 h 2013527"/>
                <a:gd name="connsiteX48" fmla="*/ 175491 w 1727200"/>
                <a:gd name="connsiteY48" fmla="*/ 0 h 201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7200" h="2013527">
                  <a:moveTo>
                    <a:pt x="175491" y="0"/>
                  </a:moveTo>
                  <a:lnTo>
                    <a:pt x="129309" y="258618"/>
                  </a:lnTo>
                  <a:lnTo>
                    <a:pt x="101600" y="397163"/>
                  </a:lnTo>
                  <a:lnTo>
                    <a:pt x="277091" y="406400"/>
                  </a:lnTo>
                  <a:lnTo>
                    <a:pt x="147782" y="517236"/>
                  </a:lnTo>
                  <a:lnTo>
                    <a:pt x="36946" y="517236"/>
                  </a:lnTo>
                  <a:lnTo>
                    <a:pt x="83128" y="637309"/>
                  </a:lnTo>
                  <a:lnTo>
                    <a:pt x="230909" y="701963"/>
                  </a:lnTo>
                  <a:lnTo>
                    <a:pt x="36946" y="803563"/>
                  </a:lnTo>
                  <a:lnTo>
                    <a:pt x="101600" y="932872"/>
                  </a:lnTo>
                  <a:lnTo>
                    <a:pt x="203200" y="960581"/>
                  </a:lnTo>
                  <a:lnTo>
                    <a:pt x="350982" y="997527"/>
                  </a:lnTo>
                  <a:lnTo>
                    <a:pt x="166255" y="1108363"/>
                  </a:lnTo>
                  <a:lnTo>
                    <a:pt x="0" y="1145309"/>
                  </a:lnTo>
                  <a:cubicBezTo>
                    <a:pt x="24630" y="1157624"/>
                    <a:pt x="49645" y="1169199"/>
                    <a:pt x="73891" y="1182254"/>
                  </a:cubicBezTo>
                  <a:cubicBezTo>
                    <a:pt x="89698" y="1190765"/>
                    <a:pt x="103572" y="1202891"/>
                    <a:pt x="120073" y="1209963"/>
                  </a:cubicBezTo>
                  <a:cubicBezTo>
                    <a:pt x="146919" y="1221469"/>
                    <a:pt x="175939" y="1227187"/>
                    <a:pt x="203200" y="1237672"/>
                  </a:cubicBezTo>
                  <a:cubicBezTo>
                    <a:pt x="216051" y="1242615"/>
                    <a:pt x="240146" y="1256145"/>
                    <a:pt x="240146" y="1256145"/>
                  </a:cubicBezTo>
                  <a:lnTo>
                    <a:pt x="230909" y="1283854"/>
                  </a:lnTo>
                  <a:cubicBezTo>
                    <a:pt x="139627" y="1420777"/>
                    <a:pt x="175491" y="1333679"/>
                    <a:pt x="175491" y="1560945"/>
                  </a:cubicBezTo>
                  <a:lnTo>
                    <a:pt x="646546" y="2013527"/>
                  </a:lnTo>
                  <a:cubicBezTo>
                    <a:pt x="698885" y="2001212"/>
                    <a:pt x="751864" y="1991352"/>
                    <a:pt x="803564" y="1976581"/>
                  </a:cubicBezTo>
                  <a:cubicBezTo>
                    <a:pt x="841031" y="1965876"/>
                    <a:pt x="844305" y="1949989"/>
                    <a:pt x="877455" y="1930400"/>
                  </a:cubicBezTo>
                  <a:cubicBezTo>
                    <a:pt x="922378" y="1903855"/>
                    <a:pt x="1057171" y="1835018"/>
                    <a:pt x="1117600" y="1791854"/>
                  </a:cubicBezTo>
                  <a:cubicBezTo>
                    <a:pt x="1137167" y="1777877"/>
                    <a:pt x="1154241" y="1760693"/>
                    <a:pt x="1173018" y="1745672"/>
                  </a:cubicBezTo>
                  <a:cubicBezTo>
                    <a:pt x="1185039" y="1736055"/>
                    <a:pt x="1195671" y="1723680"/>
                    <a:pt x="1209964" y="1717963"/>
                  </a:cubicBezTo>
                  <a:cubicBezTo>
                    <a:pt x="1242557" y="1704926"/>
                    <a:pt x="1277697" y="1699490"/>
                    <a:pt x="1311564" y="1690254"/>
                  </a:cubicBezTo>
                  <a:cubicBezTo>
                    <a:pt x="1467454" y="1560345"/>
                    <a:pt x="1267356" y="1710658"/>
                    <a:pt x="1431637" y="1634836"/>
                  </a:cubicBezTo>
                  <a:cubicBezTo>
                    <a:pt x="1453470" y="1624759"/>
                    <a:pt x="1466768" y="1601564"/>
                    <a:pt x="1487055" y="1588654"/>
                  </a:cubicBezTo>
                  <a:cubicBezTo>
                    <a:pt x="1524564" y="1564784"/>
                    <a:pt x="1601283" y="1557809"/>
                    <a:pt x="1634837" y="1551709"/>
                  </a:cubicBezTo>
                  <a:cubicBezTo>
                    <a:pt x="1647152" y="1545551"/>
                    <a:pt x="1660767" y="1541497"/>
                    <a:pt x="1671782" y="1533236"/>
                  </a:cubicBezTo>
                  <a:cubicBezTo>
                    <a:pt x="1701649" y="1510836"/>
                    <a:pt x="1708583" y="1496509"/>
                    <a:pt x="1727200" y="1468581"/>
                  </a:cubicBezTo>
                  <a:cubicBezTo>
                    <a:pt x="1699491" y="1431636"/>
                    <a:pt x="1686115" y="1376855"/>
                    <a:pt x="1644073" y="1357745"/>
                  </a:cubicBezTo>
                  <a:cubicBezTo>
                    <a:pt x="1587128" y="1331861"/>
                    <a:pt x="1456766" y="1270721"/>
                    <a:pt x="1403928" y="1256145"/>
                  </a:cubicBezTo>
                  <a:cubicBezTo>
                    <a:pt x="1361955" y="1244566"/>
                    <a:pt x="1317721" y="1243830"/>
                    <a:pt x="1274618" y="1237672"/>
                  </a:cubicBezTo>
                  <a:cubicBezTo>
                    <a:pt x="1216783" y="1218394"/>
                    <a:pt x="1151308" y="1193421"/>
                    <a:pt x="1089891" y="1182254"/>
                  </a:cubicBezTo>
                  <a:cubicBezTo>
                    <a:pt x="1080804" y="1180602"/>
                    <a:pt x="1071418" y="1182254"/>
                    <a:pt x="1062182" y="1182254"/>
                  </a:cubicBezTo>
                  <a:lnTo>
                    <a:pt x="1062182" y="1182254"/>
                  </a:lnTo>
                  <a:lnTo>
                    <a:pt x="1145309" y="997527"/>
                  </a:lnTo>
                  <a:lnTo>
                    <a:pt x="646546" y="628072"/>
                  </a:lnTo>
                  <a:cubicBezTo>
                    <a:pt x="655782" y="588048"/>
                    <a:pt x="660761" y="546796"/>
                    <a:pt x="674255" y="508000"/>
                  </a:cubicBezTo>
                  <a:cubicBezTo>
                    <a:pt x="685563" y="475489"/>
                    <a:pt x="709552" y="448292"/>
                    <a:pt x="720437" y="415636"/>
                  </a:cubicBezTo>
                  <a:cubicBezTo>
                    <a:pt x="731322" y="382981"/>
                    <a:pt x="738909" y="314036"/>
                    <a:pt x="738909" y="314036"/>
                  </a:cubicBezTo>
                  <a:lnTo>
                    <a:pt x="711200" y="221672"/>
                  </a:lnTo>
                  <a:lnTo>
                    <a:pt x="508000" y="120072"/>
                  </a:lnTo>
                  <a:cubicBezTo>
                    <a:pt x="492606" y="92363"/>
                    <a:pt x="475994" y="65297"/>
                    <a:pt x="461818" y="36945"/>
                  </a:cubicBezTo>
                  <a:cubicBezTo>
                    <a:pt x="457464" y="28237"/>
                    <a:pt x="452582" y="9236"/>
                    <a:pt x="452582" y="9236"/>
                  </a:cubicBezTo>
                  <a:lnTo>
                    <a:pt x="452582" y="9236"/>
                  </a:lnTo>
                  <a:lnTo>
                    <a:pt x="175491" y="0"/>
                  </a:lnTo>
                  <a:close/>
                </a:path>
              </a:pathLst>
            </a:custGeom>
            <a:gradFill rotWithShape="1">
              <a:gsLst>
                <a:gs pos="38000">
                  <a:srgbClr val="FF0000"/>
                </a:gs>
                <a:gs pos="100000">
                  <a:srgbClr val="FFFF00"/>
                </a:gs>
              </a:gsLst>
              <a:lin ang="5400000" scaled="0"/>
            </a:gra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B3CCB437-A9E3-450D-A32E-FC26267E59B0}"/>
                </a:ext>
              </a:extLst>
            </p:cNvPr>
            <p:cNvSpPr txBox="1"/>
            <p:nvPr/>
          </p:nvSpPr>
          <p:spPr>
            <a:xfrm>
              <a:off x="2707694" y="3838079"/>
              <a:ext cx="300588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mj-lt"/>
                </a:rPr>
                <a:t>Secondary Source</a:t>
              </a:r>
            </a:p>
          </p:txBody>
        </p:sp>
        <p:sp>
          <p:nvSpPr>
            <p:cNvPr id="55" name="TextBox 54">
              <a:extLst>
                <a:ext uri="{FF2B5EF4-FFF2-40B4-BE49-F238E27FC236}">
                  <a16:creationId xmlns:a16="http://schemas.microsoft.com/office/drawing/2014/main" id="{1842058C-6678-4B34-9EF6-A6D4121984AF}"/>
                </a:ext>
              </a:extLst>
            </p:cNvPr>
            <p:cNvSpPr txBox="1"/>
            <p:nvPr/>
          </p:nvSpPr>
          <p:spPr>
            <a:xfrm>
              <a:off x="3254124" y="4623610"/>
              <a:ext cx="3005884"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mj-lt"/>
                </a:rPr>
                <a:t>Dissolved Phase</a:t>
              </a:r>
            </a:p>
          </p:txBody>
        </p:sp>
        <p:sp>
          <p:nvSpPr>
            <p:cNvPr id="54" name="TextBox 53">
              <a:extLst>
                <a:ext uri="{FF2B5EF4-FFF2-40B4-BE49-F238E27FC236}">
                  <a16:creationId xmlns:a16="http://schemas.microsoft.com/office/drawing/2014/main" id="{F8AC18A5-2807-4B5D-B1EF-53F2E0138378}"/>
                </a:ext>
              </a:extLst>
            </p:cNvPr>
            <p:cNvSpPr txBox="1"/>
            <p:nvPr/>
          </p:nvSpPr>
          <p:spPr>
            <a:xfrm>
              <a:off x="2680522" y="2946292"/>
              <a:ext cx="300588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mj-lt"/>
                </a:rPr>
                <a:t>Secondary Source</a:t>
              </a:r>
            </a:p>
          </p:txBody>
        </p:sp>
        <p:grpSp>
          <p:nvGrpSpPr>
            <p:cNvPr id="57" name="Group 56">
              <a:extLst>
                <a:ext uri="{FF2B5EF4-FFF2-40B4-BE49-F238E27FC236}">
                  <a16:creationId xmlns:a16="http://schemas.microsoft.com/office/drawing/2014/main" id="{3198578C-3B15-4240-9AA5-CEDDF670CE9C}"/>
                </a:ext>
              </a:extLst>
            </p:cNvPr>
            <p:cNvGrpSpPr/>
            <p:nvPr/>
          </p:nvGrpSpPr>
          <p:grpSpPr>
            <a:xfrm>
              <a:off x="5827483" y="5639974"/>
              <a:ext cx="5443569" cy="391220"/>
              <a:chOff x="5823864" y="5540311"/>
              <a:chExt cx="5443569" cy="391220"/>
            </a:xfrm>
          </p:grpSpPr>
          <p:sp>
            <p:nvSpPr>
              <p:cNvPr id="18" name="Rectangle 17">
                <a:extLst>
                  <a:ext uri="{FF2B5EF4-FFF2-40B4-BE49-F238E27FC236}">
                    <a16:creationId xmlns:a16="http://schemas.microsoft.com/office/drawing/2014/main" id="{D55D625A-F5B4-42A5-834C-962FCCE264A9}"/>
                  </a:ext>
                </a:extLst>
              </p:cNvPr>
              <p:cNvSpPr/>
              <p:nvPr/>
            </p:nvSpPr>
            <p:spPr>
              <a:xfrm>
                <a:off x="5823864" y="5575919"/>
                <a:ext cx="777773" cy="333724"/>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9BB7078-AE94-483C-8A91-A35CE84D12D2}"/>
                  </a:ext>
                </a:extLst>
              </p:cNvPr>
              <p:cNvSpPr/>
              <p:nvPr/>
            </p:nvSpPr>
            <p:spPr>
              <a:xfrm>
                <a:off x="8442531" y="5565611"/>
                <a:ext cx="777773" cy="332986"/>
              </a:xfrm>
              <a:prstGeom prst="rect">
                <a:avLst/>
              </a:prstGeom>
              <a:solidFill>
                <a:srgbClr val="00CCFF"/>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407294D-EA28-4CF2-84D2-4088FB2D8ECA}"/>
                  </a:ext>
                </a:extLst>
              </p:cNvPr>
              <p:cNvSpPr txBox="1"/>
              <p:nvPr/>
            </p:nvSpPr>
            <p:spPr>
              <a:xfrm>
                <a:off x="6602146" y="5562199"/>
                <a:ext cx="2009955" cy="369332"/>
              </a:xfrm>
              <a:prstGeom prst="rect">
                <a:avLst/>
              </a:prstGeom>
              <a:noFill/>
            </p:spPr>
            <p:txBody>
              <a:bodyPr wrap="square" rtlCol="0">
                <a:spAutoFit/>
              </a:bodyPr>
              <a:lstStyle/>
              <a:p>
                <a:r>
                  <a:rPr lang="en-US" sz="1800" dirty="0"/>
                  <a:t>Unsaturated zone</a:t>
                </a:r>
              </a:p>
            </p:txBody>
          </p:sp>
          <p:sp>
            <p:nvSpPr>
              <p:cNvPr id="21" name="TextBox 20">
                <a:extLst>
                  <a:ext uri="{FF2B5EF4-FFF2-40B4-BE49-F238E27FC236}">
                    <a16:creationId xmlns:a16="http://schemas.microsoft.com/office/drawing/2014/main" id="{EB8B926C-2D14-4CBA-A1A8-9EF4B4C53D4D}"/>
                  </a:ext>
                </a:extLst>
              </p:cNvPr>
              <p:cNvSpPr txBox="1"/>
              <p:nvPr/>
            </p:nvSpPr>
            <p:spPr>
              <a:xfrm>
                <a:off x="9257478" y="5540311"/>
                <a:ext cx="2009955" cy="369332"/>
              </a:xfrm>
              <a:prstGeom prst="rect">
                <a:avLst/>
              </a:prstGeom>
              <a:noFill/>
            </p:spPr>
            <p:txBody>
              <a:bodyPr wrap="square" rtlCol="0">
                <a:spAutoFit/>
              </a:bodyPr>
              <a:lstStyle/>
              <a:p>
                <a:r>
                  <a:rPr lang="en-US" sz="1800" dirty="0"/>
                  <a:t>Saturated zone</a:t>
                </a:r>
              </a:p>
            </p:txBody>
          </p:sp>
        </p:grpSp>
      </p:grpSp>
      <p:sp>
        <p:nvSpPr>
          <p:cNvPr id="61" name="Title 1">
            <a:extLst>
              <a:ext uri="{FF2B5EF4-FFF2-40B4-BE49-F238E27FC236}">
                <a16:creationId xmlns:a16="http://schemas.microsoft.com/office/drawing/2014/main" id="{1CC4F1F9-6B63-4E16-B0C7-C4543523C4FD}"/>
              </a:ext>
            </a:extLst>
          </p:cNvPr>
          <p:cNvSpPr>
            <a:spLocks noGrp="1"/>
          </p:cNvSpPr>
          <p:nvPr>
            <p:ph type="title"/>
          </p:nvPr>
        </p:nvSpPr>
        <p:spPr>
          <a:xfrm>
            <a:off x="3780354" y="482526"/>
            <a:ext cx="7717102" cy="990600"/>
          </a:xfrm>
        </p:spPr>
        <p:txBody>
          <a:bodyPr/>
          <a:lstStyle/>
          <a:p>
            <a:r>
              <a:rPr lang="en-US" dirty="0"/>
              <a:t>Conceptual Site Model</a:t>
            </a:r>
          </a:p>
        </p:txBody>
      </p:sp>
      <p:sp>
        <p:nvSpPr>
          <p:cNvPr id="4" name="Content Placeholder 3">
            <a:extLst>
              <a:ext uri="{FF2B5EF4-FFF2-40B4-BE49-F238E27FC236}">
                <a16:creationId xmlns:a16="http://schemas.microsoft.com/office/drawing/2014/main" id="{7CF36D1E-2F29-4144-9ACC-B4EF76180F6A}"/>
              </a:ext>
            </a:extLst>
          </p:cNvPr>
          <p:cNvSpPr>
            <a:spLocks noGrp="1"/>
          </p:cNvSpPr>
          <p:nvPr>
            <p:ph idx="1"/>
          </p:nvPr>
        </p:nvSpPr>
        <p:spPr>
          <a:xfrm>
            <a:off x="4631589" y="1139092"/>
            <a:ext cx="5220244" cy="4423569"/>
          </a:xfrm>
        </p:spPr>
        <p:txBody>
          <a:bodyPr/>
          <a:lstStyle/>
          <a:p>
            <a:r>
              <a:rPr lang="en-US" dirty="0"/>
              <a:t>Multiple historic sources</a:t>
            </a:r>
          </a:p>
          <a:p>
            <a:r>
              <a:rPr lang="en-US" dirty="0"/>
              <a:t>Secondary sources remain</a:t>
            </a:r>
          </a:p>
          <a:p>
            <a:r>
              <a:rPr lang="en-US" dirty="0"/>
              <a:t>Mostly residual non-aqueous phase liquid (NAPL)</a:t>
            </a:r>
          </a:p>
          <a:p>
            <a:r>
              <a:rPr lang="en-US" dirty="0"/>
              <a:t>Dissolved phase plume</a:t>
            </a:r>
          </a:p>
          <a:p>
            <a:r>
              <a:rPr lang="en-US" dirty="0"/>
              <a:t>Two hydraulic barrier systems</a:t>
            </a:r>
          </a:p>
          <a:p>
            <a:pPr lvl="1"/>
            <a:r>
              <a:rPr lang="en-US" dirty="0"/>
              <a:t>0 - 15 mbgs</a:t>
            </a:r>
          </a:p>
          <a:p>
            <a:pPr lvl="1"/>
            <a:r>
              <a:rPr lang="en-US" dirty="0"/>
              <a:t>15 - 45 mbgs</a:t>
            </a:r>
          </a:p>
          <a:p>
            <a:pPr lvl="1"/>
            <a:endParaRPr lang="en-US" dirty="0"/>
          </a:p>
        </p:txBody>
      </p:sp>
    </p:spTree>
    <p:extLst>
      <p:ext uri="{BB962C8B-B14F-4D97-AF65-F5344CB8AC3E}">
        <p14:creationId xmlns:p14="http://schemas.microsoft.com/office/powerpoint/2010/main" val="2586903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B17EDD-3199-4390-A535-3E82D79818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8127"/>
          <a:stretch/>
        </p:blipFill>
        <p:spPr>
          <a:xfrm>
            <a:off x="-1" y="1238043"/>
            <a:ext cx="9173497" cy="5632941"/>
          </a:xfrm>
          <a:prstGeom prst="rect">
            <a:avLst/>
          </a:prstGeom>
        </p:spPr>
      </p:pic>
      <p:sp>
        <p:nvSpPr>
          <p:cNvPr id="3" name="Title 2">
            <a:extLst>
              <a:ext uri="{FF2B5EF4-FFF2-40B4-BE49-F238E27FC236}">
                <a16:creationId xmlns:a16="http://schemas.microsoft.com/office/drawing/2014/main" id="{3C8E327B-A2A6-4A08-85E9-33405663B434}"/>
              </a:ext>
            </a:extLst>
          </p:cNvPr>
          <p:cNvSpPr>
            <a:spLocks noGrp="1"/>
          </p:cNvSpPr>
          <p:nvPr>
            <p:ph type="title"/>
          </p:nvPr>
        </p:nvSpPr>
        <p:spPr/>
        <p:txBody>
          <a:bodyPr/>
          <a:lstStyle/>
          <a:p>
            <a:r>
              <a:rPr lang="en-US" dirty="0"/>
              <a:t>Questions to be Answered</a:t>
            </a:r>
          </a:p>
        </p:txBody>
      </p:sp>
      <p:sp>
        <p:nvSpPr>
          <p:cNvPr id="6" name="Rectangle 5">
            <a:extLst>
              <a:ext uri="{FF2B5EF4-FFF2-40B4-BE49-F238E27FC236}">
                <a16:creationId xmlns:a16="http://schemas.microsoft.com/office/drawing/2014/main" id="{042CE77A-B06C-42C2-91FF-B179D26FB778}"/>
              </a:ext>
            </a:extLst>
          </p:cNvPr>
          <p:cNvSpPr/>
          <p:nvPr/>
        </p:nvSpPr>
        <p:spPr>
          <a:xfrm>
            <a:off x="1636" y="1236870"/>
            <a:ext cx="9173497" cy="5619957"/>
          </a:xfrm>
          <a:prstGeom prst="rect">
            <a:avLst/>
          </a:prstGeom>
          <a:gradFill flip="none" rotWithShape="1">
            <a:gsLst>
              <a:gs pos="0">
                <a:srgbClr val="FFFFFF"/>
              </a:gs>
              <a:gs pos="100000">
                <a:srgbClr val="FFFFFF">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3">
            <a:extLst>
              <a:ext uri="{FF2B5EF4-FFF2-40B4-BE49-F238E27FC236}">
                <a16:creationId xmlns:a16="http://schemas.microsoft.com/office/drawing/2014/main" id="{6B23AE30-3766-486D-A704-B075D201D01F}"/>
              </a:ext>
            </a:extLst>
          </p:cNvPr>
          <p:cNvSpPr>
            <a:spLocks noGrp="1"/>
          </p:cNvSpPr>
          <p:nvPr>
            <p:ph idx="1"/>
          </p:nvPr>
        </p:nvSpPr>
        <p:spPr>
          <a:xfrm>
            <a:off x="6141720" y="2447416"/>
            <a:ext cx="6050280" cy="2799834"/>
          </a:xfrm>
        </p:spPr>
        <p:txBody>
          <a:bodyPr/>
          <a:lstStyle/>
          <a:p>
            <a:r>
              <a:rPr lang="en-US" dirty="0">
                <a:solidFill>
                  <a:schemeClr val="bg2">
                    <a:lumMod val="75000"/>
                  </a:schemeClr>
                </a:solidFill>
              </a:rPr>
              <a:t>Site Background</a:t>
            </a:r>
          </a:p>
          <a:p>
            <a:r>
              <a:rPr lang="en-US" dirty="0"/>
              <a:t>Questions to be Answered</a:t>
            </a:r>
          </a:p>
          <a:p>
            <a:r>
              <a:rPr lang="en-US" dirty="0">
                <a:solidFill>
                  <a:schemeClr val="bg2">
                    <a:lumMod val="75000"/>
                  </a:schemeClr>
                </a:solidFill>
              </a:rPr>
              <a:t>Why Electrical Resistivity Imaging?</a:t>
            </a:r>
          </a:p>
          <a:p>
            <a:r>
              <a:rPr lang="en-US" dirty="0">
                <a:solidFill>
                  <a:schemeClr val="bg2">
                    <a:lumMod val="75000"/>
                  </a:schemeClr>
                </a:solidFill>
              </a:rPr>
              <a:t>Approach</a:t>
            </a:r>
          </a:p>
          <a:p>
            <a:r>
              <a:rPr lang="en-US" dirty="0">
                <a:solidFill>
                  <a:schemeClr val="bg2">
                    <a:lumMod val="75000"/>
                  </a:schemeClr>
                </a:solidFill>
              </a:rPr>
              <a:t>Results/Lessons Learned</a:t>
            </a:r>
          </a:p>
          <a:p>
            <a:endParaRPr lang="en-US" dirty="0"/>
          </a:p>
        </p:txBody>
      </p:sp>
    </p:spTree>
    <p:extLst>
      <p:ext uri="{BB962C8B-B14F-4D97-AF65-F5344CB8AC3E}">
        <p14:creationId xmlns:p14="http://schemas.microsoft.com/office/powerpoint/2010/main" val="1270717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F3FF8-0A2D-4AE4-B00F-73254DDAFFB2}"/>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69EFBA97-6794-4B95-A144-5E617DBB9547}"/>
              </a:ext>
            </a:extLst>
          </p:cNvPr>
          <p:cNvSpPr>
            <a:spLocks noGrp="1"/>
          </p:cNvSpPr>
          <p:nvPr>
            <p:ph idx="1"/>
          </p:nvPr>
        </p:nvSpPr>
        <p:spPr>
          <a:xfrm>
            <a:off x="533400" y="1676400"/>
            <a:ext cx="7321446" cy="4423569"/>
          </a:xfrm>
        </p:spPr>
        <p:txBody>
          <a:bodyPr/>
          <a:lstStyle/>
          <a:p>
            <a:r>
              <a:rPr lang="en-US" dirty="0"/>
              <a:t>Where is </a:t>
            </a:r>
            <a:r>
              <a:rPr lang="en-US" dirty="0" err="1"/>
              <a:t>NAPL</a:t>
            </a:r>
            <a:r>
              <a:rPr lang="en-US" dirty="0"/>
              <a:t> present and how deep does it go ?</a:t>
            </a:r>
          </a:p>
          <a:p>
            <a:r>
              <a:rPr lang="en-US" dirty="0"/>
              <a:t>Is the aquitard (~50 </a:t>
            </a:r>
            <a:r>
              <a:rPr lang="en-US" dirty="0" err="1"/>
              <a:t>mbgs</a:t>
            </a:r>
            <a:r>
              <a:rPr lang="en-US" dirty="0"/>
              <a:t>) continuous across the site ?</a:t>
            </a:r>
          </a:p>
          <a:p>
            <a:r>
              <a:rPr lang="en-US" dirty="0"/>
              <a:t>At what depth is the contact between the </a:t>
            </a:r>
            <a:r>
              <a:rPr lang="en-US" dirty="0" err="1"/>
              <a:t>Marizal</a:t>
            </a:r>
            <a:r>
              <a:rPr lang="en-US" dirty="0"/>
              <a:t> and the São </a:t>
            </a:r>
            <a:r>
              <a:rPr lang="en-US" dirty="0" err="1"/>
              <a:t>Sebastião</a:t>
            </a:r>
            <a:r>
              <a:rPr lang="en-US" dirty="0"/>
              <a:t>? How does this affect the conceptual site model (</a:t>
            </a:r>
            <a:r>
              <a:rPr lang="en-US" dirty="0" err="1"/>
              <a:t>CSM</a:t>
            </a:r>
            <a:r>
              <a:rPr lang="en-US" dirty="0"/>
              <a:t>)?</a:t>
            </a:r>
          </a:p>
          <a:p>
            <a:r>
              <a:rPr lang="en-US" dirty="0"/>
              <a:t>How and where are contaminants migrating ?</a:t>
            </a:r>
          </a:p>
          <a:p>
            <a:endParaRPr lang="en-US" dirty="0"/>
          </a:p>
        </p:txBody>
      </p:sp>
      <p:pic>
        <p:nvPicPr>
          <p:cNvPr id="6" name="Picture 5">
            <a:extLst>
              <a:ext uri="{FF2B5EF4-FFF2-40B4-BE49-F238E27FC236}">
                <a16:creationId xmlns:a16="http://schemas.microsoft.com/office/drawing/2014/main" id="{EFC24415-02AA-4442-A18E-FDA38C859A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67" t="19800" r="27333" b="25600"/>
          <a:stretch/>
        </p:blipFill>
        <p:spPr>
          <a:xfrm rot="5400000">
            <a:off x="8251664" y="2470664"/>
            <a:ext cx="3395477" cy="1806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330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B17EDD-3199-4390-A535-3E82D79818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8127"/>
          <a:stretch/>
        </p:blipFill>
        <p:spPr>
          <a:xfrm>
            <a:off x="-1" y="1238043"/>
            <a:ext cx="9173497" cy="5632941"/>
          </a:xfrm>
          <a:prstGeom prst="rect">
            <a:avLst/>
          </a:prstGeom>
        </p:spPr>
      </p:pic>
      <p:sp>
        <p:nvSpPr>
          <p:cNvPr id="3" name="Title 2">
            <a:extLst>
              <a:ext uri="{FF2B5EF4-FFF2-40B4-BE49-F238E27FC236}">
                <a16:creationId xmlns:a16="http://schemas.microsoft.com/office/drawing/2014/main" id="{3C8E327B-A2A6-4A08-85E9-33405663B434}"/>
              </a:ext>
            </a:extLst>
          </p:cNvPr>
          <p:cNvSpPr>
            <a:spLocks noGrp="1"/>
          </p:cNvSpPr>
          <p:nvPr>
            <p:ph type="title"/>
          </p:nvPr>
        </p:nvSpPr>
        <p:spPr/>
        <p:txBody>
          <a:bodyPr/>
          <a:lstStyle/>
          <a:p>
            <a:r>
              <a:rPr lang="en-US" dirty="0"/>
              <a:t>Why Electrical Resistivity Imaging (</a:t>
            </a:r>
            <a:r>
              <a:rPr lang="en-US" dirty="0" err="1"/>
              <a:t>ERI</a:t>
            </a:r>
            <a:r>
              <a:rPr lang="en-US" dirty="0"/>
              <a:t>)?</a:t>
            </a:r>
          </a:p>
        </p:txBody>
      </p:sp>
      <p:sp>
        <p:nvSpPr>
          <p:cNvPr id="6" name="Rectangle 5">
            <a:extLst>
              <a:ext uri="{FF2B5EF4-FFF2-40B4-BE49-F238E27FC236}">
                <a16:creationId xmlns:a16="http://schemas.microsoft.com/office/drawing/2014/main" id="{042CE77A-B06C-42C2-91FF-B179D26FB778}"/>
              </a:ext>
            </a:extLst>
          </p:cNvPr>
          <p:cNvSpPr/>
          <p:nvPr/>
        </p:nvSpPr>
        <p:spPr>
          <a:xfrm>
            <a:off x="1636" y="1236870"/>
            <a:ext cx="9173497" cy="5619957"/>
          </a:xfrm>
          <a:prstGeom prst="rect">
            <a:avLst/>
          </a:prstGeom>
          <a:gradFill flip="none" rotWithShape="1">
            <a:gsLst>
              <a:gs pos="0">
                <a:srgbClr val="FFFFFF"/>
              </a:gs>
              <a:gs pos="100000">
                <a:srgbClr val="FFFFFF">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3">
            <a:extLst>
              <a:ext uri="{FF2B5EF4-FFF2-40B4-BE49-F238E27FC236}">
                <a16:creationId xmlns:a16="http://schemas.microsoft.com/office/drawing/2014/main" id="{DB05A37C-EF41-48D0-B154-D7D2135BBE5B}"/>
              </a:ext>
            </a:extLst>
          </p:cNvPr>
          <p:cNvSpPr>
            <a:spLocks noGrp="1"/>
          </p:cNvSpPr>
          <p:nvPr>
            <p:ph idx="1"/>
          </p:nvPr>
        </p:nvSpPr>
        <p:spPr>
          <a:xfrm>
            <a:off x="6141720" y="2447416"/>
            <a:ext cx="6050280" cy="2799834"/>
          </a:xfrm>
        </p:spPr>
        <p:txBody>
          <a:bodyPr/>
          <a:lstStyle/>
          <a:p>
            <a:r>
              <a:rPr lang="en-US" dirty="0">
                <a:solidFill>
                  <a:schemeClr val="bg2">
                    <a:lumMod val="75000"/>
                  </a:schemeClr>
                </a:solidFill>
              </a:rPr>
              <a:t>Site Background</a:t>
            </a:r>
          </a:p>
          <a:p>
            <a:r>
              <a:rPr lang="en-US" dirty="0">
                <a:solidFill>
                  <a:schemeClr val="bg2">
                    <a:lumMod val="75000"/>
                  </a:schemeClr>
                </a:solidFill>
              </a:rPr>
              <a:t>Questions to be Answered</a:t>
            </a:r>
          </a:p>
          <a:p>
            <a:r>
              <a:rPr lang="en-US" dirty="0"/>
              <a:t>Why Electrical Resistivity Imaging?</a:t>
            </a:r>
          </a:p>
          <a:p>
            <a:r>
              <a:rPr lang="en-US" dirty="0">
                <a:solidFill>
                  <a:schemeClr val="bg2">
                    <a:lumMod val="75000"/>
                  </a:schemeClr>
                </a:solidFill>
              </a:rPr>
              <a:t>Approach</a:t>
            </a:r>
          </a:p>
          <a:p>
            <a:r>
              <a:rPr lang="en-US" dirty="0">
                <a:solidFill>
                  <a:schemeClr val="bg2">
                    <a:lumMod val="75000"/>
                  </a:schemeClr>
                </a:solidFill>
              </a:rPr>
              <a:t>Results/Lessons Learned</a:t>
            </a:r>
          </a:p>
          <a:p>
            <a:endParaRPr lang="en-US" dirty="0"/>
          </a:p>
        </p:txBody>
      </p:sp>
    </p:spTree>
    <p:extLst>
      <p:ext uri="{BB962C8B-B14F-4D97-AF65-F5344CB8AC3E}">
        <p14:creationId xmlns:p14="http://schemas.microsoft.com/office/powerpoint/2010/main" val="91358800"/>
      </p:ext>
    </p:extLst>
  </p:cSld>
  <p:clrMapOvr>
    <a:masterClrMapping/>
  </p:clrMapOvr>
</p:sld>
</file>

<file path=ppt/theme/theme1.xml><?xml version="1.0" encoding="utf-8"?>
<a:theme xmlns:a="http://schemas.openxmlformats.org/drawingml/2006/main" name="Corporate 16x9 V10">
  <a:themeElements>
    <a:clrScheme name="Jacobs">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porate 16x9 V7 (1 Oct 2014).potx" id="{7C12C70A-BA24-4CBD-9735-65645C6E1B8E}" vid="{417B9054-4C2E-4A50-AE6F-A3717277B56B}"/>
    </a:ext>
  </a:extLst>
</a:theme>
</file>

<file path=ppt/theme/theme2.xml><?xml version="1.0" encoding="utf-8"?>
<a:theme xmlns:a="http://schemas.openxmlformats.org/drawingml/2006/main" name="2_Custom Design">
  <a:themeElements>
    <a:clrScheme name="Custom 4">
      <a:dk1>
        <a:sysClr val="windowText" lastClr="000000"/>
      </a:dk1>
      <a:lt1>
        <a:sysClr val="window" lastClr="FFFFFF"/>
      </a:lt1>
      <a:dk2>
        <a:srgbClr val="44546A"/>
      </a:dk2>
      <a:lt2>
        <a:srgbClr val="E7E6E6"/>
      </a:lt2>
      <a:accent1>
        <a:srgbClr val="00338D"/>
      </a:accent1>
      <a:accent2>
        <a:srgbClr val="EF821D"/>
      </a:accent2>
      <a:accent3>
        <a:srgbClr val="2CC6CE"/>
      </a:accent3>
      <a:accent4>
        <a:srgbClr val="FFDE00"/>
      </a:accent4>
      <a:accent5>
        <a:srgbClr val="97BC33"/>
      </a:accent5>
      <a:accent6>
        <a:srgbClr val="6C6F70"/>
      </a:accent6>
      <a:hlink>
        <a:srgbClr val="961334"/>
      </a:hlink>
      <a:folHlink>
        <a:srgbClr val="96969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Jacobs">
      <a:dk1>
        <a:sysClr val="windowText" lastClr="000000"/>
      </a:dk1>
      <a:lt1>
        <a:sysClr val="window" lastClr="FFFFFF"/>
      </a:lt1>
      <a:dk2>
        <a:srgbClr val="44546A"/>
      </a:dk2>
      <a:lt2>
        <a:srgbClr val="E7E6E6"/>
      </a:lt2>
      <a:accent1>
        <a:srgbClr val="00338D"/>
      </a:accent1>
      <a:accent2>
        <a:srgbClr val="8BAB32"/>
      </a:accent2>
      <a:accent3>
        <a:srgbClr val="EF821D"/>
      </a:accent3>
      <a:accent4>
        <a:srgbClr val="2CC6CE"/>
      </a:accent4>
      <a:accent5>
        <a:srgbClr val="961334"/>
      </a:accent5>
      <a:accent6>
        <a:srgbClr val="FFDE00"/>
      </a:accent6>
      <a:hlink>
        <a:srgbClr val="6C6F70"/>
      </a:hlink>
      <a:folHlink>
        <a:srgbClr val="BFBFBF"/>
      </a:folHlink>
    </a:clrScheme>
    <a:fontScheme name="Jacob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Instructions">
  <a:themeElements>
    <a:clrScheme name="Jacobs">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porate 16x9 V7 (1 Oct 2014).potx" id="{7C12C70A-BA24-4CBD-9735-65645C6E1B8E}" vid="{97018C5D-D941-4ACD-8645-CD0B47B54D8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SKM Cool">
      <a:dk1>
        <a:srgbClr val="42145F"/>
      </a:dk1>
      <a:lt1>
        <a:srgbClr val="939598"/>
      </a:lt1>
      <a:dk2>
        <a:srgbClr val="000000"/>
      </a:dk2>
      <a:lt2>
        <a:srgbClr val="FFFFFF"/>
      </a:lt2>
      <a:accent1>
        <a:srgbClr val="E6E5E3"/>
      </a:accent1>
      <a:accent2>
        <a:srgbClr val="4C4D4F"/>
      </a:accent2>
      <a:accent3>
        <a:srgbClr val="B8C51B"/>
      </a:accent3>
      <a:accent4>
        <a:srgbClr val="69BE28"/>
      </a:accent4>
      <a:accent5>
        <a:srgbClr val="009DD1"/>
      </a:accent5>
      <a:accent6>
        <a:srgbClr val="5185C0"/>
      </a:accent6>
      <a:hlink>
        <a:srgbClr val="0000FF"/>
      </a:hlink>
      <a:folHlink>
        <a:srgbClr val="800080"/>
      </a:folHlink>
    </a:clrScheme>
    <a:fontScheme name="Jacob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older xmlns="e9f2b681-f1ff-4832-af24-e3e8c07ba87a">Templates</Folder>
    <Ready xmlns="e9f2b681-f1ff-4832-af24-e3e8c07ba87a">false</Ready>
    <Intended_x0020_Fix xmlns="e9f2b681-f1ff-4832-af24-e3e8c07ba87a">1. Added date field to 2nd cover option. (C307)
2. Attached PowerPoint colour theme. (C305)
3. Added divider slides. 
4. Changed design of copyright statement &amp; date field to back cover &amp; disclaimer slides so date field now updates automatically &amp; is visible. 
5. Added auto page number to "Title &amp; Content - Bullets" slide. (C360)
6. Enabled footer to be "applied to all". 
7. Changed "Agenda" slide bullets so sub bullets align. (C316)
8. Turn off function that automatically sizes fonts in text boxes to fit within the box. (C331)
9. All bullets now have consistent line spacing of 6pt. (C345)</Intended_x0020_Fix>
    <Testing_x0020_Results xmlns="e9f2b681-f1ff-4832-af24-e3e8c07ba87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2650A05A72AAF44B9DBC146C510AC53" ma:contentTypeVersion="4" ma:contentTypeDescription="Create a new document." ma:contentTypeScope="" ma:versionID="0597203fad885b3061953301fe72895d">
  <xsd:schema xmlns:xsd="http://www.w3.org/2001/XMLSchema" xmlns:xs="http://www.w3.org/2001/XMLSchema" xmlns:p="http://schemas.microsoft.com/office/2006/metadata/properties" xmlns:ns2="e9f2b681-f1ff-4832-af24-e3e8c07ba87a" targetNamespace="http://schemas.microsoft.com/office/2006/metadata/properties" ma:root="true" ma:fieldsID="990752cc86129c269fe78f577f6cbe1c" ns2:_="">
    <xsd:import namespace="e9f2b681-f1ff-4832-af24-e3e8c07ba87a"/>
    <xsd:element name="properties">
      <xsd:complexType>
        <xsd:sequence>
          <xsd:element name="documentManagement">
            <xsd:complexType>
              <xsd:all>
                <xsd:element ref="ns2:Folder"/>
                <xsd:element ref="ns2:Ready" minOccurs="0"/>
                <xsd:element ref="ns2:Intended_x0020_Fix" minOccurs="0"/>
                <xsd:element ref="ns2:Testing_x0020_Resul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f2b681-f1ff-4832-af24-e3e8c07ba87a" elementFormDefault="qualified">
    <xsd:import namespace="http://schemas.microsoft.com/office/2006/documentManagement/types"/>
    <xsd:import namespace="http://schemas.microsoft.com/office/infopath/2007/PartnerControls"/>
    <xsd:element name="Folder" ma:index="2" ma:displayName="Folder" ma:format="Dropdown" ma:internalName="Folder">
      <xsd:simpleType>
        <xsd:restriction base="dms:Choice">
          <xsd:enumeration value="Add Ins"/>
          <xsd:enumeration value="Address"/>
          <xsd:enumeration value="Standard Content"/>
          <xsd:enumeration value="Startup"/>
          <xsd:enumeration value="StartupUS"/>
          <xsd:enumeration value="Templates"/>
        </xsd:restriction>
      </xsd:simpleType>
    </xsd:element>
    <xsd:element name="Ready" ma:index="3" nillable="true" ma:displayName="Ready" ma:default="0" ma:description="Once the files have been successfully updated &amp; tested, they can be marked Ready for packaging in to the latest version" ma:internalName="Ready">
      <xsd:simpleType>
        <xsd:restriction base="dms:Boolean"/>
      </xsd:simpleType>
    </xsd:element>
    <xsd:element name="Intended_x0020_Fix" ma:index="10" nillable="true" ma:displayName="Change Detail" ma:internalName="Intended_x0020_Fix">
      <xsd:simpleType>
        <xsd:restriction base="dms:Note"/>
      </xsd:simpleType>
    </xsd:element>
    <xsd:element name="Testing_x0020_Results" ma:index="11" nillable="true" ma:displayName="Testing Results" ma:internalName="Testing_x0020_Results">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C27CBA-8312-45EC-8A9D-AFD2FCFB9F1C}">
  <ds:schemaRefs>
    <ds:schemaRef ds:uri="http://schemas.microsoft.com/office/infopath/2007/PartnerControls"/>
    <ds:schemaRef ds:uri="http://schemas.openxmlformats.org/package/2006/metadata/core-properties"/>
    <ds:schemaRef ds:uri="http://schemas.microsoft.com/office/2006/documentManagement/types"/>
    <ds:schemaRef ds:uri="http://purl.org/dc/terms/"/>
    <ds:schemaRef ds:uri="http://purl.org/dc/dcmitype/"/>
    <ds:schemaRef ds:uri="e9f2b681-f1ff-4832-af24-e3e8c07ba87a"/>
    <ds:schemaRef ds:uri="http://schemas.microsoft.com/office/2006/metadata/properties"/>
    <ds:schemaRef ds:uri="http://www.w3.org/XML/1998/namespace"/>
    <ds:schemaRef ds:uri="http://purl.org/dc/elements/1.1/"/>
  </ds:schemaRefs>
</ds:datastoreItem>
</file>

<file path=customXml/itemProps2.xml><?xml version="1.0" encoding="utf-8"?>
<ds:datastoreItem xmlns:ds="http://schemas.openxmlformats.org/officeDocument/2006/customXml" ds:itemID="{BB2166AB-7575-4D80-8F13-EAE4697726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f2b681-f1ff-4832-af24-e3e8c07ba8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17C372D-F8D9-4B41-AEF8-0353929C6A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3680</TotalTime>
  <Words>1651</Words>
  <Application>Microsoft Office PowerPoint</Application>
  <PresentationFormat>Widescreen</PresentationFormat>
  <Paragraphs>236</Paragraphs>
  <Slides>24</Slides>
  <Notes>7</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24</vt:i4>
      </vt:variant>
    </vt:vector>
  </HeadingPairs>
  <TitlesOfParts>
    <vt:vector size="33" baseType="lpstr">
      <vt:lpstr>Arial</vt:lpstr>
      <vt:lpstr>Calibri</vt:lpstr>
      <vt:lpstr>Calibri Light</vt:lpstr>
      <vt:lpstr>Microsoft New Tai Lue</vt:lpstr>
      <vt:lpstr>Corporate 16x9 V10</vt:lpstr>
      <vt:lpstr>2_Custom Design</vt:lpstr>
      <vt:lpstr>Custom Design</vt:lpstr>
      <vt:lpstr>Instructions</vt:lpstr>
      <vt:lpstr>1_Custom Design</vt:lpstr>
      <vt:lpstr>Specialty Electrical Resistivity Imaging at NAPL-Impacted Site in Brazil: Key Contributions to the Conceptual Site Model</vt:lpstr>
      <vt:lpstr>Outline</vt:lpstr>
      <vt:lpstr>Site Background</vt:lpstr>
      <vt:lpstr>Site Operations</vt:lpstr>
      <vt:lpstr>Geology and Hydrogeology</vt:lpstr>
      <vt:lpstr>Conceptual Site Model</vt:lpstr>
      <vt:lpstr>Questions to be Answered</vt:lpstr>
      <vt:lpstr>Questions……</vt:lpstr>
      <vt:lpstr>Why Electrical Resistivity Imaging (ERI)?</vt:lpstr>
      <vt:lpstr>What to Use?</vt:lpstr>
      <vt:lpstr>Typical Environmental Site Electrical Properties </vt:lpstr>
      <vt:lpstr>Approach</vt:lpstr>
      <vt:lpstr>ERI Surface Geophysics</vt:lpstr>
      <vt:lpstr>ERI Surface Geophysics (cont’d)</vt:lpstr>
      <vt:lpstr>Results/Lessons Learned</vt:lpstr>
      <vt:lpstr>What We Saw</vt:lpstr>
      <vt:lpstr>What We Saw (cont’d)</vt:lpstr>
      <vt:lpstr>Shallow &amp; Deep Transect Comparison </vt:lpstr>
      <vt:lpstr>Resistive Anomaly Assessment</vt:lpstr>
      <vt:lpstr>Resistive &amp; Conductive Anomaly Assessment</vt:lpstr>
      <vt:lpstr>Comparison of Groundwater Data and ERI</vt:lpstr>
      <vt:lpstr>ERI Data Support the Conceptual Site Model</vt:lpstr>
      <vt:lpstr>Did ERI Answer our Questions?</vt:lpstr>
      <vt:lpstr>Thank you!</vt:lpstr>
    </vt:vector>
  </TitlesOfParts>
  <Company>Jacobs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Gray, Amanda</dc:creator>
  <cp:lastModifiedBy>Mowder, Carol/BWI</cp:lastModifiedBy>
  <cp:revision>201</cp:revision>
  <dcterms:created xsi:type="dcterms:W3CDTF">2015-07-22T03:56:33Z</dcterms:created>
  <dcterms:modified xsi:type="dcterms:W3CDTF">2018-04-06T18:54:26Z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0x010100B2650A05A72AAF44B9DBC146C510AC53</vt:lpwstr>
  </property>
</Properties>
</file>