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3974" r:id="rId2"/>
  </p:sldMasterIdLst>
  <p:notesMasterIdLst>
    <p:notesMasterId r:id="rId27"/>
  </p:notesMasterIdLst>
  <p:sldIdLst>
    <p:sldId id="261" r:id="rId3"/>
    <p:sldId id="326" r:id="rId4"/>
    <p:sldId id="289" r:id="rId5"/>
    <p:sldId id="329" r:id="rId6"/>
    <p:sldId id="333" r:id="rId7"/>
    <p:sldId id="332" r:id="rId8"/>
    <p:sldId id="323" r:id="rId9"/>
    <p:sldId id="324" r:id="rId10"/>
    <p:sldId id="337" r:id="rId11"/>
    <p:sldId id="325" r:id="rId12"/>
    <p:sldId id="342" r:id="rId13"/>
    <p:sldId id="343" r:id="rId14"/>
    <p:sldId id="295" r:id="rId15"/>
    <p:sldId id="330" r:id="rId16"/>
    <p:sldId id="339" r:id="rId17"/>
    <p:sldId id="311" r:id="rId18"/>
    <p:sldId id="338" r:id="rId19"/>
    <p:sldId id="340" r:id="rId20"/>
    <p:sldId id="321" r:id="rId21"/>
    <p:sldId id="312" r:id="rId22"/>
    <p:sldId id="336" r:id="rId23"/>
    <p:sldId id="335" r:id="rId24"/>
    <p:sldId id="285" r:id="rId25"/>
    <p:sldId id="341" r:id="rId26"/>
  </p:sldIdLst>
  <p:sldSz cx="10058400" cy="77724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82"/>
    <a:srgbClr val="663300"/>
    <a:srgbClr val="66204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6472" autoAdjust="0"/>
  </p:normalViewPr>
  <p:slideViewPr>
    <p:cSldViewPr>
      <p:cViewPr varScale="1">
        <p:scale>
          <a:sx n="52" d="100"/>
          <a:sy n="52" d="100"/>
        </p:scale>
        <p:origin x="1572" y="24"/>
      </p:cViewPr>
      <p:guideLst>
        <p:guide orient="horz" pos="480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2603" cy="465615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5733" y="0"/>
            <a:ext cx="3042603" cy="465615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>
              <a:defRPr sz="1200"/>
            </a:lvl1pPr>
          </a:lstStyle>
          <a:p>
            <a:fld id="{AD52767B-B148-4496-9779-FE16EA4E1318}" type="datetimeFigureOut">
              <a:rPr lang="en-US" smtClean="0"/>
              <a:t>3/28/2018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0950" y="696913"/>
            <a:ext cx="4518025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1" tIns="45770" rIns="91541" bIns="4577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9" y="4420950"/>
            <a:ext cx="5614668" cy="4187349"/>
          </a:xfrm>
          <a:prstGeom prst="rect">
            <a:avLst/>
          </a:prstGeom>
        </p:spPr>
        <p:txBody>
          <a:bodyPr vert="horz" lIns="91541" tIns="45770" rIns="91541" bIns="457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8722"/>
            <a:ext cx="3042603" cy="465615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5733" y="8838722"/>
            <a:ext cx="3042603" cy="465615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r">
              <a:defRPr sz="1200"/>
            </a:lvl1pPr>
          </a:lstStyle>
          <a:p>
            <a:fld id="{EF4A1C90-1C65-4421-BC1A-0EB4F251E0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3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0950" y="696913"/>
            <a:ext cx="4518025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F570-6570-F94C-965A-C824A20610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5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F570-6570-F94C-965A-C824A20610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28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A1C90-1C65-4421-BC1A-0EB4F251E0A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81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F570-6570-F94C-965A-C824A20610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276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A1C90-1C65-4421-BC1A-0EB4F251E0A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15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7F570-6570-F94C-965A-C824A20610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45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A1C90-1C65-4421-BC1A-0EB4F251E0A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43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9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8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2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0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8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6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4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96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1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64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64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5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Ph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3"/>
          <p:cNvSpPr/>
          <p:nvPr userDrawn="1"/>
        </p:nvSpPr>
        <p:spPr>
          <a:xfrm rot="7889237">
            <a:off x="3581812" y="4551323"/>
            <a:ext cx="7309090" cy="3701466"/>
          </a:xfrm>
          <a:custGeom>
            <a:avLst/>
            <a:gdLst>
              <a:gd name="connsiteX0" fmla="*/ 0 w 8005652"/>
              <a:gd name="connsiteY0" fmla="*/ 2181028 h 4362055"/>
              <a:gd name="connsiteX1" fmla="*/ 4002826 w 8005652"/>
              <a:gd name="connsiteY1" fmla="*/ 0 h 4362055"/>
              <a:gd name="connsiteX2" fmla="*/ 8005652 w 8005652"/>
              <a:gd name="connsiteY2" fmla="*/ 2181028 h 4362055"/>
              <a:gd name="connsiteX3" fmla="*/ 4002826 w 8005652"/>
              <a:gd name="connsiteY3" fmla="*/ 4362056 h 4362055"/>
              <a:gd name="connsiteX4" fmla="*/ 0 w 8005652"/>
              <a:gd name="connsiteY4" fmla="*/ 2181028 h 4362055"/>
              <a:gd name="connsiteX0" fmla="*/ 0 w 8978606"/>
              <a:gd name="connsiteY0" fmla="*/ 2177230 h 4362056"/>
              <a:gd name="connsiteX1" fmla="*/ 4975780 w 8978606"/>
              <a:gd name="connsiteY1" fmla="*/ 0 h 4362056"/>
              <a:gd name="connsiteX2" fmla="*/ 8978606 w 8978606"/>
              <a:gd name="connsiteY2" fmla="*/ 2181028 h 4362056"/>
              <a:gd name="connsiteX3" fmla="*/ 4975780 w 8978606"/>
              <a:gd name="connsiteY3" fmla="*/ 4362056 h 4362056"/>
              <a:gd name="connsiteX4" fmla="*/ 0 w 8978606"/>
              <a:gd name="connsiteY4" fmla="*/ 2177230 h 4362056"/>
              <a:gd name="connsiteX0" fmla="*/ 6 w 8978612"/>
              <a:gd name="connsiteY0" fmla="*/ 2581753 h 4766579"/>
              <a:gd name="connsiteX1" fmla="*/ 5009510 w 8978612"/>
              <a:gd name="connsiteY1" fmla="*/ 0 h 4766579"/>
              <a:gd name="connsiteX2" fmla="*/ 8978612 w 8978612"/>
              <a:gd name="connsiteY2" fmla="*/ 2585551 h 4766579"/>
              <a:gd name="connsiteX3" fmla="*/ 4975786 w 8978612"/>
              <a:gd name="connsiteY3" fmla="*/ 4766579 h 4766579"/>
              <a:gd name="connsiteX4" fmla="*/ 6 w 8978612"/>
              <a:gd name="connsiteY4" fmla="*/ 2581753 h 4766579"/>
              <a:gd name="connsiteX0" fmla="*/ 118 w 8978724"/>
              <a:gd name="connsiteY0" fmla="*/ 2581753 h 4351779"/>
              <a:gd name="connsiteX1" fmla="*/ 5009622 w 8978724"/>
              <a:gd name="connsiteY1" fmla="*/ 0 h 4351779"/>
              <a:gd name="connsiteX2" fmla="*/ 8978724 w 8978724"/>
              <a:gd name="connsiteY2" fmla="*/ 2585551 h 4351779"/>
              <a:gd name="connsiteX3" fmla="*/ 4870430 w 8978724"/>
              <a:gd name="connsiteY3" fmla="*/ 4351779 h 4351779"/>
              <a:gd name="connsiteX4" fmla="*/ 118 w 8978724"/>
              <a:gd name="connsiteY4" fmla="*/ 2581753 h 4351779"/>
              <a:gd name="connsiteX0" fmla="*/ 863 w 8979469"/>
              <a:gd name="connsiteY0" fmla="*/ 2581753 h 4621270"/>
              <a:gd name="connsiteX1" fmla="*/ 5010367 w 8979469"/>
              <a:gd name="connsiteY1" fmla="*/ 0 h 4621270"/>
              <a:gd name="connsiteX2" fmla="*/ 8979469 w 8979469"/>
              <a:gd name="connsiteY2" fmla="*/ 2585551 h 4621270"/>
              <a:gd name="connsiteX3" fmla="*/ 4643275 w 8979469"/>
              <a:gd name="connsiteY3" fmla="*/ 4621270 h 4621270"/>
              <a:gd name="connsiteX4" fmla="*/ 863 w 8979469"/>
              <a:gd name="connsiteY4" fmla="*/ 2581753 h 4621270"/>
              <a:gd name="connsiteX0" fmla="*/ 883 w 9435426"/>
              <a:gd name="connsiteY0" fmla="*/ 2589708 h 4682537"/>
              <a:gd name="connsiteX1" fmla="*/ 5010387 w 9435426"/>
              <a:gd name="connsiteY1" fmla="*/ 7955 h 4682537"/>
              <a:gd name="connsiteX2" fmla="*/ 9435426 w 9435426"/>
              <a:gd name="connsiteY2" fmla="*/ 3478433 h 4682537"/>
              <a:gd name="connsiteX3" fmla="*/ 4643295 w 9435426"/>
              <a:gd name="connsiteY3" fmla="*/ 4629225 h 4682537"/>
              <a:gd name="connsiteX4" fmla="*/ 883 w 9435426"/>
              <a:gd name="connsiteY4" fmla="*/ 2589708 h 4682537"/>
              <a:gd name="connsiteX0" fmla="*/ 883 w 9443337"/>
              <a:gd name="connsiteY0" fmla="*/ 2589708 h 4728436"/>
              <a:gd name="connsiteX1" fmla="*/ 5010387 w 9443337"/>
              <a:gd name="connsiteY1" fmla="*/ 7955 h 4728436"/>
              <a:gd name="connsiteX2" fmla="*/ 9435426 w 9443337"/>
              <a:gd name="connsiteY2" fmla="*/ 3478433 h 4728436"/>
              <a:gd name="connsiteX3" fmla="*/ 4643295 w 9443337"/>
              <a:gd name="connsiteY3" fmla="*/ 4629225 h 4728436"/>
              <a:gd name="connsiteX4" fmla="*/ 883 w 9443337"/>
              <a:gd name="connsiteY4" fmla="*/ 2589708 h 4728436"/>
              <a:gd name="connsiteX0" fmla="*/ 883 w 9464745"/>
              <a:gd name="connsiteY0" fmla="*/ 2589708 h 4698787"/>
              <a:gd name="connsiteX1" fmla="*/ 5010387 w 9464745"/>
              <a:gd name="connsiteY1" fmla="*/ 7955 h 4698787"/>
              <a:gd name="connsiteX2" fmla="*/ 9435426 w 9464745"/>
              <a:gd name="connsiteY2" fmla="*/ 3478433 h 4698787"/>
              <a:gd name="connsiteX3" fmla="*/ 4643295 w 9464745"/>
              <a:gd name="connsiteY3" fmla="*/ 4629225 h 4698787"/>
              <a:gd name="connsiteX4" fmla="*/ 883 w 9464745"/>
              <a:gd name="connsiteY4" fmla="*/ 2589708 h 4698787"/>
              <a:gd name="connsiteX0" fmla="*/ 883 w 9465598"/>
              <a:gd name="connsiteY0" fmla="*/ 2589708 h 4715238"/>
              <a:gd name="connsiteX1" fmla="*/ 5010387 w 9465598"/>
              <a:gd name="connsiteY1" fmla="*/ 7955 h 4715238"/>
              <a:gd name="connsiteX2" fmla="*/ 9435426 w 9465598"/>
              <a:gd name="connsiteY2" fmla="*/ 3478433 h 4715238"/>
              <a:gd name="connsiteX3" fmla="*/ 4643295 w 9465598"/>
              <a:gd name="connsiteY3" fmla="*/ 4629225 h 4715238"/>
              <a:gd name="connsiteX4" fmla="*/ 883 w 9465598"/>
              <a:gd name="connsiteY4" fmla="*/ 2589708 h 4715238"/>
              <a:gd name="connsiteX0" fmla="*/ 9231 w 9457221"/>
              <a:gd name="connsiteY0" fmla="*/ 2453074 h 4516743"/>
              <a:gd name="connsiteX1" fmla="*/ 5884265 w 9457221"/>
              <a:gd name="connsiteY1" fmla="*/ 8420 h 4516743"/>
              <a:gd name="connsiteX2" fmla="*/ 9443774 w 9457221"/>
              <a:gd name="connsiteY2" fmla="*/ 3341799 h 4516743"/>
              <a:gd name="connsiteX3" fmla="*/ 4651643 w 9457221"/>
              <a:gd name="connsiteY3" fmla="*/ 4492591 h 4516743"/>
              <a:gd name="connsiteX4" fmla="*/ 9231 w 9457221"/>
              <a:gd name="connsiteY4" fmla="*/ 2453074 h 4516743"/>
              <a:gd name="connsiteX0" fmla="*/ 9231 w 9464411"/>
              <a:gd name="connsiteY0" fmla="*/ 2464035 h 4527704"/>
              <a:gd name="connsiteX1" fmla="*/ 5884265 w 9464411"/>
              <a:gd name="connsiteY1" fmla="*/ 19381 h 4527704"/>
              <a:gd name="connsiteX2" fmla="*/ 9443774 w 9464411"/>
              <a:gd name="connsiteY2" fmla="*/ 3352760 h 4527704"/>
              <a:gd name="connsiteX3" fmla="*/ 4651643 w 9464411"/>
              <a:gd name="connsiteY3" fmla="*/ 4503552 h 4527704"/>
              <a:gd name="connsiteX4" fmla="*/ 9231 w 9464411"/>
              <a:gd name="connsiteY4" fmla="*/ 2464035 h 4527704"/>
              <a:gd name="connsiteX0" fmla="*/ 9231 w 9464411"/>
              <a:gd name="connsiteY0" fmla="*/ 2494894 h 4558563"/>
              <a:gd name="connsiteX1" fmla="*/ 5884265 w 9464411"/>
              <a:gd name="connsiteY1" fmla="*/ 50240 h 4558563"/>
              <a:gd name="connsiteX2" fmla="*/ 9443774 w 9464411"/>
              <a:gd name="connsiteY2" fmla="*/ 3383619 h 4558563"/>
              <a:gd name="connsiteX3" fmla="*/ 4651643 w 9464411"/>
              <a:gd name="connsiteY3" fmla="*/ 4534411 h 4558563"/>
              <a:gd name="connsiteX4" fmla="*/ 9231 w 9464411"/>
              <a:gd name="connsiteY4" fmla="*/ 2494894 h 4558563"/>
              <a:gd name="connsiteX0" fmla="*/ 7576 w 9458058"/>
              <a:gd name="connsiteY0" fmla="*/ 2549162 h 4613133"/>
              <a:gd name="connsiteX1" fmla="*/ 5760861 w 9458058"/>
              <a:gd name="connsiteY1" fmla="*/ 49295 h 4613133"/>
              <a:gd name="connsiteX2" fmla="*/ 9442119 w 9458058"/>
              <a:gd name="connsiteY2" fmla="*/ 3437887 h 4613133"/>
              <a:gd name="connsiteX3" fmla="*/ 4649988 w 9458058"/>
              <a:gd name="connsiteY3" fmla="*/ 4588679 h 4613133"/>
              <a:gd name="connsiteX4" fmla="*/ 7576 w 9458058"/>
              <a:gd name="connsiteY4" fmla="*/ 2549162 h 4613133"/>
              <a:gd name="connsiteX0" fmla="*/ 7576 w 9458058"/>
              <a:gd name="connsiteY0" fmla="*/ 2544857 h 4608828"/>
              <a:gd name="connsiteX1" fmla="*/ 5760861 w 9458058"/>
              <a:gd name="connsiteY1" fmla="*/ 44990 h 4608828"/>
              <a:gd name="connsiteX2" fmla="*/ 9442119 w 9458058"/>
              <a:gd name="connsiteY2" fmla="*/ 3433582 h 4608828"/>
              <a:gd name="connsiteX3" fmla="*/ 4649988 w 9458058"/>
              <a:gd name="connsiteY3" fmla="*/ 4584374 h 4608828"/>
              <a:gd name="connsiteX4" fmla="*/ 7576 w 9458058"/>
              <a:gd name="connsiteY4" fmla="*/ 2544857 h 4608828"/>
              <a:gd name="connsiteX0" fmla="*/ 7576 w 9461181"/>
              <a:gd name="connsiteY0" fmla="*/ 2544857 h 4608828"/>
              <a:gd name="connsiteX1" fmla="*/ 5760861 w 9461181"/>
              <a:gd name="connsiteY1" fmla="*/ 44990 h 4608828"/>
              <a:gd name="connsiteX2" fmla="*/ 9442119 w 9461181"/>
              <a:gd name="connsiteY2" fmla="*/ 3433582 h 4608828"/>
              <a:gd name="connsiteX3" fmla="*/ 4649988 w 9461181"/>
              <a:gd name="connsiteY3" fmla="*/ 4584374 h 4608828"/>
              <a:gd name="connsiteX4" fmla="*/ 7576 w 9461181"/>
              <a:gd name="connsiteY4" fmla="*/ 2544857 h 4608828"/>
              <a:gd name="connsiteX0" fmla="*/ 7568 w 9465449"/>
              <a:gd name="connsiteY0" fmla="*/ 2465210 h 4614033"/>
              <a:gd name="connsiteX1" fmla="*/ 5765129 w 9465449"/>
              <a:gd name="connsiteY1" fmla="*/ 46547 h 4614033"/>
              <a:gd name="connsiteX2" fmla="*/ 9446387 w 9465449"/>
              <a:gd name="connsiteY2" fmla="*/ 3435139 h 4614033"/>
              <a:gd name="connsiteX3" fmla="*/ 4654256 w 9465449"/>
              <a:gd name="connsiteY3" fmla="*/ 4585931 h 4614033"/>
              <a:gd name="connsiteX4" fmla="*/ 7568 w 9465449"/>
              <a:gd name="connsiteY4" fmla="*/ 2465210 h 4614033"/>
              <a:gd name="connsiteX0" fmla="*/ 1400 w 9459281"/>
              <a:gd name="connsiteY0" fmla="*/ 2467711 h 4616534"/>
              <a:gd name="connsiteX1" fmla="*/ 5758961 w 9459281"/>
              <a:gd name="connsiteY1" fmla="*/ 49048 h 4616534"/>
              <a:gd name="connsiteX2" fmla="*/ 9440219 w 9459281"/>
              <a:gd name="connsiteY2" fmla="*/ 3437640 h 4616534"/>
              <a:gd name="connsiteX3" fmla="*/ 4648088 w 9459281"/>
              <a:gd name="connsiteY3" fmla="*/ 4588432 h 4616534"/>
              <a:gd name="connsiteX4" fmla="*/ 1400 w 9459281"/>
              <a:gd name="connsiteY4" fmla="*/ 2467711 h 4616534"/>
              <a:gd name="connsiteX0" fmla="*/ 2657 w 9460538"/>
              <a:gd name="connsiteY0" fmla="*/ 2482506 h 4631329"/>
              <a:gd name="connsiteX1" fmla="*/ 5760218 w 9460538"/>
              <a:gd name="connsiteY1" fmla="*/ 63843 h 4631329"/>
              <a:gd name="connsiteX2" fmla="*/ 9441476 w 9460538"/>
              <a:gd name="connsiteY2" fmla="*/ 3452435 h 4631329"/>
              <a:gd name="connsiteX3" fmla="*/ 4649345 w 9460538"/>
              <a:gd name="connsiteY3" fmla="*/ 4603227 h 4631329"/>
              <a:gd name="connsiteX4" fmla="*/ 2657 w 9460538"/>
              <a:gd name="connsiteY4" fmla="*/ 2482506 h 4631329"/>
              <a:gd name="connsiteX0" fmla="*/ 8113 w 9465994"/>
              <a:gd name="connsiteY0" fmla="*/ 2468753 h 4617576"/>
              <a:gd name="connsiteX1" fmla="*/ 5765674 w 9465994"/>
              <a:gd name="connsiteY1" fmla="*/ 50090 h 4617576"/>
              <a:gd name="connsiteX2" fmla="*/ 9446932 w 9465994"/>
              <a:gd name="connsiteY2" fmla="*/ 3438682 h 4617576"/>
              <a:gd name="connsiteX3" fmla="*/ 4654801 w 9465994"/>
              <a:gd name="connsiteY3" fmla="*/ 4589474 h 4617576"/>
              <a:gd name="connsiteX4" fmla="*/ 8113 w 9465994"/>
              <a:gd name="connsiteY4" fmla="*/ 2468753 h 4617576"/>
              <a:gd name="connsiteX0" fmla="*/ 2521 w 9460402"/>
              <a:gd name="connsiteY0" fmla="*/ 2465925 h 4614748"/>
              <a:gd name="connsiteX1" fmla="*/ 5760082 w 9460402"/>
              <a:gd name="connsiteY1" fmla="*/ 47262 h 4614748"/>
              <a:gd name="connsiteX2" fmla="*/ 9441340 w 9460402"/>
              <a:gd name="connsiteY2" fmla="*/ 3435854 h 4614748"/>
              <a:gd name="connsiteX3" fmla="*/ 4649209 w 9460402"/>
              <a:gd name="connsiteY3" fmla="*/ 4586646 h 4614748"/>
              <a:gd name="connsiteX4" fmla="*/ 2521 w 9460402"/>
              <a:gd name="connsiteY4" fmla="*/ 2465925 h 4614748"/>
              <a:gd name="connsiteX0" fmla="*/ 1221 w 9459102"/>
              <a:gd name="connsiteY0" fmla="*/ 2463700 h 4612523"/>
              <a:gd name="connsiteX1" fmla="*/ 5758782 w 9459102"/>
              <a:gd name="connsiteY1" fmla="*/ 45037 h 4612523"/>
              <a:gd name="connsiteX2" fmla="*/ 9440040 w 9459102"/>
              <a:gd name="connsiteY2" fmla="*/ 3433629 h 4612523"/>
              <a:gd name="connsiteX3" fmla="*/ 4647909 w 9459102"/>
              <a:gd name="connsiteY3" fmla="*/ 4584421 h 4612523"/>
              <a:gd name="connsiteX4" fmla="*/ 1221 w 9459102"/>
              <a:gd name="connsiteY4" fmla="*/ 2463700 h 4612523"/>
              <a:gd name="connsiteX0" fmla="*/ 1221 w 9459102"/>
              <a:gd name="connsiteY0" fmla="*/ 2463700 h 4685196"/>
              <a:gd name="connsiteX1" fmla="*/ 5758782 w 9459102"/>
              <a:gd name="connsiteY1" fmla="*/ 45037 h 4685196"/>
              <a:gd name="connsiteX2" fmla="*/ 9440040 w 9459102"/>
              <a:gd name="connsiteY2" fmla="*/ 3433629 h 4685196"/>
              <a:gd name="connsiteX3" fmla="*/ 4647909 w 9459102"/>
              <a:gd name="connsiteY3" fmla="*/ 4584421 h 4685196"/>
              <a:gd name="connsiteX4" fmla="*/ 1221 w 9459102"/>
              <a:gd name="connsiteY4" fmla="*/ 2463700 h 46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59102" h="4685196">
                <a:moveTo>
                  <a:pt x="1221" y="2463700"/>
                </a:moveTo>
                <a:cubicBezTo>
                  <a:pt x="-55858" y="1788111"/>
                  <a:pt x="1889755" y="-334304"/>
                  <a:pt x="5758782" y="45037"/>
                </a:cubicBezTo>
                <a:cubicBezTo>
                  <a:pt x="8466341" y="434908"/>
                  <a:pt x="9625186" y="2677065"/>
                  <a:pt x="9440040" y="3433629"/>
                </a:cubicBezTo>
                <a:cubicBezTo>
                  <a:pt x="9125185" y="4903478"/>
                  <a:pt x="6221046" y="4746076"/>
                  <a:pt x="4647909" y="4584421"/>
                </a:cubicBezTo>
                <a:cubicBezTo>
                  <a:pt x="3074772" y="4422766"/>
                  <a:pt x="86613" y="3886068"/>
                  <a:pt x="1221" y="2463700"/>
                </a:cubicBezTo>
                <a:close/>
              </a:path>
            </a:pathLst>
          </a:custGeom>
          <a:blipFill rotWithShape="0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2" name="Oval 3"/>
          <p:cNvSpPr/>
          <p:nvPr userDrawn="1"/>
        </p:nvSpPr>
        <p:spPr>
          <a:xfrm rot="2225473">
            <a:off x="4626370" y="69085"/>
            <a:ext cx="4205796" cy="2432984"/>
          </a:xfrm>
          <a:custGeom>
            <a:avLst/>
            <a:gdLst>
              <a:gd name="connsiteX0" fmla="*/ 0 w 8005652"/>
              <a:gd name="connsiteY0" fmla="*/ 2181028 h 4362055"/>
              <a:gd name="connsiteX1" fmla="*/ 4002826 w 8005652"/>
              <a:gd name="connsiteY1" fmla="*/ 0 h 4362055"/>
              <a:gd name="connsiteX2" fmla="*/ 8005652 w 8005652"/>
              <a:gd name="connsiteY2" fmla="*/ 2181028 h 4362055"/>
              <a:gd name="connsiteX3" fmla="*/ 4002826 w 8005652"/>
              <a:gd name="connsiteY3" fmla="*/ 4362056 h 4362055"/>
              <a:gd name="connsiteX4" fmla="*/ 0 w 8005652"/>
              <a:gd name="connsiteY4" fmla="*/ 2181028 h 4362055"/>
              <a:gd name="connsiteX0" fmla="*/ 0 w 8978606"/>
              <a:gd name="connsiteY0" fmla="*/ 2177230 h 4362056"/>
              <a:gd name="connsiteX1" fmla="*/ 4975780 w 8978606"/>
              <a:gd name="connsiteY1" fmla="*/ 0 h 4362056"/>
              <a:gd name="connsiteX2" fmla="*/ 8978606 w 8978606"/>
              <a:gd name="connsiteY2" fmla="*/ 2181028 h 4362056"/>
              <a:gd name="connsiteX3" fmla="*/ 4975780 w 8978606"/>
              <a:gd name="connsiteY3" fmla="*/ 4362056 h 4362056"/>
              <a:gd name="connsiteX4" fmla="*/ 0 w 8978606"/>
              <a:gd name="connsiteY4" fmla="*/ 2177230 h 4362056"/>
              <a:gd name="connsiteX0" fmla="*/ 6 w 8978612"/>
              <a:gd name="connsiteY0" fmla="*/ 2581753 h 4766579"/>
              <a:gd name="connsiteX1" fmla="*/ 5009510 w 8978612"/>
              <a:gd name="connsiteY1" fmla="*/ 0 h 4766579"/>
              <a:gd name="connsiteX2" fmla="*/ 8978612 w 8978612"/>
              <a:gd name="connsiteY2" fmla="*/ 2585551 h 4766579"/>
              <a:gd name="connsiteX3" fmla="*/ 4975786 w 8978612"/>
              <a:gd name="connsiteY3" fmla="*/ 4766579 h 4766579"/>
              <a:gd name="connsiteX4" fmla="*/ 6 w 8978612"/>
              <a:gd name="connsiteY4" fmla="*/ 2581753 h 4766579"/>
              <a:gd name="connsiteX0" fmla="*/ 118 w 8978724"/>
              <a:gd name="connsiteY0" fmla="*/ 2581753 h 4351779"/>
              <a:gd name="connsiteX1" fmla="*/ 5009622 w 8978724"/>
              <a:gd name="connsiteY1" fmla="*/ 0 h 4351779"/>
              <a:gd name="connsiteX2" fmla="*/ 8978724 w 8978724"/>
              <a:gd name="connsiteY2" fmla="*/ 2585551 h 4351779"/>
              <a:gd name="connsiteX3" fmla="*/ 4870430 w 8978724"/>
              <a:gd name="connsiteY3" fmla="*/ 4351779 h 4351779"/>
              <a:gd name="connsiteX4" fmla="*/ 118 w 8978724"/>
              <a:gd name="connsiteY4" fmla="*/ 2581753 h 4351779"/>
              <a:gd name="connsiteX0" fmla="*/ 863 w 8979469"/>
              <a:gd name="connsiteY0" fmla="*/ 2581753 h 4621270"/>
              <a:gd name="connsiteX1" fmla="*/ 5010367 w 8979469"/>
              <a:gd name="connsiteY1" fmla="*/ 0 h 4621270"/>
              <a:gd name="connsiteX2" fmla="*/ 8979469 w 8979469"/>
              <a:gd name="connsiteY2" fmla="*/ 2585551 h 4621270"/>
              <a:gd name="connsiteX3" fmla="*/ 4643275 w 8979469"/>
              <a:gd name="connsiteY3" fmla="*/ 4621270 h 4621270"/>
              <a:gd name="connsiteX4" fmla="*/ 863 w 8979469"/>
              <a:gd name="connsiteY4" fmla="*/ 2581753 h 4621270"/>
              <a:gd name="connsiteX0" fmla="*/ 883 w 9435426"/>
              <a:gd name="connsiteY0" fmla="*/ 2589708 h 4682537"/>
              <a:gd name="connsiteX1" fmla="*/ 5010387 w 9435426"/>
              <a:gd name="connsiteY1" fmla="*/ 7955 h 4682537"/>
              <a:gd name="connsiteX2" fmla="*/ 9435426 w 9435426"/>
              <a:gd name="connsiteY2" fmla="*/ 3478433 h 4682537"/>
              <a:gd name="connsiteX3" fmla="*/ 4643295 w 9435426"/>
              <a:gd name="connsiteY3" fmla="*/ 4629225 h 4682537"/>
              <a:gd name="connsiteX4" fmla="*/ 883 w 9435426"/>
              <a:gd name="connsiteY4" fmla="*/ 2589708 h 4682537"/>
              <a:gd name="connsiteX0" fmla="*/ 883 w 9443337"/>
              <a:gd name="connsiteY0" fmla="*/ 2589708 h 4728436"/>
              <a:gd name="connsiteX1" fmla="*/ 5010387 w 9443337"/>
              <a:gd name="connsiteY1" fmla="*/ 7955 h 4728436"/>
              <a:gd name="connsiteX2" fmla="*/ 9435426 w 9443337"/>
              <a:gd name="connsiteY2" fmla="*/ 3478433 h 4728436"/>
              <a:gd name="connsiteX3" fmla="*/ 4643295 w 9443337"/>
              <a:gd name="connsiteY3" fmla="*/ 4629225 h 4728436"/>
              <a:gd name="connsiteX4" fmla="*/ 883 w 9443337"/>
              <a:gd name="connsiteY4" fmla="*/ 2589708 h 4728436"/>
              <a:gd name="connsiteX0" fmla="*/ 883 w 9464745"/>
              <a:gd name="connsiteY0" fmla="*/ 2589708 h 4698787"/>
              <a:gd name="connsiteX1" fmla="*/ 5010387 w 9464745"/>
              <a:gd name="connsiteY1" fmla="*/ 7955 h 4698787"/>
              <a:gd name="connsiteX2" fmla="*/ 9435426 w 9464745"/>
              <a:gd name="connsiteY2" fmla="*/ 3478433 h 4698787"/>
              <a:gd name="connsiteX3" fmla="*/ 4643295 w 9464745"/>
              <a:gd name="connsiteY3" fmla="*/ 4629225 h 4698787"/>
              <a:gd name="connsiteX4" fmla="*/ 883 w 9464745"/>
              <a:gd name="connsiteY4" fmla="*/ 2589708 h 4698787"/>
              <a:gd name="connsiteX0" fmla="*/ 883 w 9465598"/>
              <a:gd name="connsiteY0" fmla="*/ 2589708 h 4715238"/>
              <a:gd name="connsiteX1" fmla="*/ 5010387 w 9465598"/>
              <a:gd name="connsiteY1" fmla="*/ 7955 h 4715238"/>
              <a:gd name="connsiteX2" fmla="*/ 9435426 w 9465598"/>
              <a:gd name="connsiteY2" fmla="*/ 3478433 h 4715238"/>
              <a:gd name="connsiteX3" fmla="*/ 4643295 w 9465598"/>
              <a:gd name="connsiteY3" fmla="*/ 4629225 h 4715238"/>
              <a:gd name="connsiteX4" fmla="*/ 883 w 9465598"/>
              <a:gd name="connsiteY4" fmla="*/ 2589708 h 4715238"/>
              <a:gd name="connsiteX0" fmla="*/ 9231 w 9457221"/>
              <a:gd name="connsiteY0" fmla="*/ 2453074 h 4516743"/>
              <a:gd name="connsiteX1" fmla="*/ 5884265 w 9457221"/>
              <a:gd name="connsiteY1" fmla="*/ 8420 h 4516743"/>
              <a:gd name="connsiteX2" fmla="*/ 9443774 w 9457221"/>
              <a:gd name="connsiteY2" fmla="*/ 3341799 h 4516743"/>
              <a:gd name="connsiteX3" fmla="*/ 4651643 w 9457221"/>
              <a:gd name="connsiteY3" fmla="*/ 4492591 h 4516743"/>
              <a:gd name="connsiteX4" fmla="*/ 9231 w 9457221"/>
              <a:gd name="connsiteY4" fmla="*/ 2453074 h 4516743"/>
              <a:gd name="connsiteX0" fmla="*/ 9231 w 9464411"/>
              <a:gd name="connsiteY0" fmla="*/ 2464035 h 4527704"/>
              <a:gd name="connsiteX1" fmla="*/ 5884265 w 9464411"/>
              <a:gd name="connsiteY1" fmla="*/ 19381 h 4527704"/>
              <a:gd name="connsiteX2" fmla="*/ 9443774 w 9464411"/>
              <a:gd name="connsiteY2" fmla="*/ 3352760 h 4527704"/>
              <a:gd name="connsiteX3" fmla="*/ 4651643 w 9464411"/>
              <a:gd name="connsiteY3" fmla="*/ 4503552 h 4527704"/>
              <a:gd name="connsiteX4" fmla="*/ 9231 w 9464411"/>
              <a:gd name="connsiteY4" fmla="*/ 2464035 h 4527704"/>
              <a:gd name="connsiteX0" fmla="*/ 9231 w 9464411"/>
              <a:gd name="connsiteY0" fmla="*/ 2494894 h 4558563"/>
              <a:gd name="connsiteX1" fmla="*/ 5884265 w 9464411"/>
              <a:gd name="connsiteY1" fmla="*/ 50240 h 4558563"/>
              <a:gd name="connsiteX2" fmla="*/ 9443774 w 9464411"/>
              <a:gd name="connsiteY2" fmla="*/ 3383619 h 4558563"/>
              <a:gd name="connsiteX3" fmla="*/ 4651643 w 9464411"/>
              <a:gd name="connsiteY3" fmla="*/ 4534411 h 4558563"/>
              <a:gd name="connsiteX4" fmla="*/ 9231 w 9464411"/>
              <a:gd name="connsiteY4" fmla="*/ 2494894 h 4558563"/>
              <a:gd name="connsiteX0" fmla="*/ 7576 w 9458058"/>
              <a:gd name="connsiteY0" fmla="*/ 2549162 h 4613133"/>
              <a:gd name="connsiteX1" fmla="*/ 5760861 w 9458058"/>
              <a:gd name="connsiteY1" fmla="*/ 49295 h 4613133"/>
              <a:gd name="connsiteX2" fmla="*/ 9442119 w 9458058"/>
              <a:gd name="connsiteY2" fmla="*/ 3437887 h 4613133"/>
              <a:gd name="connsiteX3" fmla="*/ 4649988 w 9458058"/>
              <a:gd name="connsiteY3" fmla="*/ 4588679 h 4613133"/>
              <a:gd name="connsiteX4" fmla="*/ 7576 w 9458058"/>
              <a:gd name="connsiteY4" fmla="*/ 2549162 h 4613133"/>
              <a:gd name="connsiteX0" fmla="*/ 7576 w 9458058"/>
              <a:gd name="connsiteY0" fmla="*/ 2544857 h 4608828"/>
              <a:gd name="connsiteX1" fmla="*/ 5760861 w 9458058"/>
              <a:gd name="connsiteY1" fmla="*/ 44990 h 4608828"/>
              <a:gd name="connsiteX2" fmla="*/ 9442119 w 9458058"/>
              <a:gd name="connsiteY2" fmla="*/ 3433582 h 4608828"/>
              <a:gd name="connsiteX3" fmla="*/ 4649988 w 9458058"/>
              <a:gd name="connsiteY3" fmla="*/ 4584374 h 4608828"/>
              <a:gd name="connsiteX4" fmla="*/ 7576 w 9458058"/>
              <a:gd name="connsiteY4" fmla="*/ 2544857 h 4608828"/>
              <a:gd name="connsiteX0" fmla="*/ 7576 w 9461181"/>
              <a:gd name="connsiteY0" fmla="*/ 2544857 h 4608828"/>
              <a:gd name="connsiteX1" fmla="*/ 5760861 w 9461181"/>
              <a:gd name="connsiteY1" fmla="*/ 44990 h 4608828"/>
              <a:gd name="connsiteX2" fmla="*/ 9442119 w 9461181"/>
              <a:gd name="connsiteY2" fmla="*/ 3433582 h 4608828"/>
              <a:gd name="connsiteX3" fmla="*/ 4649988 w 9461181"/>
              <a:gd name="connsiteY3" fmla="*/ 4584374 h 4608828"/>
              <a:gd name="connsiteX4" fmla="*/ 7576 w 9461181"/>
              <a:gd name="connsiteY4" fmla="*/ 2544857 h 4608828"/>
              <a:gd name="connsiteX0" fmla="*/ 7568 w 9465449"/>
              <a:gd name="connsiteY0" fmla="*/ 2465210 h 4614033"/>
              <a:gd name="connsiteX1" fmla="*/ 5765129 w 9465449"/>
              <a:gd name="connsiteY1" fmla="*/ 46547 h 4614033"/>
              <a:gd name="connsiteX2" fmla="*/ 9446387 w 9465449"/>
              <a:gd name="connsiteY2" fmla="*/ 3435139 h 4614033"/>
              <a:gd name="connsiteX3" fmla="*/ 4654256 w 9465449"/>
              <a:gd name="connsiteY3" fmla="*/ 4585931 h 4614033"/>
              <a:gd name="connsiteX4" fmla="*/ 7568 w 9465449"/>
              <a:gd name="connsiteY4" fmla="*/ 2465210 h 4614033"/>
              <a:gd name="connsiteX0" fmla="*/ 1400 w 9459281"/>
              <a:gd name="connsiteY0" fmla="*/ 2467711 h 4616534"/>
              <a:gd name="connsiteX1" fmla="*/ 5758961 w 9459281"/>
              <a:gd name="connsiteY1" fmla="*/ 49048 h 4616534"/>
              <a:gd name="connsiteX2" fmla="*/ 9440219 w 9459281"/>
              <a:gd name="connsiteY2" fmla="*/ 3437640 h 4616534"/>
              <a:gd name="connsiteX3" fmla="*/ 4648088 w 9459281"/>
              <a:gd name="connsiteY3" fmla="*/ 4588432 h 4616534"/>
              <a:gd name="connsiteX4" fmla="*/ 1400 w 9459281"/>
              <a:gd name="connsiteY4" fmla="*/ 2467711 h 4616534"/>
              <a:gd name="connsiteX0" fmla="*/ 2657 w 9460538"/>
              <a:gd name="connsiteY0" fmla="*/ 2482506 h 4631329"/>
              <a:gd name="connsiteX1" fmla="*/ 5760218 w 9460538"/>
              <a:gd name="connsiteY1" fmla="*/ 63843 h 4631329"/>
              <a:gd name="connsiteX2" fmla="*/ 9441476 w 9460538"/>
              <a:gd name="connsiteY2" fmla="*/ 3452435 h 4631329"/>
              <a:gd name="connsiteX3" fmla="*/ 4649345 w 9460538"/>
              <a:gd name="connsiteY3" fmla="*/ 4603227 h 4631329"/>
              <a:gd name="connsiteX4" fmla="*/ 2657 w 9460538"/>
              <a:gd name="connsiteY4" fmla="*/ 2482506 h 4631329"/>
              <a:gd name="connsiteX0" fmla="*/ 8113 w 9465994"/>
              <a:gd name="connsiteY0" fmla="*/ 2468753 h 4617576"/>
              <a:gd name="connsiteX1" fmla="*/ 5765674 w 9465994"/>
              <a:gd name="connsiteY1" fmla="*/ 50090 h 4617576"/>
              <a:gd name="connsiteX2" fmla="*/ 9446932 w 9465994"/>
              <a:gd name="connsiteY2" fmla="*/ 3438682 h 4617576"/>
              <a:gd name="connsiteX3" fmla="*/ 4654801 w 9465994"/>
              <a:gd name="connsiteY3" fmla="*/ 4589474 h 4617576"/>
              <a:gd name="connsiteX4" fmla="*/ 8113 w 9465994"/>
              <a:gd name="connsiteY4" fmla="*/ 2468753 h 4617576"/>
              <a:gd name="connsiteX0" fmla="*/ 2521 w 9460402"/>
              <a:gd name="connsiteY0" fmla="*/ 2465925 h 4614748"/>
              <a:gd name="connsiteX1" fmla="*/ 5760082 w 9460402"/>
              <a:gd name="connsiteY1" fmla="*/ 47262 h 4614748"/>
              <a:gd name="connsiteX2" fmla="*/ 9441340 w 9460402"/>
              <a:gd name="connsiteY2" fmla="*/ 3435854 h 4614748"/>
              <a:gd name="connsiteX3" fmla="*/ 4649209 w 9460402"/>
              <a:gd name="connsiteY3" fmla="*/ 4586646 h 4614748"/>
              <a:gd name="connsiteX4" fmla="*/ 2521 w 9460402"/>
              <a:gd name="connsiteY4" fmla="*/ 2465925 h 4614748"/>
              <a:gd name="connsiteX0" fmla="*/ 1221 w 9459102"/>
              <a:gd name="connsiteY0" fmla="*/ 2463700 h 4612523"/>
              <a:gd name="connsiteX1" fmla="*/ 5758782 w 9459102"/>
              <a:gd name="connsiteY1" fmla="*/ 45037 h 4612523"/>
              <a:gd name="connsiteX2" fmla="*/ 9440040 w 9459102"/>
              <a:gd name="connsiteY2" fmla="*/ 3433629 h 4612523"/>
              <a:gd name="connsiteX3" fmla="*/ 4647909 w 9459102"/>
              <a:gd name="connsiteY3" fmla="*/ 4584421 h 4612523"/>
              <a:gd name="connsiteX4" fmla="*/ 1221 w 9459102"/>
              <a:gd name="connsiteY4" fmla="*/ 2463700 h 4612523"/>
              <a:gd name="connsiteX0" fmla="*/ 1221 w 9459102"/>
              <a:gd name="connsiteY0" fmla="*/ 2463700 h 4685196"/>
              <a:gd name="connsiteX1" fmla="*/ 5758782 w 9459102"/>
              <a:gd name="connsiteY1" fmla="*/ 45037 h 4685196"/>
              <a:gd name="connsiteX2" fmla="*/ 9440040 w 9459102"/>
              <a:gd name="connsiteY2" fmla="*/ 3433629 h 4685196"/>
              <a:gd name="connsiteX3" fmla="*/ 4647909 w 9459102"/>
              <a:gd name="connsiteY3" fmla="*/ 4584421 h 4685196"/>
              <a:gd name="connsiteX4" fmla="*/ 1221 w 9459102"/>
              <a:gd name="connsiteY4" fmla="*/ 2463700 h 46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59102" h="4685196">
                <a:moveTo>
                  <a:pt x="1221" y="2463700"/>
                </a:moveTo>
                <a:cubicBezTo>
                  <a:pt x="-55858" y="1788111"/>
                  <a:pt x="1889755" y="-334304"/>
                  <a:pt x="5758782" y="45037"/>
                </a:cubicBezTo>
                <a:cubicBezTo>
                  <a:pt x="8466341" y="434908"/>
                  <a:pt x="9625186" y="2677065"/>
                  <a:pt x="9440040" y="3433629"/>
                </a:cubicBezTo>
                <a:cubicBezTo>
                  <a:pt x="9125185" y="4903478"/>
                  <a:pt x="6221046" y="4746076"/>
                  <a:pt x="4647909" y="4584421"/>
                </a:cubicBezTo>
                <a:cubicBezTo>
                  <a:pt x="3074772" y="4422766"/>
                  <a:pt x="86613" y="3886068"/>
                  <a:pt x="1221" y="2463700"/>
                </a:cubicBezTo>
                <a:close/>
              </a:path>
            </a:pathLst>
          </a:custGeom>
          <a:blipFill rotWithShape="0">
            <a:blip r:embed="rId3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dirty="0"/>
          </a:p>
        </p:txBody>
      </p:sp>
      <p:sp>
        <p:nvSpPr>
          <p:cNvPr id="13" name="Oval 3"/>
          <p:cNvSpPr/>
          <p:nvPr userDrawn="1"/>
        </p:nvSpPr>
        <p:spPr>
          <a:xfrm rot="7090573">
            <a:off x="8499752" y="-775100"/>
            <a:ext cx="4913000" cy="3701466"/>
          </a:xfrm>
          <a:custGeom>
            <a:avLst/>
            <a:gdLst>
              <a:gd name="connsiteX0" fmla="*/ 0 w 8005652"/>
              <a:gd name="connsiteY0" fmla="*/ 2181028 h 4362055"/>
              <a:gd name="connsiteX1" fmla="*/ 4002826 w 8005652"/>
              <a:gd name="connsiteY1" fmla="*/ 0 h 4362055"/>
              <a:gd name="connsiteX2" fmla="*/ 8005652 w 8005652"/>
              <a:gd name="connsiteY2" fmla="*/ 2181028 h 4362055"/>
              <a:gd name="connsiteX3" fmla="*/ 4002826 w 8005652"/>
              <a:gd name="connsiteY3" fmla="*/ 4362056 h 4362055"/>
              <a:gd name="connsiteX4" fmla="*/ 0 w 8005652"/>
              <a:gd name="connsiteY4" fmla="*/ 2181028 h 4362055"/>
              <a:gd name="connsiteX0" fmla="*/ 0 w 8978606"/>
              <a:gd name="connsiteY0" fmla="*/ 2177230 h 4362056"/>
              <a:gd name="connsiteX1" fmla="*/ 4975780 w 8978606"/>
              <a:gd name="connsiteY1" fmla="*/ 0 h 4362056"/>
              <a:gd name="connsiteX2" fmla="*/ 8978606 w 8978606"/>
              <a:gd name="connsiteY2" fmla="*/ 2181028 h 4362056"/>
              <a:gd name="connsiteX3" fmla="*/ 4975780 w 8978606"/>
              <a:gd name="connsiteY3" fmla="*/ 4362056 h 4362056"/>
              <a:gd name="connsiteX4" fmla="*/ 0 w 8978606"/>
              <a:gd name="connsiteY4" fmla="*/ 2177230 h 4362056"/>
              <a:gd name="connsiteX0" fmla="*/ 6 w 8978612"/>
              <a:gd name="connsiteY0" fmla="*/ 2581753 h 4766579"/>
              <a:gd name="connsiteX1" fmla="*/ 5009510 w 8978612"/>
              <a:gd name="connsiteY1" fmla="*/ 0 h 4766579"/>
              <a:gd name="connsiteX2" fmla="*/ 8978612 w 8978612"/>
              <a:gd name="connsiteY2" fmla="*/ 2585551 h 4766579"/>
              <a:gd name="connsiteX3" fmla="*/ 4975786 w 8978612"/>
              <a:gd name="connsiteY3" fmla="*/ 4766579 h 4766579"/>
              <a:gd name="connsiteX4" fmla="*/ 6 w 8978612"/>
              <a:gd name="connsiteY4" fmla="*/ 2581753 h 4766579"/>
              <a:gd name="connsiteX0" fmla="*/ 118 w 8978724"/>
              <a:gd name="connsiteY0" fmla="*/ 2581753 h 4351779"/>
              <a:gd name="connsiteX1" fmla="*/ 5009622 w 8978724"/>
              <a:gd name="connsiteY1" fmla="*/ 0 h 4351779"/>
              <a:gd name="connsiteX2" fmla="*/ 8978724 w 8978724"/>
              <a:gd name="connsiteY2" fmla="*/ 2585551 h 4351779"/>
              <a:gd name="connsiteX3" fmla="*/ 4870430 w 8978724"/>
              <a:gd name="connsiteY3" fmla="*/ 4351779 h 4351779"/>
              <a:gd name="connsiteX4" fmla="*/ 118 w 8978724"/>
              <a:gd name="connsiteY4" fmla="*/ 2581753 h 4351779"/>
              <a:gd name="connsiteX0" fmla="*/ 863 w 8979469"/>
              <a:gd name="connsiteY0" fmla="*/ 2581753 h 4621270"/>
              <a:gd name="connsiteX1" fmla="*/ 5010367 w 8979469"/>
              <a:gd name="connsiteY1" fmla="*/ 0 h 4621270"/>
              <a:gd name="connsiteX2" fmla="*/ 8979469 w 8979469"/>
              <a:gd name="connsiteY2" fmla="*/ 2585551 h 4621270"/>
              <a:gd name="connsiteX3" fmla="*/ 4643275 w 8979469"/>
              <a:gd name="connsiteY3" fmla="*/ 4621270 h 4621270"/>
              <a:gd name="connsiteX4" fmla="*/ 863 w 8979469"/>
              <a:gd name="connsiteY4" fmla="*/ 2581753 h 4621270"/>
              <a:gd name="connsiteX0" fmla="*/ 883 w 9435426"/>
              <a:gd name="connsiteY0" fmla="*/ 2589708 h 4682537"/>
              <a:gd name="connsiteX1" fmla="*/ 5010387 w 9435426"/>
              <a:gd name="connsiteY1" fmla="*/ 7955 h 4682537"/>
              <a:gd name="connsiteX2" fmla="*/ 9435426 w 9435426"/>
              <a:gd name="connsiteY2" fmla="*/ 3478433 h 4682537"/>
              <a:gd name="connsiteX3" fmla="*/ 4643295 w 9435426"/>
              <a:gd name="connsiteY3" fmla="*/ 4629225 h 4682537"/>
              <a:gd name="connsiteX4" fmla="*/ 883 w 9435426"/>
              <a:gd name="connsiteY4" fmla="*/ 2589708 h 4682537"/>
              <a:gd name="connsiteX0" fmla="*/ 883 w 9443337"/>
              <a:gd name="connsiteY0" fmla="*/ 2589708 h 4728436"/>
              <a:gd name="connsiteX1" fmla="*/ 5010387 w 9443337"/>
              <a:gd name="connsiteY1" fmla="*/ 7955 h 4728436"/>
              <a:gd name="connsiteX2" fmla="*/ 9435426 w 9443337"/>
              <a:gd name="connsiteY2" fmla="*/ 3478433 h 4728436"/>
              <a:gd name="connsiteX3" fmla="*/ 4643295 w 9443337"/>
              <a:gd name="connsiteY3" fmla="*/ 4629225 h 4728436"/>
              <a:gd name="connsiteX4" fmla="*/ 883 w 9443337"/>
              <a:gd name="connsiteY4" fmla="*/ 2589708 h 4728436"/>
              <a:gd name="connsiteX0" fmla="*/ 883 w 9464745"/>
              <a:gd name="connsiteY0" fmla="*/ 2589708 h 4698787"/>
              <a:gd name="connsiteX1" fmla="*/ 5010387 w 9464745"/>
              <a:gd name="connsiteY1" fmla="*/ 7955 h 4698787"/>
              <a:gd name="connsiteX2" fmla="*/ 9435426 w 9464745"/>
              <a:gd name="connsiteY2" fmla="*/ 3478433 h 4698787"/>
              <a:gd name="connsiteX3" fmla="*/ 4643295 w 9464745"/>
              <a:gd name="connsiteY3" fmla="*/ 4629225 h 4698787"/>
              <a:gd name="connsiteX4" fmla="*/ 883 w 9464745"/>
              <a:gd name="connsiteY4" fmla="*/ 2589708 h 4698787"/>
              <a:gd name="connsiteX0" fmla="*/ 883 w 9465598"/>
              <a:gd name="connsiteY0" fmla="*/ 2589708 h 4715238"/>
              <a:gd name="connsiteX1" fmla="*/ 5010387 w 9465598"/>
              <a:gd name="connsiteY1" fmla="*/ 7955 h 4715238"/>
              <a:gd name="connsiteX2" fmla="*/ 9435426 w 9465598"/>
              <a:gd name="connsiteY2" fmla="*/ 3478433 h 4715238"/>
              <a:gd name="connsiteX3" fmla="*/ 4643295 w 9465598"/>
              <a:gd name="connsiteY3" fmla="*/ 4629225 h 4715238"/>
              <a:gd name="connsiteX4" fmla="*/ 883 w 9465598"/>
              <a:gd name="connsiteY4" fmla="*/ 2589708 h 4715238"/>
              <a:gd name="connsiteX0" fmla="*/ 9231 w 9457221"/>
              <a:gd name="connsiteY0" fmla="*/ 2453074 h 4516743"/>
              <a:gd name="connsiteX1" fmla="*/ 5884265 w 9457221"/>
              <a:gd name="connsiteY1" fmla="*/ 8420 h 4516743"/>
              <a:gd name="connsiteX2" fmla="*/ 9443774 w 9457221"/>
              <a:gd name="connsiteY2" fmla="*/ 3341799 h 4516743"/>
              <a:gd name="connsiteX3" fmla="*/ 4651643 w 9457221"/>
              <a:gd name="connsiteY3" fmla="*/ 4492591 h 4516743"/>
              <a:gd name="connsiteX4" fmla="*/ 9231 w 9457221"/>
              <a:gd name="connsiteY4" fmla="*/ 2453074 h 4516743"/>
              <a:gd name="connsiteX0" fmla="*/ 9231 w 9464411"/>
              <a:gd name="connsiteY0" fmla="*/ 2464035 h 4527704"/>
              <a:gd name="connsiteX1" fmla="*/ 5884265 w 9464411"/>
              <a:gd name="connsiteY1" fmla="*/ 19381 h 4527704"/>
              <a:gd name="connsiteX2" fmla="*/ 9443774 w 9464411"/>
              <a:gd name="connsiteY2" fmla="*/ 3352760 h 4527704"/>
              <a:gd name="connsiteX3" fmla="*/ 4651643 w 9464411"/>
              <a:gd name="connsiteY3" fmla="*/ 4503552 h 4527704"/>
              <a:gd name="connsiteX4" fmla="*/ 9231 w 9464411"/>
              <a:gd name="connsiteY4" fmla="*/ 2464035 h 4527704"/>
              <a:gd name="connsiteX0" fmla="*/ 9231 w 9464411"/>
              <a:gd name="connsiteY0" fmla="*/ 2494894 h 4558563"/>
              <a:gd name="connsiteX1" fmla="*/ 5884265 w 9464411"/>
              <a:gd name="connsiteY1" fmla="*/ 50240 h 4558563"/>
              <a:gd name="connsiteX2" fmla="*/ 9443774 w 9464411"/>
              <a:gd name="connsiteY2" fmla="*/ 3383619 h 4558563"/>
              <a:gd name="connsiteX3" fmla="*/ 4651643 w 9464411"/>
              <a:gd name="connsiteY3" fmla="*/ 4534411 h 4558563"/>
              <a:gd name="connsiteX4" fmla="*/ 9231 w 9464411"/>
              <a:gd name="connsiteY4" fmla="*/ 2494894 h 4558563"/>
              <a:gd name="connsiteX0" fmla="*/ 7576 w 9458058"/>
              <a:gd name="connsiteY0" fmla="*/ 2549162 h 4613133"/>
              <a:gd name="connsiteX1" fmla="*/ 5760861 w 9458058"/>
              <a:gd name="connsiteY1" fmla="*/ 49295 h 4613133"/>
              <a:gd name="connsiteX2" fmla="*/ 9442119 w 9458058"/>
              <a:gd name="connsiteY2" fmla="*/ 3437887 h 4613133"/>
              <a:gd name="connsiteX3" fmla="*/ 4649988 w 9458058"/>
              <a:gd name="connsiteY3" fmla="*/ 4588679 h 4613133"/>
              <a:gd name="connsiteX4" fmla="*/ 7576 w 9458058"/>
              <a:gd name="connsiteY4" fmla="*/ 2549162 h 4613133"/>
              <a:gd name="connsiteX0" fmla="*/ 7576 w 9458058"/>
              <a:gd name="connsiteY0" fmla="*/ 2544857 h 4608828"/>
              <a:gd name="connsiteX1" fmla="*/ 5760861 w 9458058"/>
              <a:gd name="connsiteY1" fmla="*/ 44990 h 4608828"/>
              <a:gd name="connsiteX2" fmla="*/ 9442119 w 9458058"/>
              <a:gd name="connsiteY2" fmla="*/ 3433582 h 4608828"/>
              <a:gd name="connsiteX3" fmla="*/ 4649988 w 9458058"/>
              <a:gd name="connsiteY3" fmla="*/ 4584374 h 4608828"/>
              <a:gd name="connsiteX4" fmla="*/ 7576 w 9458058"/>
              <a:gd name="connsiteY4" fmla="*/ 2544857 h 4608828"/>
              <a:gd name="connsiteX0" fmla="*/ 7576 w 9461181"/>
              <a:gd name="connsiteY0" fmla="*/ 2544857 h 4608828"/>
              <a:gd name="connsiteX1" fmla="*/ 5760861 w 9461181"/>
              <a:gd name="connsiteY1" fmla="*/ 44990 h 4608828"/>
              <a:gd name="connsiteX2" fmla="*/ 9442119 w 9461181"/>
              <a:gd name="connsiteY2" fmla="*/ 3433582 h 4608828"/>
              <a:gd name="connsiteX3" fmla="*/ 4649988 w 9461181"/>
              <a:gd name="connsiteY3" fmla="*/ 4584374 h 4608828"/>
              <a:gd name="connsiteX4" fmla="*/ 7576 w 9461181"/>
              <a:gd name="connsiteY4" fmla="*/ 2544857 h 4608828"/>
              <a:gd name="connsiteX0" fmla="*/ 7568 w 9465449"/>
              <a:gd name="connsiteY0" fmla="*/ 2465210 h 4614033"/>
              <a:gd name="connsiteX1" fmla="*/ 5765129 w 9465449"/>
              <a:gd name="connsiteY1" fmla="*/ 46547 h 4614033"/>
              <a:gd name="connsiteX2" fmla="*/ 9446387 w 9465449"/>
              <a:gd name="connsiteY2" fmla="*/ 3435139 h 4614033"/>
              <a:gd name="connsiteX3" fmla="*/ 4654256 w 9465449"/>
              <a:gd name="connsiteY3" fmla="*/ 4585931 h 4614033"/>
              <a:gd name="connsiteX4" fmla="*/ 7568 w 9465449"/>
              <a:gd name="connsiteY4" fmla="*/ 2465210 h 4614033"/>
              <a:gd name="connsiteX0" fmla="*/ 1400 w 9459281"/>
              <a:gd name="connsiteY0" fmla="*/ 2467711 h 4616534"/>
              <a:gd name="connsiteX1" fmla="*/ 5758961 w 9459281"/>
              <a:gd name="connsiteY1" fmla="*/ 49048 h 4616534"/>
              <a:gd name="connsiteX2" fmla="*/ 9440219 w 9459281"/>
              <a:gd name="connsiteY2" fmla="*/ 3437640 h 4616534"/>
              <a:gd name="connsiteX3" fmla="*/ 4648088 w 9459281"/>
              <a:gd name="connsiteY3" fmla="*/ 4588432 h 4616534"/>
              <a:gd name="connsiteX4" fmla="*/ 1400 w 9459281"/>
              <a:gd name="connsiteY4" fmla="*/ 2467711 h 4616534"/>
              <a:gd name="connsiteX0" fmla="*/ 2657 w 9460538"/>
              <a:gd name="connsiteY0" fmla="*/ 2482506 h 4631329"/>
              <a:gd name="connsiteX1" fmla="*/ 5760218 w 9460538"/>
              <a:gd name="connsiteY1" fmla="*/ 63843 h 4631329"/>
              <a:gd name="connsiteX2" fmla="*/ 9441476 w 9460538"/>
              <a:gd name="connsiteY2" fmla="*/ 3452435 h 4631329"/>
              <a:gd name="connsiteX3" fmla="*/ 4649345 w 9460538"/>
              <a:gd name="connsiteY3" fmla="*/ 4603227 h 4631329"/>
              <a:gd name="connsiteX4" fmla="*/ 2657 w 9460538"/>
              <a:gd name="connsiteY4" fmla="*/ 2482506 h 4631329"/>
              <a:gd name="connsiteX0" fmla="*/ 8113 w 9465994"/>
              <a:gd name="connsiteY0" fmla="*/ 2468753 h 4617576"/>
              <a:gd name="connsiteX1" fmla="*/ 5765674 w 9465994"/>
              <a:gd name="connsiteY1" fmla="*/ 50090 h 4617576"/>
              <a:gd name="connsiteX2" fmla="*/ 9446932 w 9465994"/>
              <a:gd name="connsiteY2" fmla="*/ 3438682 h 4617576"/>
              <a:gd name="connsiteX3" fmla="*/ 4654801 w 9465994"/>
              <a:gd name="connsiteY3" fmla="*/ 4589474 h 4617576"/>
              <a:gd name="connsiteX4" fmla="*/ 8113 w 9465994"/>
              <a:gd name="connsiteY4" fmla="*/ 2468753 h 4617576"/>
              <a:gd name="connsiteX0" fmla="*/ 2521 w 9460402"/>
              <a:gd name="connsiteY0" fmla="*/ 2465925 h 4614748"/>
              <a:gd name="connsiteX1" fmla="*/ 5760082 w 9460402"/>
              <a:gd name="connsiteY1" fmla="*/ 47262 h 4614748"/>
              <a:gd name="connsiteX2" fmla="*/ 9441340 w 9460402"/>
              <a:gd name="connsiteY2" fmla="*/ 3435854 h 4614748"/>
              <a:gd name="connsiteX3" fmla="*/ 4649209 w 9460402"/>
              <a:gd name="connsiteY3" fmla="*/ 4586646 h 4614748"/>
              <a:gd name="connsiteX4" fmla="*/ 2521 w 9460402"/>
              <a:gd name="connsiteY4" fmla="*/ 2465925 h 4614748"/>
              <a:gd name="connsiteX0" fmla="*/ 1221 w 9459102"/>
              <a:gd name="connsiteY0" fmla="*/ 2463700 h 4612523"/>
              <a:gd name="connsiteX1" fmla="*/ 5758782 w 9459102"/>
              <a:gd name="connsiteY1" fmla="*/ 45037 h 4612523"/>
              <a:gd name="connsiteX2" fmla="*/ 9440040 w 9459102"/>
              <a:gd name="connsiteY2" fmla="*/ 3433629 h 4612523"/>
              <a:gd name="connsiteX3" fmla="*/ 4647909 w 9459102"/>
              <a:gd name="connsiteY3" fmla="*/ 4584421 h 4612523"/>
              <a:gd name="connsiteX4" fmla="*/ 1221 w 9459102"/>
              <a:gd name="connsiteY4" fmla="*/ 2463700 h 4612523"/>
              <a:gd name="connsiteX0" fmla="*/ 1221 w 9459102"/>
              <a:gd name="connsiteY0" fmla="*/ 2463700 h 4685196"/>
              <a:gd name="connsiteX1" fmla="*/ 5758782 w 9459102"/>
              <a:gd name="connsiteY1" fmla="*/ 45037 h 4685196"/>
              <a:gd name="connsiteX2" fmla="*/ 9440040 w 9459102"/>
              <a:gd name="connsiteY2" fmla="*/ 3433629 h 4685196"/>
              <a:gd name="connsiteX3" fmla="*/ 4647909 w 9459102"/>
              <a:gd name="connsiteY3" fmla="*/ 4584421 h 4685196"/>
              <a:gd name="connsiteX4" fmla="*/ 1221 w 9459102"/>
              <a:gd name="connsiteY4" fmla="*/ 2463700 h 46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59102" h="4685196">
                <a:moveTo>
                  <a:pt x="1221" y="2463700"/>
                </a:moveTo>
                <a:cubicBezTo>
                  <a:pt x="-55858" y="1788111"/>
                  <a:pt x="1889755" y="-334304"/>
                  <a:pt x="5758782" y="45037"/>
                </a:cubicBezTo>
                <a:cubicBezTo>
                  <a:pt x="8466341" y="434908"/>
                  <a:pt x="9625186" y="2677065"/>
                  <a:pt x="9440040" y="3433629"/>
                </a:cubicBezTo>
                <a:cubicBezTo>
                  <a:pt x="9125185" y="4903478"/>
                  <a:pt x="6221046" y="4746076"/>
                  <a:pt x="4647909" y="4584421"/>
                </a:cubicBezTo>
                <a:cubicBezTo>
                  <a:pt x="3074772" y="4422766"/>
                  <a:pt x="86613" y="3886068"/>
                  <a:pt x="1221" y="2463700"/>
                </a:cubicBezTo>
                <a:close/>
              </a:path>
            </a:pathLst>
          </a:custGeom>
          <a:blipFill rotWithShape="0">
            <a:blip r:embed="rId4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02920" y="4762295"/>
            <a:ext cx="8549640" cy="28013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1">
                <a:solidFill>
                  <a:schemeClr val="accent2"/>
                </a:solidFill>
              </a:defRPr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2920" y="3244006"/>
            <a:ext cx="9052560" cy="1349331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90000"/>
              </a:lnSpc>
              <a:defRPr sz="67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1" y="6969443"/>
            <a:ext cx="1289872" cy="407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383397"/>
            <a:ext cx="1630090" cy="9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5981019" y="6138066"/>
            <a:ext cx="4642166" cy="2160547"/>
            <a:chOff x="5124259" y="5274536"/>
            <a:chExt cx="4533182" cy="2047770"/>
          </a:xfrm>
          <a:solidFill>
            <a:schemeClr val="bg1">
              <a:lumMod val="85000"/>
              <a:alpha val="50000"/>
            </a:schemeClr>
          </a:solidFill>
        </p:grpSpPr>
        <p:sp>
          <p:nvSpPr>
            <p:cNvPr id="12" name="Oval 3"/>
            <p:cNvSpPr/>
            <p:nvPr/>
          </p:nvSpPr>
          <p:spPr>
            <a:xfrm rot="12353393">
              <a:off x="8264301" y="6158052"/>
              <a:ext cx="1393140" cy="860427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2"/>
            <p:cNvSpPr/>
            <p:nvPr/>
          </p:nvSpPr>
          <p:spPr>
            <a:xfrm rot="2888164">
              <a:off x="8280935" y="5454268"/>
              <a:ext cx="996445" cy="636981"/>
            </a:xfrm>
            <a:custGeom>
              <a:avLst/>
              <a:gdLst>
                <a:gd name="connsiteX0" fmla="*/ 0 w 648677"/>
                <a:gd name="connsiteY0" fmla="*/ 209062 h 418123"/>
                <a:gd name="connsiteX1" fmla="*/ 324339 w 648677"/>
                <a:gd name="connsiteY1" fmla="*/ 0 h 418123"/>
                <a:gd name="connsiteX2" fmla="*/ 648678 w 648677"/>
                <a:gd name="connsiteY2" fmla="*/ 209062 h 418123"/>
                <a:gd name="connsiteX3" fmla="*/ 324339 w 648677"/>
                <a:gd name="connsiteY3" fmla="*/ 418124 h 418123"/>
                <a:gd name="connsiteX4" fmla="*/ 0 w 648677"/>
                <a:gd name="connsiteY4" fmla="*/ 209062 h 418123"/>
                <a:gd name="connsiteX0" fmla="*/ 0 w 746695"/>
                <a:gd name="connsiteY0" fmla="*/ 209097 h 418199"/>
                <a:gd name="connsiteX1" fmla="*/ 324339 w 746695"/>
                <a:gd name="connsiteY1" fmla="*/ 35 h 418199"/>
                <a:gd name="connsiteX2" fmla="*/ 746695 w 746695"/>
                <a:gd name="connsiteY2" fmla="*/ 221960 h 418199"/>
                <a:gd name="connsiteX3" fmla="*/ 324339 w 746695"/>
                <a:gd name="connsiteY3" fmla="*/ 418159 h 418199"/>
                <a:gd name="connsiteX4" fmla="*/ 0 w 746695"/>
                <a:gd name="connsiteY4" fmla="*/ 209097 h 418199"/>
                <a:gd name="connsiteX0" fmla="*/ 1215 w 747910"/>
                <a:gd name="connsiteY0" fmla="*/ 226147 h 435249"/>
                <a:gd name="connsiteX1" fmla="*/ 442455 w 747910"/>
                <a:gd name="connsiteY1" fmla="*/ 21 h 435249"/>
                <a:gd name="connsiteX2" fmla="*/ 747910 w 747910"/>
                <a:gd name="connsiteY2" fmla="*/ 239010 h 435249"/>
                <a:gd name="connsiteX3" fmla="*/ 325554 w 747910"/>
                <a:gd name="connsiteY3" fmla="*/ 435209 h 435249"/>
                <a:gd name="connsiteX4" fmla="*/ 1215 w 747910"/>
                <a:gd name="connsiteY4" fmla="*/ 226147 h 435249"/>
                <a:gd name="connsiteX0" fmla="*/ 1215 w 747910"/>
                <a:gd name="connsiteY0" fmla="*/ 226255 h 435357"/>
                <a:gd name="connsiteX1" fmla="*/ 442455 w 747910"/>
                <a:gd name="connsiteY1" fmla="*/ 129 h 435357"/>
                <a:gd name="connsiteX2" fmla="*/ 747910 w 747910"/>
                <a:gd name="connsiteY2" fmla="*/ 239118 h 435357"/>
                <a:gd name="connsiteX3" fmla="*/ 325554 w 747910"/>
                <a:gd name="connsiteY3" fmla="*/ 435317 h 435357"/>
                <a:gd name="connsiteX4" fmla="*/ 1215 w 747910"/>
                <a:gd name="connsiteY4" fmla="*/ 226255 h 435357"/>
                <a:gd name="connsiteX0" fmla="*/ 147 w 746842"/>
                <a:gd name="connsiteY0" fmla="*/ 199180 h 408282"/>
                <a:gd name="connsiteX1" fmla="*/ 363051 w 746842"/>
                <a:gd name="connsiteY1" fmla="*/ 163 h 408282"/>
                <a:gd name="connsiteX2" fmla="*/ 746842 w 746842"/>
                <a:gd name="connsiteY2" fmla="*/ 212043 h 408282"/>
                <a:gd name="connsiteX3" fmla="*/ 324486 w 746842"/>
                <a:gd name="connsiteY3" fmla="*/ 408242 h 408282"/>
                <a:gd name="connsiteX4" fmla="*/ 147 w 746842"/>
                <a:gd name="connsiteY4" fmla="*/ 199180 h 408282"/>
                <a:gd name="connsiteX0" fmla="*/ 264 w 746959"/>
                <a:gd name="connsiteY0" fmla="*/ 218535 h 427637"/>
                <a:gd name="connsiteX1" fmla="*/ 376929 w 746959"/>
                <a:gd name="connsiteY1" fmla="*/ 137 h 427637"/>
                <a:gd name="connsiteX2" fmla="*/ 746959 w 746959"/>
                <a:gd name="connsiteY2" fmla="*/ 231398 h 427637"/>
                <a:gd name="connsiteX3" fmla="*/ 324603 w 746959"/>
                <a:gd name="connsiteY3" fmla="*/ 427597 h 427637"/>
                <a:gd name="connsiteX4" fmla="*/ 264 w 746959"/>
                <a:gd name="connsiteY4" fmla="*/ 218535 h 427637"/>
                <a:gd name="connsiteX0" fmla="*/ 264 w 746959"/>
                <a:gd name="connsiteY0" fmla="*/ 219089 h 428191"/>
                <a:gd name="connsiteX1" fmla="*/ 376929 w 746959"/>
                <a:gd name="connsiteY1" fmla="*/ 691 h 428191"/>
                <a:gd name="connsiteX2" fmla="*/ 746959 w 746959"/>
                <a:gd name="connsiteY2" fmla="*/ 231952 h 428191"/>
                <a:gd name="connsiteX3" fmla="*/ 324603 w 746959"/>
                <a:gd name="connsiteY3" fmla="*/ 428151 h 428191"/>
                <a:gd name="connsiteX4" fmla="*/ 264 w 746959"/>
                <a:gd name="connsiteY4" fmla="*/ 219089 h 428191"/>
                <a:gd name="connsiteX0" fmla="*/ 264 w 747358"/>
                <a:gd name="connsiteY0" fmla="*/ 183828 h 428335"/>
                <a:gd name="connsiteX1" fmla="*/ 377328 w 747358"/>
                <a:gd name="connsiteY1" fmla="*/ 378 h 428335"/>
                <a:gd name="connsiteX2" fmla="*/ 747358 w 747358"/>
                <a:gd name="connsiteY2" fmla="*/ 231639 h 428335"/>
                <a:gd name="connsiteX3" fmla="*/ 325002 w 747358"/>
                <a:gd name="connsiteY3" fmla="*/ 427838 h 428335"/>
                <a:gd name="connsiteX4" fmla="*/ 264 w 747358"/>
                <a:gd name="connsiteY4" fmla="*/ 183828 h 428335"/>
                <a:gd name="connsiteX0" fmla="*/ 7378 w 754472"/>
                <a:gd name="connsiteY0" fmla="*/ 183942 h 428449"/>
                <a:gd name="connsiteX1" fmla="*/ 384442 w 754472"/>
                <a:gd name="connsiteY1" fmla="*/ 492 h 428449"/>
                <a:gd name="connsiteX2" fmla="*/ 754472 w 754472"/>
                <a:gd name="connsiteY2" fmla="*/ 231753 h 428449"/>
                <a:gd name="connsiteX3" fmla="*/ 332116 w 754472"/>
                <a:gd name="connsiteY3" fmla="*/ 427952 h 428449"/>
                <a:gd name="connsiteX4" fmla="*/ 7378 w 754472"/>
                <a:gd name="connsiteY4" fmla="*/ 183942 h 428449"/>
                <a:gd name="connsiteX0" fmla="*/ 7378 w 754472"/>
                <a:gd name="connsiteY0" fmla="*/ 184232 h 428739"/>
                <a:gd name="connsiteX1" fmla="*/ 384442 w 754472"/>
                <a:gd name="connsiteY1" fmla="*/ 782 h 428739"/>
                <a:gd name="connsiteX2" fmla="*/ 754472 w 754472"/>
                <a:gd name="connsiteY2" fmla="*/ 232043 h 428739"/>
                <a:gd name="connsiteX3" fmla="*/ 332116 w 754472"/>
                <a:gd name="connsiteY3" fmla="*/ 428242 h 428739"/>
                <a:gd name="connsiteX4" fmla="*/ 7378 w 754472"/>
                <a:gd name="connsiteY4" fmla="*/ 184232 h 428739"/>
                <a:gd name="connsiteX0" fmla="*/ 7355 w 754449"/>
                <a:gd name="connsiteY0" fmla="*/ 184232 h 436895"/>
                <a:gd name="connsiteX1" fmla="*/ 384419 w 754449"/>
                <a:gd name="connsiteY1" fmla="*/ 782 h 436895"/>
                <a:gd name="connsiteX2" fmla="*/ 754449 w 754449"/>
                <a:gd name="connsiteY2" fmla="*/ 232043 h 436895"/>
                <a:gd name="connsiteX3" fmla="*/ 332093 w 754449"/>
                <a:gd name="connsiteY3" fmla="*/ 428242 h 436895"/>
                <a:gd name="connsiteX4" fmla="*/ 7355 w 754449"/>
                <a:gd name="connsiteY4" fmla="*/ 184232 h 436895"/>
                <a:gd name="connsiteX0" fmla="*/ 7355 w 754449"/>
                <a:gd name="connsiteY0" fmla="*/ 184012 h 436675"/>
                <a:gd name="connsiteX1" fmla="*/ 384419 w 754449"/>
                <a:gd name="connsiteY1" fmla="*/ 562 h 436675"/>
                <a:gd name="connsiteX2" fmla="*/ 754449 w 754449"/>
                <a:gd name="connsiteY2" fmla="*/ 231823 h 436675"/>
                <a:gd name="connsiteX3" fmla="*/ 332093 w 754449"/>
                <a:gd name="connsiteY3" fmla="*/ 428022 h 436675"/>
                <a:gd name="connsiteX4" fmla="*/ 7355 w 754449"/>
                <a:gd name="connsiteY4" fmla="*/ 184012 h 436675"/>
                <a:gd name="connsiteX0" fmla="*/ 7355 w 754449"/>
                <a:gd name="connsiteY0" fmla="*/ 185778 h 438441"/>
                <a:gd name="connsiteX1" fmla="*/ 384419 w 754449"/>
                <a:gd name="connsiteY1" fmla="*/ 2328 h 438441"/>
                <a:gd name="connsiteX2" fmla="*/ 754449 w 754449"/>
                <a:gd name="connsiteY2" fmla="*/ 233589 h 438441"/>
                <a:gd name="connsiteX3" fmla="*/ 332093 w 754449"/>
                <a:gd name="connsiteY3" fmla="*/ 429788 h 438441"/>
                <a:gd name="connsiteX4" fmla="*/ 7355 w 754449"/>
                <a:gd name="connsiteY4" fmla="*/ 185778 h 438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449" h="438441">
                  <a:moveTo>
                    <a:pt x="7355" y="185778"/>
                  </a:moveTo>
                  <a:cubicBezTo>
                    <a:pt x="61171" y="84310"/>
                    <a:pt x="192279" y="24296"/>
                    <a:pt x="384419" y="2328"/>
                  </a:cubicBezTo>
                  <a:cubicBezTo>
                    <a:pt x="576559" y="-19640"/>
                    <a:pt x="754449" y="118127"/>
                    <a:pt x="754449" y="233589"/>
                  </a:cubicBezTo>
                  <a:cubicBezTo>
                    <a:pt x="754449" y="349051"/>
                    <a:pt x="626531" y="472519"/>
                    <a:pt x="332093" y="429788"/>
                  </a:cubicBezTo>
                  <a:cubicBezTo>
                    <a:pt x="208616" y="411868"/>
                    <a:pt x="-46461" y="287246"/>
                    <a:pt x="7355" y="18577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3"/>
            <p:cNvSpPr/>
            <p:nvPr/>
          </p:nvSpPr>
          <p:spPr>
            <a:xfrm rot="17218493">
              <a:off x="7678924" y="6655997"/>
              <a:ext cx="718836" cy="613782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5" name="Oval 3"/>
            <p:cNvSpPr/>
            <p:nvPr/>
          </p:nvSpPr>
          <p:spPr>
            <a:xfrm rot="12857739">
              <a:off x="5799971" y="6162418"/>
              <a:ext cx="589771" cy="307722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6" name="Oval 3"/>
            <p:cNvSpPr/>
            <p:nvPr/>
          </p:nvSpPr>
          <p:spPr>
            <a:xfrm rot="12353393">
              <a:off x="6304796" y="6351727"/>
              <a:ext cx="1266491" cy="711096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3"/>
            <p:cNvSpPr/>
            <p:nvPr/>
          </p:nvSpPr>
          <p:spPr>
            <a:xfrm rot="8495834">
              <a:off x="7599788" y="5979619"/>
              <a:ext cx="840045" cy="445683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3"/>
            <p:cNvSpPr/>
            <p:nvPr/>
          </p:nvSpPr>
          <p:spPr>
            <a:xfrm rot="17218493">
              <a:off x="6522045" y="5899841"/>
              <a:ext cx="653487" cy="507258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19" name="Oval 2"/>
            <p:cNvSpPr/>
            <p:nvPr/>
          </p:nvSpPr>
          <p:spPr>
            <a:xfrm rot="20879297">
              <a:off x="7420644" y="5905421"/>
              <a:ext cx="530848" cy="308497"/>
            </a:xfrm>
            <a:custGeom>
              <a:avLst/>
              <a:gdLst>
                <a:gd name="connsiteX0" fmla="*/ 0 w 648677"/>
                <a:gd name="connsiteY0" fmla="*/ 209062 h 418123"/>
                <a:gd name="connsiteX1" fmla="*/ 324339 w 648677"/>
                <a:gd name="connsiteY1" fmla="*/ 0 h 418123"/>
                <a:gd name="connsiteX2" fmla="*/ 648678 w 648677"/>
                <a:gd name="connsiteY2" fmla="*/ 209062 h 418123"/>
                <a:gd name="connsiteX3" fmla="*/ 324339 w 648677"/>
                <a:gd name="connsiteY3" fmla="*/ 418124 h 418123"/>
                <a:gd name="connsiteX4" fmla="*/ 0 w 648677"/>
                <a:gd name="connsiteY4" fmla="*/ 209062 h 418123"/>
                <a:gd name="connsiteX0" fmla="*/ 0 w 746695"/>
                <a:gd name="connsiteY0" fmla="*/ 209097 h 418199"/>
                <a:gd name="connsiteX1" fmla="*/ 324339 w 746695"/>
                <a:gd name="connsiteY1" fmla="*/ 35 h 418199"/>
                <a:gd name="connsiteX2" fmla="*/ 746695 w 746695"/>
                <a:gd name="connsiteY2" fmla="*/ 221960 h 418199"/>
                <a:gd name="connsiteX3" fmla="*/ 324339 w 746695"/>
                <a:gd name="connsiteY3" fmla="*/ 418159 h 418199"/>
                <a:gd name="connsiteX4" fmla="*/ 0 w 746695"/>
                <a:gd name="connsiteY4" fmla="*/ 209097 h 418199"/>
                <a:gd name="connsiteX0" fmla="*/ 1215 w 747910"/>
                <a:gd name="connsiteY0" fmla="*/ 226147 h 435249"/>
                <a:gd name="connsiteX1" fmla="*/ 442455 w 747910"/>
                <a:gd name="connsiteY1" fmla="*/ 21 h 435249"/>
                <a:gd name="connsiteX2" fmla="*/ 747910 w 747910"/>
                <a:gd name="connsiteY2" fmla="*/ 239010 h 435249"/>
                <a:gd name="connsiteX3" fmla="*/ 325554 w 747910"/>
                <a:gd name="connsiteY3" fmla="*/ 435209 h 435249"/>
                <a:gd name="connsiteX4" fmla="*/ 1215 w 747910"/>
                <a:gd name="connsiteY4" fmla="*/ 226147 h 435249"/>
                <a:gd name="connsiteX0" fmla="*/ 1215 w 747910"/>
                <a:gd name="connsiteY0" fmla="*/ 226255 h 435357"/>
                <a:gd name="connsiteX1" fmla="*/ 442455 w 747910"/>
                <a:gd name="connsiteY1" fmla="*/ 129 h 435357"/>
                <a:gd name="connsiteX2" fmla="*/ 747910 w 747910"/>
                <a:gd name="connsiteY2" fmla="*/ 239118 h 435357"/>
                <a:gd name="connsiteX3" fmla="*/ 325554 w 747910"/>
                <a:gd name="connsiteY3" fmla="*/ 435317 h 435357"/>
                <a:gd name="connsiteX4" fmla="*/ 1215 w 747910"/>
                <a:gd name="connsiteY4" fmla="*/ 226255 h 435357"/>
                <a:gd name="connsiteX0" fmla="*/ 147 w 746842"/>
                <a:gd name="connsiteY0" fmla="*/ 199180 h 408282"/>
                <a:gd name="connsiteX1" fmla="*/ 363051 w 746842"/>
                <a:gd name="connsiteY1" fmla="*/ 163 h 408282"/>
                <a:gd name="connsiteX2" fmla="*/ 746842 w 746842"/>
                <a:gd name="connsiteY2" fmla="*/ 212043 h 408282"/>
                <a:gd name="connsiteX3" fmla="*/ 324486 w 746842"/>
                <a:gd name="connsiteY3" fmla="*/ 408242 h 408282"/>
                <a:gd name="connsiteX4" fmla="*/ 147 w 746842"/>
                <a:gd name="connsiteY4" fmla="*/ 199180 h 408282"/>
                <a:gd name="connsiteX0" fmla="*/ 264 w 746959"/>
                <a:gd name="connsiteY0" fmla="*/ 218535 h 427637"/>
                <a:gd name="connsiteX1" fmla="*/ 376929 w 746959"/>
                <a:gd name="connsiteY1" fmla="*/ 137 h 427637"/>
                <a:gd name="connsiteX2" fmla="*/ 746959 w 746959"/>
                <a:gd name="connsiteY2" fmla="*/ 231398 h 427637"/>
                <a:gd name="connsiteX3" fmla="*/ 324603 w 746959"/>
                <a:gd name="connsiteY3" fmla="*/ 427597 h 427637"/>
                <a:gd name="connsiteX4" fmla="*/ 264 w 746959"/>
                <a:gd name="connsiteY4" fmla="*/ 218535 h 427637"/>
                <a:gd name="connsiteX0" fmla="*/ 264 w 746959"/>
                <a:gd name="connsiteY0" fmla="*/ 219089 h 428191"/>
                <a:gd name="connsiteX1" fmla="*/ 376929 w 746959"/>
                <a:gd name="connsiteY1" fmla="*/ 691 h 428191"/>
                <a:gd name="connsiteX2" fmla="*/ 746959 w 746959"/>
                <a:gd name="connsiteY2" fmla="*/ 231952 h 428191"/>
                <a:gd name="connsiteX3" fmla="*/ 324603 w 746959"/>
                <a:gd name="connsiteY3" fmla="*/ 428151 h 428191"/>
                <a:gd name="connsiteX4" fmla="*/ 264 w 746959"/>
                <a:gd name="connsiteY4" fmla="*/ 219089 h 428191"/>
                <a:gd name="connsiteX0" fmla="*/ 264 w 747358"/>
                <a:gd name="connsiteY0" fmla="*/ 183828 h 428335"/>
                <a:gd name="connsiteX1" fmla="*/ 377328 w 747358"/>
                <a:gd name="connsiteY1" fmla="*/ 378 h 428335"/>
                <a:gd name="connsiteX2" fmla="*/ 747358 w 747358"/>
                <a:gd name="connsiteY2" fmla="*/ 231639 h 428335"/>
                <a:gd name="connsiteX3" fmla="*/ 325002 w 747358"/>
                <a:gd name="connsiteY3" fmla="*/ 427838 h 428335"/>
                <a:gd name="connsiteX4" fmla="*/ 264 w 747358"/>
                <a:gd name="connsiteY4" fmla="*/ 183828 h 428335"/>
                <a:gd name="connsiteX0" fmla="*/ 7378 w 754472"/>
                <a:gd name="connsiteY0" fmla="*/ 183942 h 428449"/>
                <a:gd name="connsiteX1" fmla="*/ 384442 w 754472"/>
                <a:gd name="connsiteY1" fmla="*/ 492 h 428449"/>
                <a:gd name="connsiteX2" fmla="*/ 754472 w 754472"/>
                <a:gd name="connsiteY2" fmla="*/ 231753 h 428449"/>
                <a:gd name="connsiteX3" fmla="*/ 332116 w 754472"/>
                <a:gd name="connsiteY3" fmla="*/ 427952 h 428449"/>
                <a:gd name="connsiteX4" fmla="*/ 7378 w 754472"/>
                <a:gd name="connsiteY4" fmla="*/ 183942 h 428449"/>
                <a:gd name="connsiteX0" fmla="*/ 7378 w 754472"/>
                <a:gd name="connsiteY0" fmla="*/ 184232 h 428739"/>
                <a:gd name="connsiteX1" fmla="*/ 384442 w 754472"/>
                <a:gd name="connsiteY1" fmla="*/ 782 h 428739"/>
                <a:gd name="connsiteX2" fmla="*/ 754472 w 754472"/>
                <a:gd name="connsiteY2" fmla="*/ 232043 h 428739"/>
                <a:gd name="connsiteX3" fmla="*/ 332116 w 754472"/>
                <a:gd name="connsiteY3" fmla="*/ 428242 h 428739"/>
                <a:gd name="connsiteX4" fmla="*/ 7378 w 754472"/>
                <a:gd name="connsiteY4" fmla="*/ 184232 h 428739"/>
                <a:gd name="connsiteX0" fmla="*/ 7355 w 754449"/>
                <a:gd name="connsiteY0" fmla="*/ 184232 h 436895"/>
                <a:gd name="connsiteX1" fmla="*/ 384419 w 754449"/>
                <a:gd name="connsiteY1" fmla="*/ 782 h 436895"/>
                <a:gd name="connsiteX2" fmla="*/ 754449 w 754449"/>
                <a:gd name="connsiteY2" fmla="*/ 232043 h 436895"/>
                <a:gd name="connsiteX3" fmla="*/ 332093 w 754449"/>
                <a:gd name="connsiteY3" fmla="*/ 428242 h 436895"/>
                <a:gd name="connsiteX4" fmla="*/ 7355 w 754449"/>
                <a:gd name="connsiteY4" fmla="*/ 184232 h 436895"/>
                <a:gd name="connsiteX0" fmla="*/ 7355 w 754449"/>
                <a:gd name="connsiteY0" fmla="*/ 184012 h 436675"/>
                <a:gd name="connsiteX1" fmla="*/ 384419 w 754449"/>
                <a:gd name="connsiteY1" fmla="*/ 562 h 436675"/>
                <a:gd name="connsiteX2" fmla="*/ 754449 w 754449"/>
                <a:gd name="connsiteY2" fmla="*/ 231823 h 436675"/>
                <a:gd name="connsiteX3" fmla="*/ 332093 w 754449"/>
                <a:gd name="connsiteY3" fmla="*/ 428022 h 436675"/>
                <a:gd name="connsiteX4" fmla="*/ 7355 w 754449"/>
                <a:gd name="connsiteY4" fmla="*/ 184012 h 436675"/>
                <a:gd name="connsiteX0" fmla="*/ 7355 w 754449"/>
                <a:gd name="connsiteY0" fmla="*/ 185778 h 438441"/>
                <a:gd name="connsiteX1" fmla="*/ 384419 w 754449"/>
                <a:gd name="connsiteY1" fmla="*/ 2328 h 438441"/>
                <a:gd name="connsiteX2" fmla="*/ 754449 w 754449"/>
                <a:gd name="connsiteY2" fmla="*/ 233589 h 438441"/>
                <a:gd name="connsiteX3" fmla="*/ 332093 w 754449"/>
                <a:gd name="connsiteY3" fmla="*/ 429788 h 438441"/>
                <a:gd name="connsiteX4" fmla="*/ 7355 w 754449"/>
                <a:gd name="connsiteY4" fmla="*/ 185778 h 438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449" h="438441">
                  <a:moveTo>
                    <a:pt x="7355" y="185778"/>
                  </a:moveTo>
                  <a:cubicBezTo>
                    <a:pt x="61171" y="84310"/>
                    <a:pt x="192279" y="24296"/>
                    <a:pt x="384419" y="2328"/>
                  </a:cubicBezTo>
                  <a:cubicBezTo>
                    <a:pt x="576559" y="-19640"/>
                    <a:pt x="754449" y="118127"/>
                    <a:pt x="754449" y="233589"/>
                  </a:cubicBezTo>
                  <a:cubicBezTo>
                    <a:pt x="754449" y="349051"/>
                    <a:pt x="626531" y="472519"/>
                    <a:pt x="332093" y="429788"/>
                  </a:cubicBezTo>
                  <a:cubicBezTo>
                    <a:pt x="208616" y="411868"/>
                    <a:pt x="-46461" y="287246"/>
                    <a:pt x="7355" y="18577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3"/>
            <p:cNvSpPr/>
            <p:nvPr/>
          </p:nvSpPr>
          <p:spPr>
            <a:xfrm rot="20953434">
              <a:off x="5641890" y="6465948"/>
              <a:ext cx="443315" cy="344116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21" name="Oval 3"/>
            <p:cNvSpPr/>
            <p:nvPr/>
          </p:nvSpPr>
          <p:spPr>
            <a:xfrm rot="1394490">
              <a:off x="5124259" y="6295662"/>
              <a:ext cx="302790" cy="194245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22" name="Oval 3"/>
            <p:cNvSpPr/>
            <p:nvPr/>
          </p:nvSpPr>
          <p:spPr>
            <a:xfrm rot="17218493">
              <a:off x="5601401" y="5948036"/>
              <a:ext cx="269566" cy="542731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833550"/>
            <a:ext cx="9052560" cy="5129425"/>
          </a:xfrm>
        </p:spPr>
        <p:txBody>
          <a:bodyPr lIns="0" tIns="0" rIns="0" bIns="0">
            <a:normAutofit/>
          </a:bodyPr>
          <a:lstStyle>
            <a:lvl1pPr marL="254706" indent="-254706">
              <a:buFont typeface="Arial"/>
              <a:buChar char="•"/>
              <a:defRPr sz="2700">
                <a:solidFill>
                  <a:schemeClr val="tx2"/>
                </a:solidFill>
              </a:defRPr>
            </a:lvl1pPr>
            <a:lvl2pPr marL="765888" indent="-256475">
              <a:buFont typeface="Arial"/>
              <a:buChar char="•"/>
              <a:defRPr sz="2200">
                <a:solidFill>
                  <a:schemeClr val="tx2"/>
                </a:solidFill>
              </a:defRPr>
            </a:lvl2pPr>
            <a:lvl3pPr marL="1208086" indent="-189261">
              <a:buFont typeface="Arial"/>
              <a:buChar char="•"/>
              <a:defRPr sz="2000">
                <a:solidFill>
                  <a:schemeClr val="tx2"/>
                </a:solidFill>
              </a:defRPr>
            </a:lvl3pPr>
            <a:lvl4pPr marL="1719266" indent="-191030">
              <a:buFont typeface="Arial"/>
              <a:buChar char="•"/>
              <a:defRPr sz="1800">
                <a:solidFill>
                  <a:schemeClr val="tx2"/>
                </a:solidFill>
              </a:defRPr>
            </a:lvl4pPr>
            <a:lvl5pPr marL="2230448" indent="-192799">
              <a:buFont typeface="Arial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2920" y="878202"/>
            <a:ext cx="9052560" cy="568537"/>
          </a:xfrm>
        </p:spPr>
        <p:txBody>
          <a:bodyPr lIns="0" tIns="0" rIns="0" bIns="0" anchor="t">
            <a:noAutofit/>
          </a:bodyPr>
          <a:lstStyle>
            <a:lvl1pPr algn="l">
              <a:defRPr sz="3500" b="1">
                <a:solidFill>
                  <a:srgbClr val="0066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02920" y="537089"/>
            <a:ext cx="4444207" cy="280131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300" b="0">
                <a:solidFill>
                  <a:schemeClr val="tx2"/>
                </a:solidFill>
              </a:defRPr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81020" y="7203864"/>
            <a:ext cx="3185160" cy="41380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300" i="1">
                <a:solidFill>
                  <a:srgbClr val="005B82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6180" y="7203864"/>
            <a:ext cx="389299" cy="41380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300">
                <a:solidFill>
                  <a:srgbClr val="005B82"/>
                </a:solidFill>
              </a:defRPr>
            </a:lvl1pPr>
          </a:lstStyle>
          <a:p>
            <a:fld id="{8252AB0C-A1F3-8C4A-9286-BCDE92392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57" y="7279458"/>
            <a:ext cx="941459" cy="2971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799" y="285513"/>
            <a:ext cx="1055278" cy="5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78202"/>
            <a:ext cx="9052560" cy="568537"/>
          </a:xfrm>
        </p:spPr>
        <p:txBody>
          <a:bodyPr lIns="0" tIns="0" rIns="0" bIns="0" anchor="t">
            <a:noAutofit/>
          </a:bodyPr>
          <a:lstStyle>
            <a:lvl1pPr algn="l">
              <a:defRPr sz="3850" b="1">
                <a:solidFill>
                  <a:srgbClr val="0066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2920" y="537941"/>
            <a:ext cx="4444207" cy="280131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320" b="0">
                <a:solidFill>
                  <a:srgbClr val="666666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1817159"/>
            <a:ext cx="4444207" cy="5125826"/>
          </a:xfrm>
        </p:spPr>
        <p:txBody>
          <a:bodyPr lIns="0" tIns="0" rIns="0" bIns="0">
            <a:noAutofit/>
          </a:bodyPr>
          <a:lstStyle>
            <a:lvl1pPr marL="251460" indent="-251460">
              <a:buClr>
                <a:srgbClr val="3E3E3E"/>
              </a:buClr>
              <a:buFont typeface="Arial"/>
              <a:buChar char="•"/>
              <a:defRPr sz="2640">
                <a:solidFill>
                  <a:srgbClr val="666666"/>
                </a:solidFill>
              </a:defRPr>
            </a:lvl1pPr>
            <a:lvl2pPr marL="756127" indent="-253207">
              <a:buClr>
                <a:srgbClr val="3E3E3E"/>
              </a:buClr>
              <a:buFont typeface="Arial"/>
              <a:buChar char="•"/>
              <a:defRPr sz="2200">
                <a:solidFill>
                  <a:srgbClr val="666666"/>
                </a:solidFill>
              </a:defRPr>
            </a:lvl2pPr>
            <a:lvl3pPr marL="1199674" indent="-193834">
              <a:buClr>
                <a:srgbClr val="3E3E3E"/>
              </a:buClr>
              <a:buFont typeface="Arial"/>
              <a:buChar char="•"/>
              <a:defRPr sz="1980">
                <a:solidFill>
                  <a:srgbClr val="666666"/>
                </a:solidFill>
              </a:defRPr>
            </a:lvl3pPr>
            <a:lvl4pPr marL="1697355" indent="-188595">
              <a:buClr>
                <a:srgbClr val="3E3E3E"/>
              </a:buClr>
              <a:buFont typeface="Arial"/>
              <a:buChar char="•"/>
              <a:defRPr sz="1760">
                <a:solidFill>
                  <a:srgbClr val="666666"/>
                </a:solidFill>
              </a:defRPr>
            </a:lvl4pPr>
            <a:lvl5pPr marL="2202022" indent="-190342">
              <a:buClr>
                <a:srgbClr val="3E3E3E"/>
              </a:buClr>
              <a:buFont typeface="Arial"/>
              <a:buChar char="•"/>
              <a:defRPr sz="1760">
                <a:solidFill>
                  <a:srgbClr val="666666"/>
                </a:solidFill>
              </a:defRPr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1817159"/>
            <a:ext cx="4445953" cy="5125826"/>
          </a:xfrm>
        </p:spPr>
        <p:txBody>
          <a:bodyPr lIns="0" tIns="0" rIns="0" bIns="0"/>
          <a:lstStyle>
            <a:lvl1pPr marL="251460" indent="-251460">
              <a:buClr>
                <a:srgbClr val="3E3E3E"/>
              </a:buClr>
              <a:buFont typeface="Arial"/>
              <a:buChar char="•"/>
              <a:defRPr sz="2640">
                <a:solidFill>
                  <a:srgbClr val="666666"/>
                </a:solidFill>
              </a:defRPr>
            </a:lvl1pPr>
            <a:lvl2pPr marL="756127" indent="-253207">
              <a:buClr>
                <a:srgbClr val="3E3E3E"/>
              </a:buClr>
              <a:buFont typeface="Arial"/>
              <a:buChar char="•"/>
              <a:defRPr sz="2200">
                <a:solidFill>
                  <a:srgbClr val="666666"/>
                </a:solidFill>
              </a:defRPr>
            </a:lvl2pPr>
            <a:lvl3pPr marL="1199674" indent="-193834">
              <a:buClr>
                <a:srgbClr val="3E3E3E"/>
              </a:buClr>
              <a:buFont typeface="Arial"/>
              <a:buChar char="•"/>
              <a:defRPr sz="1980">
                <a:solidFill>
                  <a:srgbClr val="666666"/>
                </a:solidFill>
              </a:defRPr>
            </a:lvl3pPr>
            <a:lvl4pPr marL="1697355" indent="-188595">
              <a:buClr>
                <a:srgbClr val="3E3E3E"/>
              </a:buClr>
              <a:buFont typeface="Arial"/>
              <a:buChar char="•"/>
              <a:defRPr sz="1760">
                <a:solidFill>
                  <a:srgbClr val="666666"/>
                </a:solidFill>
              </a:defRPr>
            </a:lvl4pPr>
            <a:lvl5pPr marL="2202022" indent="-190342">
              <a:buClr>
                <a:srgbClr val="3E3E3E"/>
              </a:buClr>
              <a:buFont typeface="Arial"/>
              <a:buChar char="•"/>
              <a:defRPr sz="1760">
                <a:solidFill>
                  <a:srgbClr val="666666"/>
                </a:solidFill>
              </a:defRPr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5981019" y="6138066"/>
            <a:ext cx="4642166" cy="2160547"/>
            <a:chOff x="5124259" y="5274536"/>
            <a:chExt cx="4533182" cy="2047770"/>
          </a:xfrm>
          <a:solidFill>
            <a:schemeClr val="bg1">
              <a:lumMod val="85000"/>
              <a:alpha val="50000"/>
            </a:schemeClr>
          </a:solidFill>
        </p:grpSpPr>
        <p:sp>
          <p:nvSpPr>
            <p:cNvPr id="26" name="Oval 3"/>
            <p:cNvSpPr/>
            <p:nvPr/>
          </p:nvSpPr>
          <p:spPr>
            <a:xfrm rot="12353393">
              <a:off x="8264301" y="6158052"/>
              <a:ext cx="1393140" cy="860427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27" name="Oval 2"/>
            <p:cNvSpPr/>
            <p:nvPr/>
          </p:nvSpPr>
          <p:spPr>
            <a:xfrm rot="2888164">
              <a:off x="8280935" y="5454268"/>
              <a:ext cx="996445" cy="636981"/>
            </a:xfrm>
            <a:custGeom>
              <a:avLst/>
              <a:gdLst>
                <a:gd name="connsiteX0" fmla="*/ 0 w 648677"/>
                <a:gd name="connsiteY0" fmla="*/ 209062 h 418123"/>
                <a:gd name="connsiteX1" fmla="*/ 324339 w 648677"/>
                <a:gd name="connsiteY1" fmla="*/ 0 h 418123"/>
                <a:gd name="connsiteX2" fmla="*/ 648678 w 648677"/>
                <a:gd name="connsiteY2" fmla="*/ 209062 h 418123"/>
                <a:gd name="connsiteX3" fmla="*/ 324339 w 648677"/>
                <a:gd name="connsiteY3" fmla="*/ 418124 h 418123"/>
                <a:gd name="connsiteX4" fmla="*/ 0 w 648677"/>
                <a:gd name="connsiteY4" fmla="*/ 209062 h 418123"/>
                <a:gd name="connsiteX0" fmla="*/ 0 w 746695"/>
                <a:gd name="connsiteY0" fmla="*/ 209097 h 418199"/>
                <a:gd name="connsiteX1" fmla="*/ 324339 w 746695"/>
                <a:gd name="connsiteY1" fmla="*/ 35 h 418199"/>
                <a:gd name="connsiteX2" fmla="*/ 746695 w 746695"/>
                <a:gd name="connsiteY2" fmla="*/ 221960 h 418199"/>
                <a:gd name="connsiteX3" fmla="*/ 324339 w 746695"/>
                <a:gd name="connsiteY3" fmla="*/ 418159 h 418199"/>
                <a:gd name="connsiteX4" fmla="*/ 0 w 746695"/>
                <a:gd name="connsiteY4" fmla="*/ 209097 h 418199"/>
                <a:gd name="connsiteX0" fmla="*/ 1215 w 747910"/>
                <a:gd name="connsiteY0" fmla="*/ 226147 h 435249"/>
                <a:gd name="connsiteX1" fmla="*/ 442455 w 747910"/>
                <a:gd name="connsiteY1" fmla="*/ 21 h 435249"/>
                <a:gd name="connsiteX2" fmla="*/ 747910 w 747910"/>
                <a:gd name="connsiteY2" fmla="*/ 239010 h 435249"/>
                <a:gd name="connsiteX3" fmla="*/ 325554 w 747910"/>
                <a:gd name="connsiteY3" fmla="*/ 435209 h 435249"/>
                <a:gd name="connsiteX4" fmla="*/ 1215 w 747910"/>
                <a:gd name="connsiteY4" fmla="*/ 226147 h 435249"/>
                <a:gd name="connsiteX0" fmla="*/ 1215 w 747910"/>
                <a:gd name="connsiteY0" fmla="*/ 226255 h 435357"/>
                <a:gd name="connsiteX1" fmla="*/ 442455 w 747910"/>
                <a:gd name="connsiteY1" fmla="*/ 129 h 435357"/>
                <a:gd name="connsiteX2" fmla="*/ 747910 w 747910"/>
                <a:gd name="connsiteY2" fmla="*/ 239118 h 435357"/>
                <a:gd name="connsiteX3" fmla="*/ 325554 w 747910"/>
                <a:gd name="connsiteY3" fmla="*/ 435317 h 435357"/>
                <a:gd name="connsiteX4" fmla="*/ 1215 w 747910"/>
                <a:gd name="connsiteY4" fmla="*/ 226255 h 435357"/>
                <a:gd name="connsiteX0" fmla="*/ 147 w 746842"/>
                <a:gd name="connsiteY0" fmla="*/ 199180 h 408282"/>
                <a:gd name="connsiteX1" fmla="*/ 363051 w 746842"/>
                <a:gd name="connsiteY1" fmla="*/ 163 h 408282"/>
                <a:gd name="connsiteX2" fmla="*/ 746842 w 746842"/>
                <a:gd name="connsiteY2" fmla="*/ 212043 h 408282"/>
                <a:gd name="connsiteX3" fmla="*/ 324486 w 746842"/>
                <a:gd name="connsiteY3" fmla="*/ 408242 h 408282"/>
                <a:gd name="connsiteX4" fmla="*/ 147 w 746842"/>
                <a:gd name="connsiteY4" fmla="*/ 199180 h 408282"/>
                <a:gd name="connsiteX0" fmla="*/ 264 w 746959"/>
                <a:gd name="connsiteY0" fmla="*/ 218535 h 427637"/>
                <a:gd name="connsiteX1" fmla="*/ 376929 w 746959"/>
                <a:gd name="connsiteY1" fmla="*/ 137 h 427637"/>
                <a:gd name="connsiteX2" fmla="*/ 746959 w 746959"/>
                <a:gd name="connsiteY2" fmla="*/ 231398 h 427637"/>
                <a:gd name="connsiteX3" fmla="*/ 324603 w 746959"/>
                <a:gd name="connsiteY3" fmla="*/ 427597 h 427637"/>
                <a:gd name="connsiteX4" fmla="*/ 264 w 746959"/>
                <a:gd name="connsiteY4" fmla="*/ 218535 h 427637"/>
                <a:gd name="connsiteX0" fmla="*/ 264 w 746959"/>
                <a:gd name="connsiteY0" fmla="*/ 219089 h 428191"/>
                <a:gd name="connsiteX1" fmla="*/ 376929 w 746959"/>
                <a:gd name="connsiteY1" fmla="*/ 691 h 428191"/>
                <a:gd name="connsiteX2" fmla="*/ 746959 w 746959"/>
                <a:gd name="connsiteY2" fmla="*/ 231952 h 428191"/>
                <a:gd name="connsiteX3" fmla="*/ 324603 w 746959"/>
                <a:gd name="connsiteY3" fmla="*/ 428151 h 428191"/>
                <a:gd name="connsiteX4" fmla="*/ 264 w 746959"/>
                <a:gd name="connsiteY4" fmla="*/ 219089 h 428191"/>
                <a:gd name="connsiteX0" fmla="*/ 264 w 747358"/>
                <a:gd name="connsiteY0" fmla="*/ 183828 h 428335"/>
                <a:gd name="connsiteX1" fmla="*/ 377328 w 747358"/>
                <a:gd name="connsiteY1" fmla="*/ 378 h 428335"/>
                <a:gd name="connsiteX2" fmla="*/ 747358 w 747358"/>
                <a:gd name="connsiteY2" fmla="*/ 231639 h 428335"/>
                <a:gd name="connsiteX3" fmla="*/ 325002 w 747358"/>
                <a:gd name="connsiteY3" fmla="*/ 427838 h 428335"/>
                <a:gd name="connsiteX4" fmla="*/ 264 w 747358"/>
                <a:gd name="connsiteY4" fmla="*/ 183828 h 428335"/>
                <a:gd name="connsiteX0" fmla="*/ 7378 w 754472"/>
                <a:gd name="connsiteY0" fmla="*/ 183942 h 428449"/>
                <a:gd name="connsiteX1" fmla="*/ 384442 w 754472"/>
                <a:gd name="connsiteY1" fmla="*/ 492 h 428449"/>
                <a:gd name="connsiteX2" fmla="*/ 754472 w 754472"/>
                <a:gd name="connsiteY2" fmla="*/ 231753 h 428449"/>
                <a:gd name="connsiteX3" fmla="*/ 332116 w 754472"/>
                <a:gd name="connsiteY3" fmla="*/ 427952 h 428449"/>
                <a:gd name="connsiteX4" fmla="*/ 7378 w 754472"/>
                <a:gd name="connsiteY4" fmla="*/ 183942 h 428449"/>
                <a:gd name="connsiteX0" fmla="*/ 7378 w 754472"/>
                <a:gd name="connsiteY0" fmla="*/ 184232 h 428739"/>
                <a:gd name="connsiteX1" fmla="*/ 384442 w 754472"/>
                <a:gd name="connsiteY1" fmla="*/ 782 h 428739"/>
                <a:gd name="connsiteX2" fmla="*/ 754472 w 754472"/>
                <a:gd name="connsiteY2" fmla="*/ 232043 h 428739"/>
                <a:gd name="connsiteX3" fmla="*/ 332116 w 754472"/>
                <a:gd name="connsiteY3" fmla="*/ 428242 h 428739"/>
                <a:gd name="connsiteX4" fmla="*/ 7378 w 754472"/>
                <a:gd name="connsiteY4" fmla="*/ 184232 h 428739"/>
                <a:gd name="connsiteX0" fmla="*/ 7355 w 754449"/>
                <a:gd name="connsiteY0" fmla="*/ 184232 h 436895"/>
                <a:gd name="connsiteX1" fmla="*/ 384419 w 754449"/>
                <a:gd name="connsiteY1" fmla="*/ 782 h 436895"/>
                <a:gd name="connsiteX2" fmla="*/ 754449 w 754449"/>
                <a:gd name="connsiteY2" fmla="*/ 232043 h 436895"/>
                <a:gd name="connsiteX3" fmla="*/ 332093 w 754449"/>
                <a:gd name="connsiteY3" fmla="*/ 428242 h 436895"/>
                <a:gd name="connsiteX4" fmla="*/ 7355 w 754449"/>
                <a:gd name="connsiteY4" fmla="*/ 184232 h 436895"/>
                <a:gd name="connsiteX0" fmla="*/ 7355 w 754449"/>
                <a:gd name="connsiteY0" fmla="*/ 184012 h 436675"/>
                <a:gd name="connsiteX1" fmla="*/ 384419 w 754449"/>
                <a:gd name="connsiteY1" fmla="*/ 562 h 436675"/>
                <a:gd name="connsiteX2" fmla="*/ 754449 w 754449"/>
                <a:gd name="connsiteY2" fmla="*/ 231823 h 436675"/>
                <a:gd name="connsiteX3" fmla="*/ 332093 w 754449"/>
                <a:gd name="connsiteY3" fmla="*/ 428022 h 436675"/>
                <a:gd name="connsiteX4" fmla="*/ 7355 w 754449"/>
                <a:gd name="connsiteY4" fmla="*/ 184012 h 436675"/>
                <a:gd name="connsiteX0" fmla="*/ 7355 w 754449"/>
                <a:gd name="connsiteY0" fmla="*/ 185778 h 438441"/>
                <a:gd name="connsiteX1" fmla="*/ 384419 w 754449"/>
                <a:gd name="connsiteY1" fmla="*/ 2328 h 438441"/>
                <a:gd name="connsiteX2" fmla="*/ 754449 w 754449"/>
                <a:gd name="connsiteY2" fmla="*/ 233589 h 438441"/>
                <a:gd name="connsiteX3" fmla="*/ 332093 w 754449"/>
                <a:gd name="connsiteY3" fmla="*/ 429788 h 438441"/>
                <a:gd name="connsiteX4" fmla="*/ 7355 w 754449"/>
                <a:gd name="connsiteY4" fmla="*/ 185778 h 438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449" h="438441">
                  <a:moveTo>
                    <a:pt x="7355" y="185778"/>
                  </a:moveTo>
                  <a:cubicBezTo>
                    <a:pt x="61171" y="84310"/>
                    <a:pt x="192279" y="24296"/>
                    <a:pt x="384419" y="2328"/>
                  </a:cubicBezTo>
                  <a:cubicBezTo>
                    <a:pt x="576559" y="-19640"/>
                    <a:pt x="754449" y="118127"/>
                    <a:pt x="754449" y="233589"/>
                  </a:cubicBezTo>
                  <a:cubicBezTo>
                    <a:pt x="754449" y="349051"/>
                    <a:pt x="626531" y="472519"/>
                    <a:pt x="332093" y="429788"/>
                  </a:cubicBezTo>
                  <a:cubicBezTo>
                    <a:pt x="208616" y="411868"/>
                    <a:pt x="-46461" y="287246"/>
                    <a:pt x="7355" y="18577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28" name="Oval 3"/>
            <p:cNvSpPr/>
            <p:nvPr/>
          </p:nvSpPr>
          <p:spPr>
            <a:xfrm rot="17218493">
              <a:off x="7678924" y="6655997"/>
              <a:ext cx="718836" cy="613782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  <p:sp>
          <p:nvSpPr>
            <p:cNvPr id="29" name="Oval 3"/>
            <p:cNvSpPr/>
            <p:nvPr/>
          </p:nvSpPr>
          <p:spPr>
            <a:xfrm rot="12857739">
              <a:off x="5799971" y="6162418"/>
              <a:ext cx="589771" cy="307722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  <p:sp>
          <p:nvSpPr>
            <p:cNvPr id="30" name="Oval 3"/>
            <p:cNvSpPr/>
            <p:nvPr/>
          </p:nvSpPr>
          <p:spPr>
            <a:xfrm rot="12353393">
              <a:off x="6304796" y="6351727"/>
              <a:ext cx="1266491" cy="711096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31" name="Oval 3"/>
            <p:cNvSpPr/>
            <p:nvPr/>
          </p:nvSpPr>
          <p:spPr>
            <a:xfrm rot="8495834">
              <a:off x="7599788" y="5979619"/>
              <a:ext cx="840045" cy="445683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32" name="Oval 3"/>
            <p:cNvSpPr/>
            <p:nvPr/>
          </p:nvSpPr>
          <p:spPr>
            <a:xfrm rot="17218493">
              <a:off x="6522045" y="5899841"/>
              <a:ext cx="653487" cy="507258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33" name="Oval 2"/>
            <p:cNvSpPr/>
            <p:nvPr/>
          </p:nvSpPr>
          <p:spPr>
            <a:xfrm rot="20879297">
              <a:off x="7420644" y="5905421"/>
              <a:ext cx="530848" cy="308497"/>
            </a:xfrm>
            <a:custGeom>
              <a:avLst/>
              <a:gdLst>
                <a:gd name="connsiteX0" fmla="*/ 0 w 648677"/>
                <a:gd name="connsiteY0" fmla="*/ 209062 h 418123"/>
                <a:gd name="connsiteX1" fmla="*/ 324339 w 648677"/>
                <a:gd name="connsiteY1" fmla="*/ 0 h 418123"/>
                <a:gd name="connsiteX2" fmla="*/ 648678 w 648677"/>
                <a:gd name="connsiteY2" fmla="*/ 209062 h 418123"/>
                <a:gd name="connsiteX3" fmla="*/ 324339 w 648677"/>
                <a:gd name="connsiteY3" fmla="*/ 418124 h 418123"/>
                <a:gd name="connsiteX4" fmla="*/ 0 w 648677"/>
                <a:gd name="connsiteY4" fmla="*/ 209062 h 418123"/>
                <a:gd name="connsiteX0" fmla="*/ 0 w 746695"/>
                <a:gd name="connsiteY0" fmla="*/ 209097 h 418199"/>
                <a:gd name="connsiteX1" fmla="*/ 324339 w 746695"/>
                <a:gd name="connsiteY1" fmla="*/ 35 h 418199"/>
                <a:gd name="connsiteX2" fmla="*/ 746695 w 746695"/>
                <a:gd name="connsiteY2" fmla="*/ 221960 h 418199"/>
                <a:gd name="connsiteX3" fmla="*/ 324339 w 746695"/>
                <a:gd name="connsiteY3" fmla="*/ 418159 h 418199"/>
                <a:gd name="connsiteX4" fmla="*/ 0 w 746695"/>
                <a:gd name="connsiteY4" fmla="*/ 209097 h 418199"/>
                <a:gd name="connsiteX0" fmla="*/ 1215 w 747910"/>
                <a:gd name="connsiteY0" fmla="*/ 226147 h 435249"/>
                <a:gd name="connsiteX1" fmla="*/ 442455 w 747910"/>
                <a:gd name="connsiteY1" fmla="*/ 21 h 435249"/>
                <a:gd name="connsiteX2" fmla="*/ 747910 w 747910"/>
                <a:gd name="connsiteY2" fmla="*/ 239010 h 435249"/>
                <a:gd name="connsiteX3" fmla="*/ 325554 w 747910"/>
                <a:gd name="connsiteY3" fmla="*/ 435209 h 435249"/>
                <a:gd name="connsiteX4" fmla="*/ 1215 w 747910"/>
                <a:gd name="connsiteY4" fmla="*/ 226147 h 435249"/>
                <a:gd name="connsiteX0" fmla="*/ 1215 w 747910"/>
                <a:gd name="connsiteY0" fmla="*/ 226255 h 435357"/>
                <a:gd name="connsiteX1" fmla="*/ 442455 w 747910"/>
                <a:gd name="connsiteY1" fmla="*/ 129 h 435357"/>
                <a:gd name="connsiteX2" fmla="*/ 747910 w 747910"/>
                <a:gd name="connsiteY2" fmla="*/ 239118 h 435357"/>
                <a:gd name="connsiteX3" fmla="*/ 325554 w 747910"/>
                <a:gd name="connsiteY3" fmla="*/ 435317 h 435357"/>
                <a:gd name="connsiteX4" fmla="*/ 1215 w 747910"/>
                <a:gd name="connsiteY4" fmla="*/ 226255 h 435357"/>
                <a:gd name="connsiteX0" fmla="*/ 147 w 746842"/>
                <a:gd name="connsiteY0" fmla="*/ 199180 h 408282"/>
                <a:gd name="connsiteX1" fmla="*/ 363051 w 746842"/>
                <a:gd name="connsiteY1" fmla="*/ 163 h 408282"/>
                <a:gd name="connsiteX2" fmla="*/ 746842 w 746842"/>
                <a:gd name="connsiteY2" fmla="*/ 212043 h 408282"/>
                <a:gd name="connsiteX3" fmla="*/ 324486 w 746842"/>
                <a:gd name="connsiteY3" fmla="*/ 408242 h 408282"/>
                <a:gd name="connsiteX4" fmla="*/ 147 w 746842"/>
                <a:gd name="connsiteY4" fmla="*/ 199180 h 408282"/>
                <a:gd name="connsiteX0" fmla="*/ 264 w 746959"/>
                <a:gd name="connsiteY0" fmla="*/ 218535 h 427637"/>
                <a:gd name="connsiteX1" fmla="*/ 376929 w 746959"/>
                <a:gd name="connsiteY1" fmla="*/ 137 h 427637"/>
                <a:gd name="connsiteX2" fmla="*/ 746959 w 746959"/>
                <a:gd name="connsiteY2" fmla="*/ 231398 h 427637"/>
                <a:gd name="connsiteX3" fmla="*/ 324603 w 746959"/>
                <a:gd name="connsiteY3" fmla="*/ 427597 h 427637"/>
                <a:gd name="connsiteX4" fmla="*/ 264 w 746959"/>
                <a:gd name="connsiteY4" fmla="*/ 218535 h 427637"/>
                <a:gd name="connsiteX0" fmla="*/ 264 w 746959"/>
                <a:gd name="connsiteY0" fmla="*/ 219089 h 428191"/>
                <a:gd name="connsiteX1" fmla="*/ 376929 w 746959"/>
                <a:gd name="connsiteY1" fmla="*/ 691 h 428191"/>
                <a:gd name="connsiteX2" fmla="*/ 746959 w 746959"/>
                <a:gd name="connsiteY2" fmla="*/ 231952 h 428191"/>
                <a:gd name="connsiteX3" fmla="*/ 324603 w 746959"/>
                <a:gd name="connsiteY3" fmla="*/ 428151 h 428191"/>
                <a:gd name="connsiteX4" fmla="*/ 264 w 746959"/>
                <a:gd name="connsiteY4" fmla="*/ 219089 h 428191"/>
                <a:gd name="connsiteX0" fmla="*/ 264 w 747358"/>
                <a:gd name="connsiteY0" fmla="*/ 183828 h 428335"/>
                <a:gd name="connsiteX1" fmla="*/ 377328 w 747358"/>
                <a:gd name="connsiteY1" fmla="*/ 378 h 428335"/>
                <a:gd name="connsiteX2" fmla="*/ 747358 w 747358"/>
                <a:gd name="connsiteY2" fmla="*/ 231639 h 428335"/>
                <a:gd name="connsiteX3" fmla="*/ 325002 w 747358"/>
                <a:gd name="connsiteY3" fmla="*/ 427838 h 428335"/>
                <a:gd name="connsiteX4" fmla="*/ 264 w 747358"/>
                <a:gd name="connsiteY4" fmla="*/ 183828 h 428335"/>
                <a:gd name="connsiteX0" fmla="*/ 7378 w 754472"/>
                <a:gd name="connsiteY0" fmla="*/ 183942 h 428449"/>
                <a:gd name="connsiteX1" fmla="*/ 384442 w 754472"/>
                <a:gd name="connsiteY1" fmla="*/ 492 h 428449"/>
                <a:gd name="connsiteX2" fmla="*/ 754472 w 754472"/>
                <a:gd name="connsiteY2" fmla="*/ 231753 h 428449"/>
                <a:gd name="connsiteX3" fmla="*/ 332116 w 754472"/>
                <a:gd name="connsiteY3" fmla="*/ 427952 h 428449"/>
                <a:gd name="connsiteX4" fmla="*/ 7378 w 754472"/>
                <a:gd name="connsiteY4" fmla="*/ 183942 h 428449"/>
                <a:gd name="connsiteX0" fmla="*/ 7378 w 754472"/>
                <a:gd name="connsiteY0" fmla="*/ 184232 h 428739"/>
                <a:gd name="connsiteX1" fmla="*/ 384442 w 754472"/>
                <a:gd name="connsiteY1" fmla="*/ 782 h 428739"/>
                <a:gd name="connsiteX2" fmla="*/ 754472 w 754472"/>
                <a:gd name="connsiteY2" fmla="*/ 232043 h 428739"/>
                <a:gd name="connsiteX3" fmla="*/ 332116 w 754472"/>
                <a:gd name="connsiteY3" fmla="*/ 428242 h 428739"/>
                <a:gd name="connsiteX4" fmla="*/ 7378 w 754472"/>
                <a:gd name="connsiteY4" fmla="*/ 184232 h 428739"/>
                <a:gd name="connsiteX0" fmla="*/ 7355 w 754449"/>
                <a:gd name="connsiteY0" fmla="*/ 184232 h 436895"/>
                <a:gd name="connsiteX1" fmla="*/ 384419 w 754449"/>
                <a:gd name="connsiteY1" fmla="*/ 782 h 436895"/>
                <a:gd name="connsiteX2" fmla="*/ 754449 w 754449"/>
                <a:gd name="connsiteY2" fmla="*/ 232043 h 436895"/>
                <a:gd name="connsiteX3" fmla="*/ 332093 w 754449"/>
                <a:gd name="connsiteY3" fmla="*/ 428242 h 436895"/>
                <a:gd name="connsiteX4" fmla="*/ 7355 w 754449"/>
                <a:gd name="connsiteY4" fmla="*/ 184232 h 436895"/>
                <a:gd name="connsiteX0" fmla="*/ 7355 w 754449"/>
                <a:gd name="connsiteY0" fmla="*/ 184012 h 436675"/>
                <a:gd name="connsiteX1" fmla="*/ 384419 w 754449"/>
                <a:gd name="connsiteY1" fmla="*/ 562 h 436675"/>
                <a:gd name="connsiteX2" fmla="*/ 754449 w 754449"/>
                <a:gd name="connsiteY2" fmla="*/ 231823 h 436675"/>
                <a:gd name="connsiteX3" fmla="*/ 332093 w 754449"/>
                <a:gd name="connsiteY3" fmla="*/ 428022 h 436675"/>
                <a:gd name="connsiteX4" fmla="*/ 7355 w 754449"/>
                <a:gd name="connsiteY4" fmla="*/ 184012 h 436675"/>
                <a:gd name="connsiteX0" fmla="*/ 7355 w 754449"/>
                <a:gd name="connsiteY0" fmla="*/ 185778 h 438441"/>
                <a:gd name="connsiteX1" fmla="*/ 384419 w 754449"/>
                <a:gd name="connsiteY1" fmla="*/ 2328 h 438441"/>
                <a:gd name="connsiteX2" fmla="*/ 754449 w 754449"/>
                <a:gd name="connsiteY2" fmla="*/ 233589 h 438441"/>
                <a:gd name="connsiteX3" fmla="*/ 332093 w 754449"/>
                <a:gd name="connsiteY3" fmla="*/ 429788 h 438441"/>
                <a:gd name="connsiteX4" fmla="*/ 7355 w 754449"/>
                <a:gd name="connsiteY4" fmla="*/ 185778 h 438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449" h="438441">
                  <a:moveTo>
                    <a:pt x="7355" y="185778"/>
                  </a:moveTo>
                  <a:cubicBezTo>
                    <a:pt x="61171" y="84310"/>
                    <a:pt x="192279" y="24296"/>
                    <a:pt x="384419" y="2328"/>
                  </a:cubicBezTo>
                  <a:cubicBezTo>
                    <a:pt x="576559" y="-19640"/>
                    <a:pt x="754449" y="118127"/>
                    <a:pt x="754449" y="233589"/>
                  </a:cubicBezTo>
                  <a:cubicBezTo>
                    <a:pt x="754449" y="349051"/>
                    <a:pt x="626531" y="472519"/>
                    <a:pt x="332093" y="429788"/>
                  </a:cubicBezTo>
                  <a:cubicBezTo>
                    <a:pt x="208616" y="411868"/>
                    <a:pt x="-46461" y="287246"/>
                    <a:pt x="7355" y="18577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34" name="Oval 3"/>
            <p:cNvSpPr/>
            <p:nvPr/>
          </p:nvSpPr>
          <p:spPr>
            <a:xfrm rot="20953434">
              <a:off x="5641890" y="6465948"/>
              <a:ext cx="443315" cy="344116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  <p:sp>
          <p:nvSpPr>
            <p:cNvPr id="35" name="Oval 3"/>
            <p:cNvSpPr/>
            <p:nvPr/>
          </p:nvSpPr>
          <p:spPr>
            <a:xfrm rot="1394490">
              <a:off x="5124259" y="6295662"/>
              <a:ext cx="302790" cy="194245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  <p:sp>
          <p:nvSpPr>
            <p:cNvPr id="36" name="Oval 3"/>
            <p:cNvSpPr/>
            <p:nvPr/>
          </p:nvSpPr>
          <p:spPr>
            <a:xfrm rot="17218493">
              <a:off x="5601401" y="5948036"/>
              <a:ext cx="269566" cy="542731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</p:grpSp>
      <p:sp>
        <p:nvSpPr>
          <p:cNvPr id="2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166180" y="7203864"/>
            <a:ext cx="389299" cy="41380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320">
                <a:solidFill>
                  <a:srgbClr val="005B82"/>
                </a:solidFill>
              </a:defRPr>
            </a:lvl1pPr>
          </a:lstStyle>
          <a:p>
            <a:fld id="{8252AB0C-A1F3-8C4A-9286-BCDE92392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57" y="7279458"/>
            <a:ext cx="941459" cy="29716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799" y="285513"/>
            <a:ext cx="1055278" cy="584046"/>
          </a:xfrm>
          <a:prstGeom prst="rect">
            <a:avLst/>
          </a:prstGeom>
        </p:spPr>
      </p:pic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81020" y="7203864"/>
            <a:ext cx="3185160" cy="41380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320" i="1">
                <a:solidFill>
                  <a:srgbClr val="005B82"/>
                </a:solidFill>
              </a:defRPr>
            </a:lvl1pPr>
          </a:lstStyle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99427" y="1817159"/>
            <a:ext cx="9061292" cy="4216527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4950" b="1">
                <a:solidFill>
                  <a:schemeClr val="accent1"/>
                </a:solidFill>
              </a:defRPr>
            </a:lvl1pPr>
            <a:lvl2pPr marL="502920" indent="0">
              <a:buNone/>
              <a:defRPr sz="4950" b="1">
                <a:solidFill>
                  <a:srgbClr val="FFFFFF"/>
                </a:solidFill>
              </a:defRPr>
            </a:lvl2pPr>
            <a:lvl3pPr marL="1005840" indent="0">
              <a:buNone/>
              <a:defRPr sz="4950" b="1">
                <a:solidFill>
                  <a:srgbClr val="FFFFFF"/>
                </a:solidFill>
              </a:defRPr>
            </a:lvl3pPr>
            <a:lvl4pPr marL="1508760" indent="0">
              <a:buNone/>
              <a:defRPr sz="4950" b="1">
                <a:solidFill>
                  <a:srgbClr val="FFFFFF"/>
                </a:solidFill>
              </a:defRPr>
            </a:lvl4pPr>
            <a:lvl5pPr marL="2011680" indent="0">
              <a:buNone/>
              <a:defRPr sz="495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6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93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17723" indent="0" algn="ctr">
              <a:buNone/>
              <a:defRPr/>
            </a:lvl2pPr>
            <a:lvl3pPr marL="1035446" indent="0" algn="ctr">
              <a:buNone/>
              <a:defRPr/>
            </a:lvl3pPr>
            <a:lvl4pPr marL="1553170" indent="0" algn="ctr">
              <a:buNone/>
              <a:defRPr/>
            </a:lvl4pPr>
            <a:lvl5pPr marL="2070893" indent="0" algn="ctr">
              <a:buNone/>
              <a:defRPr/>
            </a:lvl5pPr>
            <a:lvl6pPr marL="2588615" indent="0" algn="ctr">
              <a:buNone/>
              <a:defRPr/>
            </a:lvl6pPr>
            <a:lvl7pPr marL="3106339" indent="0" algn="ctr">
              <a:buNone/>
              <a:defRPr/>
            </a:lvl7pPr>
            <a:lvl8pPr marL="3624064" indent="0" algn="ctr">
              <a:buNone/>
              <a:defRPr/>
            </a:lvl8pPr>
            <a:lvl9pPr marL="414178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30419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ANTEAGROUP_PPT_1nowhitebackground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6556"/>
            <a:ext cx="10058400" cy="17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9774293" y="7444507"/>
            <a:ext cx="274516" cy="207921"/>
          </a:xfrm>
          <a:prstGeom prst="rect">
            <a:avLst/>
          </a:prstGeom>
          <a:noFill/>
        </p:spPr>
        <p:txBody>
          <a:bodyPr wrap="none" lIns="67668" tIns="33835" rIns="67668" bIns="33835">
            <a:spAutoFit/>
          </a:bodyPr>
          <a:lstStyle/>
          <a:p>
            <a:pPr defTabSz="676896" fontAlgn="base">
              <a:spcBef>
                <a:spcPct val="0"/>
              </a:spcBef>
              <a:spcAft>
                <a:spcPct val="0"/>
              </a:spcAft>
              <a:defRPr/>
            </a:pPr>
            <a:fld id="{80C6490D-61A7-4414-958D-7C81428171F3}" type="slidenum">
              <a:rPr lang="en-US" sz="907">
                <a:solidFill>
                  <a:srgbClr val="FFFFFF"/>
                </a:solidFill>
                <a:ea typeface="ＭＳ Ｐゴシック" pitchFamily="-112" charset="-128"/>
                <a:cs typeface="ＭＳ Ｐゴシック"/>
              </a:rPr>
              <a:pPr defTabSz="67689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7" dirty="0">
              <a:solidFill>
                <a:srgbClr val="FFFFFF"/>
              </a:solidFill>
              <a:ea typeface="ＭＳ Ｐゴシック" pitchFamily="-112" charset="-128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91407067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1"/>
            <a:ext cx="8549640" cy="1543685"/>
          </a:xfrm>
        </p:spPr>
        <p:txBody>
          <a:bodyPr anchor="t"/>
          <a:lstStyle>
            <a:lvl1pPr algn="l">
              <a:defRPr sz="464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85"/>
            <a:ext cx="8549640" cy="1700212"/>
          </a:xfrm>
        </p:spPr>
        <p:txBody>
          <a:bodyPr anchor="b"/>
          <a:lstStyle>
            <a:lvl1pPr marL="0" indent="0">
              <a:buNone/>
              <a:defRPr sz="2267"/>
            </a:lvl1pPr>
            <a:lvl2pPr marL="517723" indent="0">
              <a:buNone/>
              <a:defRPr sz="2040"/>
            </a:lvl2pPr>
            <a:lvl3pPr marL="1035446" indent="0">
              <a:buNone/>
              <a:defRPr sz="1813"/>
            </a:lvl3pPr>
            <a:lvl4pPr marL="1553170" indent="0">
              <a:buNone/>
              <a:defRPr sz="1587"/>
            </a:lvl4pPr>
            <a:lvl5pPr marL="2070893" indent="0">
              <a:buNone/>
              <a:defRPr sz="1587"/>
            </a:lvl5pPr>
            <a:lvl6pPr marL="2588615" indent="0">
              <a:buNone/>
              <a:defRPr sz="1587"/>
            </a:lvl6pPr>
            <a:lvl7pPr marL="3106339" indent="0">
              <a:buNone/>
              <a:defRPr sz="1587"/>
            </a:lvl7pPr>
            <a:lvl8pPr marL="3624064" indent="0">
              <a:buNone/>
              <a:defRPr sz="1587"/>
            </a:lvl8pPr>
            <a:lvl9pPr marL="4141787" indent="0">
              <a:buNone/>
              <a:defRPr sz="15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504749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260" y="1369166"/>
            <a:ext cx="4437222" cy="5129424"/>
          </a:xfrm>
        </p:spPr>
        <p:txBody>
          <a:bodyPr/>
          <a:lstStyle>
            <a:lvl1pPr>
              <a:defRPr sz="3174"/>
            </a:lvl1pPr>
            <a:lvl2pPr>
              <a:defRPr sz="2719"/>
            </a:lvl2pPr>
            <a:lvl3pPr>
              <a:defRPr sz="2267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146" y="1369166"/>
            <a:ext cx="4435475" cy="5129424"/>
          </a:xfrm>
        </p:spPr>
        <p:txBody>
          <a:bodyPr/>
          <a:lstStyle>
            <a:lvl1pPr>
              <a:defRPr sz="3174"/>
            </a:lvl1pPr>
            <a:lvl2pPr>
              <a:defRPr sz="2719"/>
            </a:lvl2pPr>
            <a:lvl3pPr>
              <a:defRPr sz="2267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3903554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25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1" y="2464859"/>
            <a:ext cx="4445953" cy="4478126"/>
          </a:xfrm>
        </p:spPr>
        <p:txBody>
          <a:bodyPr/>
          <a:lstStyle>
            <a:lvl1pPr>
              <a:defRPr sz="2719"/>
            </a:lvl1pPr>
            <a:lvl2pPr>
              <a:defRPr sz="2267"/>
            </a:lvl2pPr>
            <a:lvl3pPr>
              <a:defRPr sz="2040"/>
            </a:lvl3pPr>
            <a:lvl4pPr>
              <a:defRPr sz="1813"/>
            </a:lvl4pPr>
            <a:lvl5pPr>
              <a:defRPr sz="1813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5" y="1739795"/>
            <a:ext cx="4444206" cy="725064"/>
          </a:xfrm>
        </p:spPr>
        <p:txBody>
          <a:bodyPr anchor="b"/>
          <a:lstStyle>
            <a:lvl1pPr marL="0" indent="0">
              <a:buNone/>
              <a:defRPr sz="2719" b="1"/>
            </a:lvl1pPr>
            <a:lvl2pPr marL="517723" indent="0">
              <a:buNone/>
              <a:defRPr sz="2267" b="1"/>
            </a:lvl2pPr>
            <a:lvl3pPr marL="1035446" indent="0">
              <a:buNone/>
              <a:defRPr sz="2040" b="1"/>
            </a:lvl3pPr>
            <a:lvl4pPr marL="1553170" indent="0">
              <a:buNone/>
              <a:defRPr sz="1813" b="1"/>
            </a:lvl4pPr>
            <a:lvl5pPr marL="2070893" indent="0">
              <a:buNone/>
              <a:defRPr sz="1813" b="1"/>
            </a:lvl5pPr>
            <a:lvl6pPr marL="2588615" indent="0">
              <a:buNone/>
              <a:defRPr sz="1813" b="1"/>
            </a:lvl6pPr>
            <a:lvl7pPr marL="3106339" indent="0">
              <a:buNone/>
              <a:defRPr sz="1813" b="1"/>
            </a:lvl7pPr>
            <a:lvl8pPr marL="3624064" indent="0">
              <a:buNone/>
              <a:defRPr sz="1813" b="1"/>
            </a:lvl8pPr>
            <a:lvl9pPr marL="4141787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5" y="2464859"/>
            <a:ext cx="4444206" cy="4478126"/>
          </a:xfrm>
        </p:spPr>
        <p:txBody>
          <a:bodyPr/>
          <a:lstStyle>
            <a:lvl1pPr>
              <a:defRPr sz="2719"/>
            </a:lvl1pPr>
            <a:lvl2pPr>
              <a:defRPr sz="2267"/>
            </a:lvl2pPr>
            <a:lvl3pPr>
              <a:defRPr sz="2040"/>
            </a:lvl3pPr>
            <a:lvl4pPr>
              <a:defRPr sz="1813"/>
            </a:lvl4pPr>
            <a:lvl5pPr>
              <a:defRPr sz="1813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1" y="1739795"/>
            <a:ext cx="4445953" cy="725064"/>
          </a:xfrm>
        </p:spPr>
        <p:txBody>
          <a:bodyPr anchor="b"/>
          <a:lstStyle>
            <a:lvl1pPr marL="0" indent="0">
              <a:buNone/>
              <a:defRPr sz="2719" b="1"/>
            </a:lvl1pPr>
            <a:lvl2pPr marL="517723" indent="0">
              <a:buNone/>
              <a:defRPr sz="2267" b="1"/>
            </a:lvl2pPr>
            <a:lvl3pPr marL="1035446" indent="0">
              <a:buNone/>
              <a:defRPr sz="2040" b="1"/>
            </a:lvl3pPr>
            <a:lvl4pPr marL="1553170" indent="0">
              <a:buNone/>
              <a:defRPr sz="1813" b="1"/>
            </a:lvl4pPr>
            <a:lvl5pPr marL="2070893" indent="0">
              <a:buNone/>
              <a:defRPr sz="1813" b="1"/>
            </a:lvl5pPr>
            <a:lvl6pPr marL="2588615" indent="0">
              <a:buNone/>
              <a:defRPr sz="1813" b="1"/>
            </a:lvl6pPr>
            <a:lvl7pPr marL="3106339" indent="0">
              <a:buNone/>
              <a:defRPr sz="1813" b="1"/>
            </a:lvl7pPr>
            <a:lvl8pPr marL="3624064" indent="0">
              <a:buNone/>
              <a:defRPr sz="1813" b="1"/>
            </a:lvl8pPr>
            <a:lvl9pPr marL="4141787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907997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9490711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778087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67"/>
            <a:ext cx="5622925" cy="6633528"/>
          </a:xfrm>
        </p:spPr>
        <p:txBody>
          <a:bodyPr/>
          <a:lstStyle>
            <a:lvl1pPr>
              <a:defRPr sz="3741"/>
            </a:lvl1pPr>
            <a:lvl2pPr>
              <a:defRPr sz="3174"/>
            </a:lvl2pPr>
            <a:lvl3pPr>
              <a:defRPr sz="2719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8" y="309457"/>
            <a:ext cx="3309144" cy="1316990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8" y="1626457"/>
            <a:ext cx="3309144" cy="5316538"/>
          </a:xfrm>
        </p:spPr>
        <p:txBody>
          <a:bodyPr/>
          <a:lstStyle>
            <a:lvl1pPr marL="0" indent="0">
              <a:buNone/>
              <a:defRPr sz="1587"/>
            </a:lvl1pPr>
            <a:lvl2pPr marL="517723" indent="0">
              <a:buNone/>
              <a:defRPr sz="1247"/>
            </a:lvl2pPr>
            <a:lvl3pPr marL="1035446" indent="0">
              <a:buNone/>
              <a:defRPr sz="1133"/>
            </a:lvl3pPr>
            <a:lvl4pPr marL="1553170" indent="0">
              <a:buNone/>
              <a:defRPr sz="907"/>
            </a:lvl4pPr>
            <a:lvl5pPr marL="2070893" indent="0">
              <a:buNone/>
              <a:defRPr sz="907"/>
            </a:lvl5pPr>
            <a:lvl6pPr marL="2588615" indent="0">
              <a:buNone/>
              <a:defRPr sz="907"/>
            </a:lvl6pPr>
            <a:lvl7pPr marL="3106339" indent="0">
              <a:buNone/>
              <a:defRPr sz="907"/>
            </a:lvl7pPr>
            <a:lvl8pPr marL="3624064" indent="0">
              <a:buNone/>
              <a:defRPr sz="907"/>
            </a:lvl8pPr>
            <a:lvl9pPr marL="4141787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984444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1"/>
            <a:ext cx="6035040" cy="642303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741"/>
            </a:lvl1pPr>
            <a:lvl2pPr marL="517723" indent="0">
              <a:buNone/>
              <a:defRPr sz="3174"/>
            </a:lvl2pPr>
            <a:lvl3pPr marL="1035446" indent="0">
              <a:buNone/>
              <a:defRPr sz="2719"/>
            </a:lvl3pPr>
            <a:lvl4pPr marL="1553170" indent="0">
              <a:buNone/>
              <a:defRPr sz="2267"/>
            </a:lvl4pPr>
            <a:lvl5pPr marL="2070893" indent="0">
              <a:buNone/>
              <a:defRPr sz="2267"/>
            </a:lvl5pPr>
            <a:lvl6pPr marL="2588615" indent="0">
              <a:buNone/>
              <a:defRPr sz="2267"/>
            </a:lvl6pPr>
            <a:lvl7pPr marL="3106339" indent="0">
              <a:buNone/>
              <a:defRPr sz="2267"/>
            </a:lvl7pPr>
            <a:lvl8pPr marL="3624064" indent="0">
              <a:buNone/>
              <a:defRPr sz="2267"/>
            </a:lvl8pPr>
            <a:lvl9pPr marL="4141787" indent="0">
              <a:buNone/>
              <a:defRPr sz="22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4"/>
            <a:ext cx="6035040" cy="912177"/>
          </a:xfrm>
        </p:spPr>
        <p:txBody>
          <a:bodyPr/>
          <a:lstStyle>
            <a:lvl1pPr marL="0" indent="0">
              <a:buNone/>
              <a:defRPr sz="1587"/>
            </a:lvl1pPr>
            <a:lvl2pPr marL="517723" indent="0">
              <a:buNone/>
              <a:defRPr sz="1247"/>
            </a:lvl2pPr>
            <a:lvl3pPr marL="1035446" indent="0">
              <a:buNone/>
              <a:defRPr sz="1133"/>
            </a:lvl3pPr>
            <a:lvl4pPr marL="1553170" indent="0">
              <a:buNone/>
              <a:defRPr sz="907"/>
            </a:lvl4pPr>
            <a:lvl5pPr marL="2070893" indent="0">
              <a:buNone/>
              <a:defRPr sz="907"/>
            </a:lvl5pPr>
            <a:lvl6pPr marL="2588615" indent="0">
              <a:buNone/>
              <a:defRPr sz="907"/>
            </a:lvl6pPr>
            <a:lvl7pPr marL="3106339" indent="0">
              <a:buNone/>
              <a:defRPr sz="907"/>
            </a:lvl7pPr>
            <a:lvl8pPr marL="3624064" indent="0">
              <a:buNone/>
              <a:defRPr sz="907"/>
            </a:lvl8pPr>
            <a:lvl9pPr marL="4141787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028916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1974643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05868"/>
            <a:ext cx="2263140" cy="61927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05868"/>
            <a:ext cx="6621780" cy="6192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5161546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23" y="7203875"/>
            <a:ext cx="2346960" cy="413808"/>
          </a:xfrm>
          <a:prstGeom prst="rect">
            <a:avLst/>
          </a:prstGeom>
        </p:spPr>
        <p:txBody>
          <a:bodyPr lIns="91365" tIns="45682" rIns="91365" bIns="45682"/>
          <a:lstStyle/>
          <a:p>
            <a:pPr defTabSz="676896" fontAlgn="base">
              <a:spcBef>
                <a:spcPct val="0"/>
              </a:spcBef>
              <a:spcAft>
                <a:spcPct val="0"/>
              </a:spcAft>
            </a:pPr>
            <a:fld id="{291BD30E-DAE4-45FF-B216-ECBDD0268E64}" type="datetimeFigureOut">
              <a:rPr lang="en-US" sz="1360" smtClean="0">
                <a:solidFill>
                  <a:srgbClr val="000000"/>
                </a:solidFill>
                <a:latin typeface="Arial" charset="0"/>
                <a:cs typeface="ＭＳ Ｐゴシック"/>
              </a:rPr>
              <a:pPr defTabSz="676896" fontAlgn="base">
                <a:spcBef>
                  <a:spcPct val="0"/>
                </a:spcBef>
                <a:spcAft>
                  <a:spcPct val="0"/>
                </a:spcAft>
              </a:pPr>
              <a:t>3/28/2018</a:t>
            </a:fld>
            <a:endParaRPr lang="en-US" sz="1360" dirty="0">
              <a:solidFill>
                <a:srgbClr val="000000"/>
              </a:solidFill>
              <a:latin typeface="Arial" charset="0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6620" y="7203875"/>
            <a:ext cx="3185160" cy="413808"/>
          </a:xfrm>
          <a:prstGeom prst="rect">
            <a:avLst/>
          </a:prstGeom>
        </p:spPr>
        <p:txBody>
          <a:bodyPr lIns="91365" tIns="45682" rIns="91365" bIns="45682"/>
          <a:lstStyle/>
          <a:p>
            <a:pPr defTabSz="676896" fontAlgn="base">
              <a:spcBef>
                <a:spcPct val="0"/>
              </a:spcBef>
              <a:spcAft>
                <a:spcPct val="0"/>
              </a:spcAft>
            </a:pPr>
            <a:endParaRPr lang="en-US" sz="1360" dirty="0">
              <a:solidFill>
                <a:srgbClr val="000000"/>
              </a:solidFill>
              <a:latin typeface="Arial" charset="0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2" y="7203875"/>
            <a:ext cx="2346960" cy="413808"/>
          </a:xfrm>
          <a:prstGeom prst="rect">
            <a:avLst/>
          </a:prstGeom>
        </p:spPr>
        <p:txBody>
          <a:bodyPr lIns="91365" tIns="45682" rIns="91365" bIns="45682"/>
          <a:lstStyle/>
          <a:p>
            <a:pPr defTabSz="676896" fontAlgn="base">
              <a:spcBef>
                <a:spcPct val="0"/>
              </a:spcBef>
              <a:spcAft>
                <a:spcPct val="0"/>
              </a:spcAft>
            </a:pPr>
            <a:fld id="{4981173C-773A-490C-9A87-7712ECB37714}" type="slidenum">
              <a:rPr lang="en-US" sz="1360" smtClean="0">
                <a:solidFill>
                  <a:srgbClr val="000000"/>
                </a:solidFill>
                <a:latin typeface="Arial" charset="0"/>
                <a:cs typeface="ＭＳ Ｐゴシック"/>
              </a:rPr>
              <a:pPr defTabSz="6768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360" dirty="0">
              <a:solidFill>
                <a:srgbClr val="000000"/>
              </a:solidFill>
              <a:latin typeface="Arial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32798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31E8B-41EF-4927-BC03-6027CB896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629400"/>
            <a:ext cx="1481900" cy="7960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4F00747-E93F-456F-B654-5C54574820E6}"/>
              </a:ext>
            </a:extLst>
          </p:cNvPr>
          <p:cNvSpPr/>
          <p:nvPr userDrawn="1"/>
        </p:nvSpPr>
        <p:spPr>
          <a:xfrm rot="7889237">
            <a:off x="3581812" y="4551323"/>
            <a:ext cx="7309090" cy="3701466"/>
          </a:xfrm>
          <a:custGeom>
            <a:avLst/>
            <a:gdLst>
              <a:gd name="connsiteX0" fmla="*/ 0 w 8005652"/>
              <a:gd name="connsiteY0" fmla="*/ 2181028 h 4362055"/>
              <a:gd name="connsiteX1" fmla="*/ 4002826 w 8005652"/>
              <a:gd name="connsiteY1" fmla="*/ 0 h 4362055"/>
              <a:gd name="connsiteX2" fmla="*/ 8005652 w 8005652"/>
              <a:gd name="connsiteY2" fmla="*/ 2181028 h 4362055"/>
              <a:gd name="connsiteX3" fmla="*/ 4002826 w 8005652"/>
              <a:gd name="connsiteY3" fmla="*/ 4362056 h 4362055"/>
              <a:gd name="connsiteX4" fmla="*/ 0 w 8005652"/>
              <a:gd name="connsiteY4" fmla="*/ 2181028 h 4362055"/>
              <a:gd name="connsiteX0" fmla="*/ 0 w 8978606"/>
              <a:gd name="connsiteY0" fmla="*/ 2177230 h 4362056"/>
              <a:gd name="connsiteX1" fmla="*/ 4975780 w 8978606"/>
              <a:gd name="connsiteY1" fmla="*/ 0 h 4362056"/>
              <a:gd name="connsiteX2" fmla="*/ 8978606 w 8978606"/>
              <a:gd name="connsiteY2" fmla="*/ 2181028 h 4362056"/>
              <a:gd name="connsiteX3" fmla="*/ 4975780 w 8978606"/>
              <a:gd name="connsiteY3" fmla="*/ 4362056 h 4362056"/>
              <a:gd name="connsiteX4" fmla="*/ 0 w 8978606"/>
              <a:gd name="connsiteY4" fmla="*/ 2177230 h 4362056"/>
              <a:gd name="connsiteX0" fmla="*/ 6 w 8978612"/>
              <a:gd name="connsiteY0" fmla="*/ 2581753 h 4766579"/>
              <a:gd name="connsiteX1" fmla="*/ 5009510 w 8978612"/>
              <a:gd name="connsiteY1" fmla="*/ 0 h 4766579"/>
              <a:gd name="connsiteX2" fmla="*/ 8978612 w 8978612"/>
              <a:gd name="connsiteY2" fmla="*/ 2585551 h 4766579"/>
              <a:gd name="connsiteX3" fmla="*/ 4975786 w 8978612"/>
              <a:gd name="connsiteY3" fmla="*/ 4766579 h 4766579"/>
              <a:gd name="connsiteX4" fmla="*/ 6 w 8978612"/>
              <a:gd name="connsiteY4" fmla="*/ 2581753 h 4766579"/>
              <a:gd name="connsiteX0" fmla="*/ 118 w 8978724"/>
              <a:gd name="connsiteY0" fmla="*/ 2581753 h 4351779"/>
              <a:gd name="connsiteX1" fmla="*/ 5009622 w 8978724"/>
              <a:gd name="connsiteY1" fmla="*/ 0 h 4351779"/>
              <a:gd name="connsiteX2" fmla="*/ 8978724 w 8978724"/>
              <a:gd name="connsiteY2" fmla="*/ 2585551 h 4351779"/>
              <a:gd name="connsiteX3" fmla="*/ 4870430 w 8978724"/>
              <a:gd name="connsiteY3" fmla="*/ 4351779 h 4351779"/>
              <a:gd name="connsiteX4" fmla="*/ 118 w 8978724"/>
              <a:gd name="connsiteY4" fmla="*/ 2581753 h 4351779"/>
              <a:gd name="connsiteX0" fmla="*/ 863 w 8979469"/>
              <a:gd name="connsiteY0" fmla="*/ 2581753 h 4621270"/>
              <a:gd name="connsiteX1" fmla="*/ 5010367 w 8979469"/>
              <a:gd name="connsiteY1" fmla="*/ 0 h 4621270"/>
              <a:gd name="connsiteX2" fmla="*/ 8979469 w 8979469"/>
              <a:gd name="connsiteY2" fmla="*/ 2585551 h 4621270"/>
              <a:gd name="connsiteX3" fmla="*/ 4643275 w 8979469"/>
              <a:gd name="connsiteY3" fmla="*/ 4621270 h 4621270"/>
              <a:gd name="connsiteX4" fmla="*/ 863 w 8979469"/>
              <a:gd name="connsiteY4" fmla="*/ 2581753 h 4621270"/>
              <a:gd name="connsiteX0" fmla="*/ 883 w 9435426"/>
              <a:gd name="connsiteY0" fmla="*/ 2589708 h 4682537"/>
              <a:gd name="connsiteX1" fmla="*/ 5010387 w 9435426"/>
              <a:gd name="connsiteY1" fmla="*/ 7955 h 4682537"/>
              <a:gd name="connsiteX2" fmla="*/ 9435426 w 9435426"/>
              <a:gd name="connsiteY2" fmla="*/ 3478433 h 4682537"/>
              <a:gd name="connsiteX3" fmla="*/ 4643295 w 9435426"/>
              <a:gd name="connsiteY3" fmla="*/ 4629225 h 4682537"/>
              <a:gd name="connsiteX4" fmla="*/ 883 w 9435426"/>
              <a:gd name="connsiteY4" fmla="*/ 2589708 h 4682537"/>
              <a:gd name="connsiteX0" fmla="*/ 883 w 9443337"/>
              <a:gd name="connsiteY0" fmla="*/ 2589708 h 4728436"/>
              <a:gd name="connsiteX1" fmla="*/ 5010387 w 9443337"/>
              <a:gd name="connsiteY1" fmla="*/ 7955 h 4728436"/>
              <a:gd name="connsiteX2" fmla="*/ 9435426 w 9443337"/>
              <a:gd name="connsiteY2" fmla="*/ 3478433 h 4728436"/>
              <a:gd name="connsiteX3" fmla="*/ 4643295 w 9443337"/>
              <a:gd name="connsiteY3" fmla="*/ 4629225 h 4728436"/>
              <a:gd name="connsiteX4" fmla="*/ 883 w 9443337"/>
              <a:gd name="connsiteY4" fmla="*/ 2589708 h 4728436"/>
              <a:gd name="connsiteX0" fmla="*/ 883 w 9464745"/>
              <a:gd name="connsiteY0" fmla="*/ 2589708 h 4698787"/>
              <a:gd name="connsiteX1" fmla="*/ 5010387 w 9464745"/>
              <a:gd name="connsiteY1" fmla="*/ 7955 h 4698787"/>
              <a:gd name="connsiteX2" fmla="*/ 9435426 w 9464745"/>
              <a:gd name="connsiteY2" fmla="*/ 3478433 h 4698787"/>
              <a:gd name="connsiteX3" fmla="*/ 4643295 w 9464745"/>
              <a:gd name="connsiteY3" fmla="*/ 4629225 h 4698787"/>
              <a:gd name="connsiteX4" fmla="*/ 883 w 9464745"/>
              <a:gd name="connsiteY4" fmla="*/ 2589708 h 4698787"/>
              <a:gd name="connsiteX0" fmla="*/ 883 w 9465598"/>
              <a:gd name="connsiteY0" fmla="*/ 2589708 h 4715238"/>
              <a:gd name="connsiteX1" fmla="*/ 5010387 w 9465598"/>
              <a:gd name="connsiteY1" fmla="*/ 7955 h 4715238"/>
              <a:gd name="connsiteX2" fmla="*/ 9435426 w 9465598"/>
              <a:gd name="connsiteY2" fmla="*/ 3478433 h 4715238"/>
              <a:gd name="connsiteX3" fmla="*/ 4643295 w 9465598"/>
              <a:gd name="connsiteY3" fmla="*/ 4629225 h 4715238"/>
              <a:gd name="connsiteX4" fmla="*/ 883 w 9465598"/>
              <a:gd name="connsiteY4" fmla="*/ 2589708 h 4715238"/>
              <a:gd name="connsiteX0" fmla="*/ 9231 w 9457221"/>
              <a:gd name="connsiteY0" fmla="*/ 2453074 h 4516743"/>
              <a:gd name="connsiteX1" fmla="*/ 5884265 w 9457221"/>
              <a:gd name="connsiteY1" fmla="*/ 8420 h 4516743"/>
              <a:gd name="connsiteX2" fmla="*/ 9443774 w 9457221"/>
              <a:gd name="connsiteY2" fmla="*/ 3341799 h 4516743"/>
              <a:gd name="connsiteX3" fmla="*/ 4651643 w 9457221"/>
              <a:gd name="connsiteY3" fmla="*/ 4492591 h 4516743"/>
              <a:gd name="connsiteX4" fmla="*/ 9231 w 9457221"/>
              <a:gd name="connsiteY4" fmla="*/ 2453074 h 4516743"/>
              <a:gd name="connsiteX0" fmla="*/ 9231 w 9464411"/>
              <a:gd name="connsiteY0" fmla="*/ 2464035 h 4527704"/>
              <a:gd name="connsiteX1" fmla="*/ 5884265 w 9464411"/>
              <a:gd name="connsiteY1" fmla="*/ 19381 h 4527704"/>
              <a:gd name="connsiteX2" fmla="*/ 9443774 w 9464411"/>
              <a:gd name="connsiteY2" fmla="*/ 3352760 h 4527704"/>
              <a:gd name="connsiteX3" fmla="*/ 4651643 w 9464411"/>
              <a:gd name="connsiteY3" fmla="*/ 4503552 h 4527704"/>
              <a:gd name="connsiteX4" fmla="*/ 9231 w 9464411"/>
              <a:gd name="connsiteY4" fmla="*/ 2464035 h 4527704"/>
              <a:gd name="connsiteX0" fmla="*/ 9231 w 9464411"/>
              <a:gd name="connsiteY0" fmla="*/ 2494894 h 4558563"/>
              <a:gd name="connsiteX1" fmla="*/ 5884265 w 9464411"/>
              <a:gd name="connsiteY1" fmla="*/ 50240 h 4558563"/>
              <a:gd name="connsiteX2" fmla="*/ 9443774 w 9464411"/>
              <a:gd name="connsiteY2" fmla="*/ 3383619 h 4558563"/>
              <a:gd name="connsiteX3" fmla="*/ 4651643 w 9464411"/>
              <a:gd name="connsiteY3" fmla="*/ 4534411 h 4558563"/>
              <a:gd name="connsiteX4" fmla="*/ 9231 w 9464411"/>
              <a:gd name="connsiteY4" fmla="*/ 2494894 h 4558563"/>
              <a:gd name="connsiteX0" fmla="*/ 7576 w 9458058"/>
              <a:gd name="connsiteY0" fmla="*/ 2549162 h 4613133"/>
              <a:gd name="connsiteX1" fmla="*/ 5760861 w 9458058"/>
              <a:gd name="connsiteY1" fmla="*/ 49295 h 4613133"/>
              <a:gd name="connsiteX2" fmla="*/ 9442119 w 9458058"/>
              <a:gd name="connsiteY2" fmla="*/ 3437887 h 4613133"/>
              <a:gd name="connsiteX3" fmla="*/ 4649988 w 9458058"/>
              <a:gd name="connsiteY3" fmla="*/ 4588679 h 4613133"/>
              <a:gd name="connsiteX4" fmla="*/ 7576 w 9458058"/>
              <a:gd name="connsiteY4" fmla="*/ 2549162 h 4613133"/>
              <a:gd name="connsiteX0" fmla="*/ 7576 w 9458058"/>
              <a:gd name="connsiteY0" fmla="*/ 2544857 h 4608828"/>
              <a:gd name="connsiteX1" fmla="*/ 5760861 w 9458058"/>
              <a:gd name="connsiteY1" fmla="*/ 44990 h 4608828"/>
              <a:gd name="connsiteX2" fmla="*/ 9442119 w 9458058"/>
              <a:gd name="connsiteY2" fmla="*/ 3433582 h 4608828"/>
              <a:gd name="connsiteX3" fmla="*/ 4649988 w 9458058"/>
              <a:gd name="connsiteY3" fmla="*/ 4584374 h 4608828"/>
              <a:gd name="connsiteX4" fmla="*/ 7576 w 9458058"/>
              <a:gd name="connsiteY4" fmla="*/ 2544857 h 4608828"/>
              <a:gd name="connsiteX0" fmla="*/ 7576 w 9461181"/>
              <a:gd name="connsiteY0" fmla="*/ 2544857 h 4608828"/>
              <a:gd name="connsiteX1" fmla="*/ 5760861 w 9461181"/>
              <a:gd name="connsiteY1" fmla="*/ 44990 h 4608828"/>
              <a:gd name="connsiteX2" fmla="*/ 9442119 w 9461181"/>
              <a:gd name="connsiteY2" fmla="*/ 3433582 h 4608828"/>
              <a:gd name="connsiteX3" fmla="*/ 4649988 w 9461181"/>
              <a:gd name="connsiteY3" fmla="*/ 4584374 h 4608828"/>
              <a:gd name="connsiteX4" fmla="*/ 7576 w 9461181"/>
              <a:gd name="connsiteY4" fmla="*/ 2544857 h 4608828"/>
              <a:gd name="connsiteX0" fmla="*/ 7568 w 9465449"/>
              <a:gd name="connsiteY0" fmla="*/ 2465210 h 4614033"/>
              <a:gd name="connsiteX1" fmla="*/ 5765129 w 9465449"/>
              <a:gd name="connsiteY1" fmla="*/ 46547 h 4614033"/>
              <a:gd name="connsiteX2" fmla="*/ 9446387 w 9465449"/>
              <a:gd name="connsiteY2" fmla="*/ 3435139 h 4614033"/>
              <a:gd name="connsiteX3" fmla="*/ 4654256 w 9465449"/>
              <a:gd name="connsiteY3" fmla="*/ 4585931 h 4614033"/>
              <a:gd name="connsiteX4" fmla="*/ 7568 w 9465449"/>
              <a:gd name="connsiteY4" fmla="*/ 2465210 h 4614033"/>
              <a:gd name="connsiteX0" fmla="*/ 1400 w 9459281"/>
              <a:gd name="connsiteY0" fmla="*/ 2467711 h 4616534"/>
              <a:gd name="connsiteX1" fmla="*/ 5758961 w 9459281"/>
              <a:gd name="connsiteY1" fmla="*/ 49048 h 4616534"/>
              <a:gd name="connsiteX2" fmla="*/ 9440219 w 9459281"/>
              <a:gd name="connsiteY2" fmla="*/ 3437640 h 4616534"/>
              <a:gd name="connsiteX3" fmla="*/ 4648088 w 9459281"/>
              <a:gd name="connsiteY3" fmla="*/ 4588432 h 4616534"/>
              <a:gd name="connsiteX4" fmla="*/ 1400 w 9459281"/>
              <a:gd name="connsiteY4" fmla="*/ 2467711 h 4616534"/>
              <a:gd name="connsiteX0" fmla="*/ 2657 w 9460538"/>
              <a:gd name="connsiteY0" fmla="*/ 2482506 h 4631329"/>
              <a:gd name="connsiteX1" fmla="*/ 5760218 w 9460538"/>
              <a:gd name="connsiteY1" fmla="*/ 63843 h 4631329"/>
              <a:gd name="connsiteX2" fmla="*/ 9441476 w 9460538"/>
              <a:gd name="connsiteY2" fmla="*/ 3452435 h 4631329"/>
              <a:gd name="connsiteX3" fmla="*/ 4649345 w 9460538"/>
              <a:gd name="connsiteY3" fmla="*/ 4603227 h 4631329"/>
              <a:gd name="connsiteX4" fmla="*/ 2657 w 9460538"/>
              <a:gd name="connsiteY4" fmla="*/ 2482506 h 4631329"/>
              <a:gd name="connsiteX0" fmla="*/ 8113 w 9465994"/>
              <a:gd name="connsiteY0" fmla="*/ 2468753 h 4617576"/>
              <a:gd name="connsiteX1" fmla="*/ 5765674 w 9465994"/>
              <a:gd name="connsiteY1" fmla="*/ 50090 h 4617576"/>
              <a:gd name="connsiteX2" fmla="*/ 9446932 w 9465994"/>
              <a:gd name="connsiteY2" fmla="*/ 3438682 h 4617576"/>
              <a:gd name="connsiteX3" fmla="*/ 4654801 w 9465994"/>
              <a:gd name="connsiteY3" fmla="*/ 4589474 h 4617576"/>
              <a:gd name="connsiteX4" fmla="*/ 8113 w 9465994"/>
              <a:gd name="connsiteY4" fmla="*/ 2468753 h 4617576"/>
              <a:gd name="connsiteX0" fmla="*/ 2521 w 9460402"/>
              <a:gd name="connsiteY0" fmla="*/ 2465925 h 4614748"/>
              <a:gd name="connsiteX1" fmla="*/ 5760082 w 9460402"/>
              <a:gd name="connsiteY1" fmla="*/ 47262 h 4614748"/>
              <a:gd name="connsiteX2" fmla="*/ 9441340 w 9460402"/>
              <a:gd name="connsiteY2" fmla="*/ 3435854 h 4614748"/>
              <a:gd name="connsiteX3" fmla="*/ 4649209 w 9460402"/>
              <a:gd name="connsiteY3" fmla="*/ 4586646 h 4614748"/>
              <a:gd name="connsiteX4" fmla="*/ 2521 w 9460402"/>
              <a:gd name="connsiteY4" fmla="*/ 2465925 h 4614748"/>
              <a:gd name="connsiteX0" fmla="*/ 1221 w 9459102"/>
              <a:gd name="connsiteY0" fmla="*/ 2463700 h 4612523"/>
              <a:gd name="connsiteX1" fmla="*/ 5758782 w 9459102"/>
              <a:gd name="connsiteY1" fmla="*/ 45037 h 4612523"/>
              <a:gd name="connsiteX2" fmla="*/ 9440040 w 9459102"/>
              <a:gd name="connsiteY2" fmla="*/ 3433629 h 4612523"/>
              <a:gd name="connsiteX3" fmla="*/ 4647909 w 9459102"/>
              <a:gd name="connsiteY3" fmla="*/ 4584421 h 4612523"/>
              <a:gd name="connsiteX4" fmla="*/ 1221 w 9459102"/>
              <a:gd name="connsiteY4" fmla="*/ 2463700 h 4612523"/>
              <a:gd name="connsiteX0" fmla="*/ 1221 w 9459102"/>
              <a:gd name="connsiteY0" fmla="*/ 2463700 h 4685196"/>
              <a:gd name="connsiteX1" fmla="*/ 5758782 w 9459102"/>
              <a:gd name="connsiteY1" fmla="*/ 45037 h 4685196"/>
              <a:gd name="connsiteX2" fmla="*/ 9440040 w 9459102"/>
              <a:gd name="connsiteY2" fmla="*/ 3433629 h 4685196"/>
              <a:gd name="connsiteX3" fmla="*/ 4647909 w 9459102"/>
              <a:gd name="connsiteY3" fmla="*/ 4584421 h 4685196"/>
              <a:gd name="connsiteX4" fmla="*/ 1221 w 9459102"/>
              <a:gd name="connsiteY4" fmla="*/ 2463700 h 46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59102" h="4685196">
                <a:moveTo>
                  <a:pt x="1221" y="2463700"/>
                </a:moveTo>
                <a:cubicBezTo>
                  <a:pt x="-55858" y="1788111"/>
                  <a:pt x="1889755" y="-334304"/>
                  <a:pt x="5758782" y="45037"/>
                </a:cubicBezTo>
                <a:cubicBezTo>
                  <a:pt x="8466341" y="434908"/>
                  <a:pt x="9625186" y="2677065"/>
                  <a:pt x="9440040" y="3433629"/>
                </a:cubicBezTo>
                <a:cubicBezTo>
                  <a:pt x="9125185" y="4903478"/>
                  <a:pt x="6221046" y="4746076"/>
                  <a:pt x="4647909" y="4584421"/>
                </a:cubicBezTo>
                <a:cubicBezTo>
                  <a:pt x="3074772" y="4422766"/>
                  <a:pt x="86613" y="3886068"/>
                  <a:pt x="1221" y="2463700"/>
                </a:cubicBezTo>
                <a:close/>
              </a:path>
            </a:pathLst>
          </a:custGeom>
          <a:blipFill rotWithShape="0">
            <a:blip r:embed="rId3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7812E240-F4C6-46A1-90FE-37CE0DD192F0}"/>
              </a:ext>
            </a:extLst>
          </p:cNvPr>
          <p:cNvSpPr/>
          <p:nvPr userDrawn="1"/>
        </p:nvSpPr>
        <p:spPr>
          <a:xfrm rot="2225473">
            <a:off x="4626370" y="69085"/>
            <a:ext cx="4205796" cy="2432984"/>
          </a:xfrm>
          <a:custGeom>
            <a:avLst/>
            <a:gdLst>
              <a:gd name="connsiteX0" fmla="*/ 0 w 8005652"/>
              <a:gd name="connsiteY0" fmla="*/ 2181028 h 4362055"/>
              <a:gd name="connsiteX1" fmla="*/ 4002826 w 8005652"/>
              <a:gd name="connsiteY1" fmla="*/ 0 h 4362055"/>
              <a:gd name="connsiteX2" fmla="*/ 8005652 w 8005652"/>
              <a:gd name="connsiteY2" fmla="*/ 2181028 h 4362055"/>
              <a:gd name="connsiteX3" fmla="*/ 4002826 w 8005652"/>
              <a:gd name="connsiteY3" fmla="*/ 4362056 h 4362055"/>
              <a:gd name="connsiteX4" fmla="*/ 0 w 8005652"/>
              <a:gd name="connsiteY4" fmla="*/ 2181028 h 4362055"/>
              <a:gd name="connsiteX0" fmla="*/ 0 w 8978606"/>
              <a:gd name="connsiteY0" fmla="*/ 2177230 h 4362056"/>
              <a:gd name="connsiteX1" fmla="*/ 4975780 w 8978606"/>
              <a:gd name="connsiteY1" fmla="*/ 0 h 4362056"/>
              <a:gd name="connsiteX2" fmla="*/ 8978606 w 8978606"/>
              <a:gd name="connsiteY2" fmla="*/ 2181028 h 4362056"/>
              <a:gd name="connsiteX3" fmla="*/ 4975780 w 8978606"/>
              <a:gd name="connsiteY3" fmla="*/ 4362056 h 4362056"/>
              <a:gd name="connsiteX4" fmla="*/ 0 w 8978606"/>
              <a:gd name="connsiteY4" fmla="*/ 2177230 h 4362056"/>
              <a:gd name="connsiteX0" fmla="*/ 6 w 8978612"/>
              <a:gd name="connsiteY0" fmla="*/ 2581753 h 4766579"/>
              <a:gd name="connsiteX1" fmla="*/ 5009510 w 8978612"/>
              <a:gd name="connsiteY1" fmla="*/ 0 h 4766579"/>
              <a:gd name="connsiteX2" fmla="*/ 8978612 w 8978612"/>
              <a:gd name="connsiteY2" fmla="*/ 2585551 h 4766579"/>
              <a:gd name="connsiteX3" fmla="*/ 4975786 w 8978612"/>
              <a:gd name="connsiteY3" fmla="*/ 4766579 h 4766579"/>
              <a:gd name="connsiteX4" fmla="*/ 6 w 8978612"/>
              <a:gd name="connsiteY4" fmla="*/ 2581753 h 4766579"/>
              <a:gd name="connsiteX0" fmla="*/ 118 w 8978724"/>
              <a:gd name="connsiteY0" fmla="*/ 2581753 h 4351779"/>
              <a:gd name="connsiteX1" fmla="*/ 5009622 w 8978724"/>
              <a:gd name="connsiteY1" fmla="*/ 0 h 4351779"/>
              <a:gd name="connsiteX2" fmla="*/ 8978724 w 8978724"/>
              <a:gd name="connsiteY2" fmla="*/ 2585551 h 4351779"/>
              <a:gd name="connsiteX3" fmla="*/ 4870430 w 8978724"/>
              <a:gd name="connsiteY3" fmla="*/ 4351779 h 4351779"/>
              <a:gd name="connsiteX4" fmla="*/ 118 w 8978724"/>
              <a:gd name="connsiteY4" fmla="*/ 2581753 h 4351779"/>
              <a:gd name="connsiteX0" fmla="*/ 863 w 8979469"/>
              <a:gd name="connsiteY0" fmla="*/ 2581753 h 4621270"/>
              <a:gd name="connsiteX1" fmla="*/ 5010367 w 8979469"/>
              <a:gd name="connsiteY1" fmla="*/ 0 h 4621270"/>
              <a:gd name="connsiteX2" fmla="*/ 8979469 w 8979469"/>
              <a:gd name="connsiteY2" fmla="*/ 2585551 h 4621270"/>
              <a:gd name="connsiteX3" fmla="*/ 4643275 w 8979469"/>
              <a:gd name="connsiteY3" fmla="*/ 4621270 h 4621270"/>
              <a:gd name="connsiteX4" fmla="*/ 863 w 8979469"/>
              <a:gd name="connsiteY4" fmla="*/ 2581753 h 4621270"/>
              <a:gd name="connsiteX0" fmla="*/ 883 w 9435426"/>
              <a:gd name="connsiteY0" fmla="*/ 2589708 h 4682537"/>
              <a:gd name="connsiteX1" fmla="*/ 5010387 w 9435426"/>
              <a:gd name="connsiteY1" fmla="*/ 7955 h 4682537"/>
              <a:gd name="connsiteX2" fmla="*/ 9435426 w 9435426"/>
              <a:gd name="connsiteY2" fmla="*/ 3478433 h 4682537"/>
              <a:gd name="connsiteX3" fmla="*/ 4643295 w 9435426"/>
              <a:gd name="connsiteY3" fmla="*/ 4629225 h 4682537"/>
              <a:gd name="connsiteX4" fmla="*/ 883 w 9435426"/>
              <a:gd name="connsiteY4" fmla="*/ 2589708 h 4682537"/>
              <a:gd name="connsiteX0" fmla="*/ 883 w 9443337"/>
              <a:gd name="connsiteY0" fmla="*/ 2589708 h 4728436"/>
              <a:gd name="connsiteX1" fmla="*/ 5010387 w 9443337"/>
              <a:gd name="connsiteY1" fmla="*/ 7955 h 4728436"/>
              <a:gd name="connsiteX2" fmla="*/ 9435426 w 9443337"/>
              <a:gd name="connsiteY2" fmla="*/ 3478433 h 4728436"/>
              <a:gd name="connsiteX3" fmla="*/ 4643295 w 9443337"/>
              <a:gd name="connsiteY3" fmla="*/ 4629225 h 4728436"/>
              <a:gd name="connsiteX4" fmla="*/ 883 w 9443337"/>
              <a:gd name="connsiteY4" fmla="*/ 2589708 h 4728436"/>
              <a:gd name="connsiteX0" fmla="*/ 883 w 9464745"/>
              <a:gd name="connsiteY0" fmla="*/ 2589708 h 4698787"/>
              <a:gd name="connsiteX1" fmla="*/ 5010387 w 9464745"/>
              <a:gd name="connsiteY1" fmla="*/ 7955 h 4698787"/>
              <a:gd name="connsiteX2" fmla="*/ 9435426 w 9464745"/>
              <a:gd name="connsiteY2" fmla="*/ 3478433 h 4698787"/>
              <a:gd name="connsiteX3" fmla="*/ 4643295 w 9464745"/>
              <a:gd name="connsiteY3" fmla="*/ 4629225 h 4698787"/>
              <a:gd name="connsiteX4" fmla="*/ 883 w 9464745"/>
              <a:gd name="connsiteY4" fmla="*/ 2589708 h 4698787"/>
              <a:gd name="connsiteX0" fmla="*/ 883 w 9465598"/>
              <a:gd name="connsiteY0" fmla="*/ 2589708 h 4715238"/>
              <a:gd name="connsiteX1" fmla="*/ 5010387 w 9465598"/>
              <a:gd name="connsiteY1" fmla="*/ 7955 h 4715238"/>
              <a:gd name="connsiteX2" fmla="*/ 9435426 w 9465598"/>
              <a:gd name="connsiteY2" fmla="*/ 3478433 h 4715238"/>
              <a:gd name="connsiteX3" fmla="*/ 4643295 w 9465598"/>
              <a:gd name="connsiteY3" fmla="*/ 4629225 h 4715238"/>
              <a:gd name="connsiteX4" fmla="*/ 883 w 9465598"/>
              <a:gd name="connsiteY4" fmla="*/ 2589708 h 4715238"/>
              <a:gd name="connsiteX0" fmla="*/ 9231 w 9457221"/>
              <a:gd name="connsiteY0" fmla="*/ 2453074 h 4516743"/>
              <a:gd name="connsiteX1" fmla="*/ 5884265 w 9457221"/>
              <a:gd name="connsiteY1" fmla="*/ 8420 h 4516743"/>
              <a:gd name="connsiteX2" fmla="*/ 9443774 w 9457221"/>
              <a:gd name="connsiteY2" fmla="*/ 3341799 h 4516743"/>
              <a:gd name="connsiteX3" fmla="*/ 4651643 w 9457221"/>
              <a:gd name="connsiteY3" fmla="*/ 4492591 h 4516743"/>
              <a:gd name="connsiteX4" fmla="*/ 9231 w 9457221"/>
              <a:gd name="connsiteY4" fmla="*/ 2453074 h 4516743"/>
              <a:gd name="connsiteX0" fmla="*/ 9231 w 9464411"/>
              <a:gd name="connsiteY0" fmla="*/ 2464035 h 4527704"/>
              <a:gd name="connsiteX1" fmla="*/ 5884265 w 9464411"/>
              <a:gd name="connsiteY1" fmla="*/ 19381 h 4527704"/>
              <a:gd name="connsiteX2" fmla="*/ 9443774 w 9464411"/>
              <a:gd name="connsiteY2" fmla="*/ 3352760 h 4527704"/>
              <a:gd name="connsiteX3" fmla="*/ 4651643 w 9464411"/>
              <a:gd name="connsiteY3" fmla="*/ 4503552 h 4527704"/>
              <a:gd name="connsiteX4" fmla="*/ 9231 w 9464411"/>
              <a:gd name="connsiteY4" fmla="*/ 2464035 h 4527704"/>
              <a:gd name="connsiteX0" fmla="*/ 9231 w 9464411"/>
              <a:gd name="connsiteY0" fmla="*/ 2494894 h 4558563"/>
              <a:gd name="connsiteX1" fmla="*/ 5884265 w 9464411"/>
              <a:gd name="connsiteY1" fmla="*/ 50240 h 4558563"/>
              <a:gd name="connsiteX2" fmla="*/ 9443774 w 9464411"/>
              <a:gd name="connsiteY2" fmla="*/ 3383619 h 4558563"/>
              <a:gd name="connsiteX3" fmla="*/ 4651643 w 9464411"/>
              <a:gd name="connsiteY3" fmla="*/ 4534411 h 4558563"/>
              <a:gd name="connsiteX4" fmla="*/ 9231 w 9464411"/>
              <a:gd name="connsiteY4" fmla="*/ 2494894 h 4558563"/>
              <a:gd name="connsiteX0" fmla="*/ 7576 w 9458058"/>
              <a:gd name="connsiteY0" fmla="*/ 2549162 h 4613133"/>
              <a:gd name="connsiteX1" fmla="*/ 5760861 w 9458058"/>
              <a:gd name="connsiteY1" fmla="*/ 49295 h 4613133"/>
              <a:gd name="connsiteX2" fmla="*/ 9442119 w 9458058"/>
              <a:gd name="connsiteY2" fmla="*/ 3437887 h 4613133"/>
              <a:gd name="connsiteX3" fmla="*/ 4649988 w 9458058"/>
              <a:gd name="connsiteY3" fmla="*/ 4588679 h 4613133"/>
              <a:gd name="connsiteX4" fmla="*/ 7576 w 9458058"/>
              <a:gd name="connsiteY4" fmla="*/ 2549162 h 4613133"/>
              <a:gd name="connsiteX0" fmla="*/ 7576 w 9458058"/>
              <a:gd name="connsiteY0" fmla="*/ 2544857 h 4608828"/>
              <a:gd name="connsiteX1" fmla="*/ 5760861 w 9458058"/>
              <a:gd name="connsiteY1" fmla="*/ 44990 h 4608828"/>
              <a:gd name="connsiteX2" fmla="*/ 9442119 w 9458058"/>
              <a:gd name="connsiteY2" fmla="*/ 3433582 h 4608828"/>
              <a:gd name="connsiteX3" fmla="*/ 4649988 w 9458058"/>
              <a:gd name="connsiteY3" fmla="*/ 4584374 h 4608828"/>
              <a:gd name="connsiteX4" fmla="*/ 7576 w 9458058"/>
              <a:gd name="connsiteY4" fmla="*/ 2544857 h 4608828"/>
              <a:gd name="connsiteX0" fmla="*/ 7576 w 9461181"/>
              <a:gd name="connsiteY0" fmla="*/ 2544857 h 4608828"/>
              <a:gd name="connsiteX1" fmla="*/ 5760861 w 9461181"/>
              <a:gd name="connsiteY1" fmla="*/ 44990 h 4608828"/>
              <a:gd name="connsiteX2" fmla="*/ 9442119 w 9461181"/>
              <a:gd name="connsiteY2" fmla="*/ 3433582 h 4608828"/>
              <a:gd name="connsiteX3" fmla="*/ 4649988 w 9461181"/>
              <a:gd name="connsiteY3" fmla="*/ 4584374 h 4608828"/>
              <a:gd name="connsiteX4" fmla="*/ 7576 w 9461181"/>
              <a:gd name="connsiteY4" fmla="*/ 2544857 h 4608828"/>
              <a:gd name="connsiteX0" fmla="*/ 7568 w 9465449"/>
              <a:gd name="connsiteY0" fmla="*/ 2465210 h 4614033"/>
              <a:gd name="connsiteX1" fmla="*/ 5765129 w 9465449"/>
              <a:gd name="connsiteY1" fmla="*/ 46547 h 4614033"/>
              <a:gd name="connsiteX2" fmla="*/ 9446387 w 9465449"/>
              <a:gd name="connsiteY2" fmla="*/ 3435139 h 4614033"/>
              <a:gd name="connsiteX3" fmla="*/ 4654256 w 9465449"/>
              <a:gd name="connsiteY3" fmla="*/ 4585931 h 4614033"/>
              <a:gd name="connsiteX4" fmla="*/ 7568 w 9465449"/>
              <a:gd name="connsiteY4" fmla="*/ 2465210 h 4614033"/>
              <a:gd name="connsiteX0" fmla="*/ 1400 w 9459281"/>
              <a:gd name="connsiteY0" fmla="*/ 2467711 h 4616534"/>
              <a:gd name="connsiteX1" fmla="*/ 5758961 w 9459281"/>
              <a:gd name="connsiteY1" fmla="*/ 49048 h 4616534"/>
              <a:gd name="connsiteX2" fmla="*/ 9440219 w 9459281"/>
              <a:gd name="connsiteY2" fmla="*/ 3437640 h 4616534"/>
              <a:gd name="connsiteX3" fmla="*/ 4648088 w 9459281"/>
              <a:gd name="connsiteY3" fmla="*/ 4588432 h 4616534"/>
              <a:gd name="connsiteX4" fmla="*/ 1400 w 9459281"/>
              <a:gd name="connsiteY4" fmla="*/ 2467711 h 4616534"/>
              <a:gd name="connsiteX0" fmla="*/ 2657 w 9460538"/>
              <a:gd name="connsiteY0" fmla="*/ 2482506 h 4631329"/>
              <a:gd name="connsiteX1" fmla="*/ 5760218 w 9460538"/>
              <a:gd name="connsiteY1" fmla="*/ 63843 h 4631329"/>
              <a:gd name="connsiteX2" fmla="*/ 9441476 w 9460538"/>
              <a:gd name="connsiteY2" fmla="*/ 3452435 h 4631329"/>
              <a:gd name="connsiteX3" fmla="*/ 4649345 w 9460538"/>
              <a:gd name="connsiteY3" fmla="*/ 4603227 h 4631329"/>
              <a:gd name="connsiteX4" fmla="*/ 2657 w 9460538"/>
              <a:gd name="connsiteY4" fmla="*/ 2482506 h 4631329"/>
              <a:gd name="connsiteX0" fmla="*/ 8113 w 9465994"/>
              <a:gd name="connsiteY0" fmla="*/ 2468753 h 4617576"/>
              <a:gd name="connsiteX1" fmla="*/ 5765674 w 9465994"/>
              <a:gd name="connsiteY1" fmla="*/ 50090 h 4617576"/>
              <a:gd name="connsiteX2" fmla="*/ 9446932 w 9465994"/>
              <a:gd name="connsiteY2" fmla="*/ 3438682 h 4617576"/>
              <a:gd name="connsiteX3" fmla="*/ 4654801 w 9465994"/>
              <a:gd name="connsiteY3" fmla="*/ 4589474 h 4617576"/>
              <a:gd name="connsiteX4" fmla="*/ 8113 w 9465994"/>
              <a:gd name="connsiteY4" fmla="*/ 2468753 h 4617576"/>
              <a:gd name="connsiteX0" fmla="*/ 2521 w 9460402"/>
              <a:gd name="connsiteY0" fmla="*/ 2465925 h 4614748"/>
              <a:gd name="connsiteX1" fmla="*/ 5760082 w 9460402"/>
              <a:gd name="connsiteY1" fmla="*/ 47262 h 4614748"/>
              <a:gd name="connsiteX2" fmla="*/ 9441340 w 9460402"/>
              <a:gd name="connsiteY2" fmla="*/ 3435854 h 4614748"/>
              <a:gd name="connsiteX3" fmla="*/ 4649209 w 9460402"/>
              <a:gd name="connsiteY3" fmla="*/ 4586646 h 4614748"/>
              <a:gd name="connsiteX4" fmla="*/ 2521 w 9460402"/>
              <a:gd name="connsiteY4" fmla="*/ 2465925 h 4614748"/>
              <a:gd name="connsiteX0" fmla="*/ 1221 w 9459102"/>
              <a:gd name="connsiteY0" fmla="*/ 2463700 h 4612523"/>
              <a:gd name="connsiteX1" fmla="*/ 5758782 w 9459102"/>
              <a:gd name="connsiteY1" fmla="*/ 45037 h 4612523"/>
              <a:gd name="connsiteX2" fmla="*/ 9440040 w 9459102"/>
              <a:gd name="connsiteY2" fmla="*/ 3433629 h 4612523"/>
              <a:gd name="connsiteX3" fmla="*/ 4647909 w 9459102"/>
              <a:gd name="connsiteY3" fmla="*/ 4584421 h 4612523"/>
              <a:gd name="connsiteX4" fmla="*/ 1221 w 9459102"/>
              <a:gd name="connsiteY4" fmla="*/ 2463700 h 4612523"/>
              <a:gd name="connsiteX0" fmla="*/ 1221 w 9459102"/>
              <a:gd name="connsiteY0" fmla="*/ 2463700 h 4685196"/>
              <a:gd name="connsiteX1" fmla="*/ 5758782 w 9459102"/>
              <a:gd name="connsiteY1" fmla="*/ 45037 h 4685196"/>
              <a:gd name="connsiteX2" fmla="*/ 9440040 w 9459102"/>
              <a:gd name="connsiteY2" fmla="*/ 3433629 h 4685196"/>
              <a:gd name="connsiteX3" fmla="*/ 4647909 w 9459102"/>
              <a:gd name="connsiteY3" fmla="*/ 4584421 h 4685196"/>
              <a:gd name="connsiteX4" fmla="*/ 1221 w 9459102"/>
              <a:gd name="connsiteY4" fmla="*/ 2463700 h 46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59102" h="4685196">
                <a:moveTo>
                  <a:pt x="1221" y="2463700"/>
                </a:moveTo>
                <a:cubicBezTo>
                  <a:pt x="-55858" y="1788111"/>
                  <a:pt x="1889755" y="-334304"/>
                  <a:pt x="5758782" y="45037"/>
                </a:cubicBezTo>
                <a:cubicBezTo>
                  <a:pt x="8466341" y="434908"/>
                  <a:pt x="9625186" y="2677065"/>
                  <a:pt x="9440040" y="3433629"/>
                </a:cubicBezTo>
                <a:cubicBezTo>
                  <a:pt x="9125185" y="4903478"/>
                  <a:pt x="6221046" y="4746076"/>
                  <a:pt x="4647909" y="4584421"/>
                </a:cubicBezTo>
                <a:cubicBezTo>
                  <a:pt x="3074772" y="4422766"/>
                  <a:pt x="86613" y="3886068"/>
                  <a:pt x="1221" y="2463700"/>
                </a:cubicBezTo>
                <a:close/>
              </a:path>
            </a:pathLst>
          </a:custGeom>
          <a:blipFill rotWithShape="0">
            <a:blip r:embed="rId4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 dirty="0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260E7339-1C89-4A3A-9013-433431F9BB46}"/>
              </a:ext>
            </a:extLst>
          </p:cNvPr>
          <p:cNvSpPr/>
          <p:nvPr userDrawn="1"/>
        </p:nvSpPr>
        <p:spPr>
          <a:xfrm rot="7090573">
            <a:off x="8499752" y="-775100"/>
            <a:ext cx="4913000" cy="3701466"/>
          </a:xfrm>
          <a:custGeom>
            <a:avLst/>
            <a:gdLst>
              <a:gd name="connsiteX0" fmla="*/ 0 w 8005652"/>
              <a:gd name="connsiteY0" fmla="*/ 2181028 h 4362055"/>
              <a:gd name="connsiteX1" fmla="*/ 4002826 w 8005652"/>
              <a:gd name="connsiteY1" fmla="*/ 0 h 4362055"/>
              <a:gd name="connsiteX2" fmla="*/ 8005652 w 8005652"/>
              <a:gd name="connsiteY2" fmla="*/ 2181028 h 4362055"/>
              <a:gd name="connsiteX3" fmla="*/ 4002826 w 8005652"/>
              <a:gd name="connsiteY3" fmla="*/ 4362056 h 4362055"/>
              <a:gd name="connsiteX4" fmla="*/ 0 w 8005652"/>
              <a:gd name="connsiteY4" fmla="*/ 2181028 h 4362055"/>
              <a:gd name="connsiteX0" fmla="*/ 0 w 8978606"/>
              <a:gd name="connsiteY0" fmla="*/ 2177230 h 4362056"/>
              <a:gd name="connsiteX1" fmla="*/ 4975780 w 8978606"/>
              <a:gd name="connsiteY1" fmla="*/ 0 h 4362056"/>
              <a:gd name="connsiteX2" fmla="*/ 8978606 w 8978606"/>
              <a:gd name="connsiteY2" fmla="*/ 2181028 h 4362056"/>
              <a:gd name="connsiteX3" fmla="*/ 4975780 w 8978606"/>
              <a:gd name="connsiteY3" fmla="*/ 4362056 h 4362056"/>
              <a:gd name="connsiteX4" fmla="*/ 0 w 8978606"/>
              <a:gd name="connsiteY4" fmla="*/ 2177230 h 4362056"/>
              <a:gd name="connsiteX0" fmla="*/ 6 w 8978612"/>
              <a:gd name="connsiteY0" fmla="*/ 2581753 h 4766579"/>
              <a:gd name="connsiteX1" fmla="*/ 5009510 w 8978612"/>
              <a:gd name="connsiteY1" fmla="*/ 0 h 4766579"/>
              <a:gd name="connsiteX2" fmla="*/ 8978612 w 8978612"/>
              <a:gd name="connsiteY2" fmla="*/ 2585551 h 4766579"/>
              <a:gd name="connsiteX3" fmla="*/ 4975786 w 8978612"/>
              <a:gd name="connsiteY3" fmla="*/ 4766579 h 4766579"/>
              <a:gd name="connsiteX4" fmla="*/ 6 w 8978612"/>
              <a:gd name="connsiteY4" fmla="*/ 2581753 h 4766579"/>
              <a:gd name="connsiteX0" fmla="*/ 118 w 8978724"/>
              <a:gd name="connsiteY0" fmla="*/ 2581753 h 4351779"/>
              <a:gd name="connsiteX1" fmla="*/ 5009622 w 8978724"/>
              <a:gd name="connsiteY1" fmla="*/ 0 h 4351779"/>
              <a:gd name="connsiteX2" fmla="*/ 8978724 w 8978724"/>
              <a:gd name="connsiteY2" fmla="*/ 2585551 h 4351779"/>
              <a:gd name="connsiteX3" fmla="*/ 4870430 w 8978724"/>
              <a:gd name="connsiteY3" fmla="*/ 4351779 h 4351779"/>
              <a:gd name="connsiteX4" fmla="*/ 118 w 8978724"/>
              <a:gd name="connsiteY4" fmla="*/ 2581753 h 4351779"/>
              <a:gd name="connsiteX0" fmla="*/ 863 w 8979469"/>
              <a:gd name="connsiteY0" fmla="*/ 2581753 h 4621270"/>
              <a:gd name="connsiteX1" fmla="*/ 5010367 w 8979469"/>
              <a:gd name="connsiteY1" fmla="*/ 0 h 4621270"/>
              <a:gd name="connsiteX2" fmla="*/ 8979469 w 8979469"/>
              <a:gd name="connsiteY2" fmla="*/ 2585551 h 4621270"/>
              <a:gd name="connsiteX3" fmla="*/ 4643275 w 8979469"/>
              <a:gd name="connsiteY3" fmla="*/ 4621270 h 4621270"/>
              <a:gd name="connsiteX4" fmla="*/ 863 w 8979469"/>
              <a:gd name="connsiteY4" fmla="*/ 2581753 h 4621270"/>
              <a:gd name="connsiteX0" fmla="*/ 883 w 9435426"/>
              <a:gd name="connsiteY0" fmla="*/ 2589708 h 4682537"/>
              <a:gd name="connsiteX1" fmla="*/ 5010387 w 9435426"/>
              <a:gd name="connsiteY1" fmla="*/ 7955 h 4682537"/>
              <a:gd name="connsiteX2" fmla="*/ 9435426 w 9435426"/>
              <a:gd name="connsiteY2" fmla="*/ 3478433 h 4682537"/>
              <a:gd name="connsiteX3" fmla="*/ 4643295 w 9435426"/>
              <a:gd name="connsiteY3" fmla="*/ 4629225 h 4682537"/>
              <a:gd name="connsiteX4" fmla="*/ 883 w 9435426"/>
              <a:gd name="connsiteY4" fmla="*/ 2589708 h 4682537"/>
              <a:gd name="connsiteX0" fmla="*/ 883 w 9443337"/>
              <a:gd name="connsiteY0" fmla="*/ 2589708 h 4728436"/>
              <a:gd name="connsiteX1" fmla="*/ 5010387 w 9443337"/>
              <a:gd name="connsiteY1" fmla="*/ 7955 h 4728436"/>
              <a:gd name="connsiteX2" fmla="*/ 9435426 w 9443337"/>
              <a:gd name="connsiteY2" fmla="*/ 3478433 h 4728436"/>
              <a:gd name="connsiteX3" fmla="*/ 4643295 w 9443337"/>
              <a:gd name="connsiteY3" fmla="*/ 4629225 h 4728436"/>
              <a:gd name="connsiteX4" fmla="*/ 883 w 9443337"/>
              <a:gd name="connsiteY4" fmla="*/ 2589708 h 4728436"/>
              <a:gd name="connsiteX0" fmla="*/ 883 w 9464745"/>
              <a:gd name="connsiteY0" fmla="*/ 2589708 h 4698787"/>
              <a:gd name="connsiteX1" fmla="*/ 5010387 w 9464745"/>
              <a:gd name="connsiteY1" fmla="*/ 7955 h 4698787"/>
              <a:gd name="connsiteX2" fmla="*/ 9435426 w 9464745"/>
              <a:gd name="connsiteY2" fmla="*/ 3478433 h 4698787"/>
              <a:gd name="connsiteX3" fmla="*/ 4643295 w 9464745"/>
              <a:gd name="connsiteY3" fmla="*/ 4629225 h 4698787"/>
              <a:gd name="connsiteX4" fmla="*/ 883 w 9464745"/>
              <a:gd name="connsiteY4" fmla="*/ 2589708 h 4698787"/>
              <a:gd name="connsiteX0" fmla="*/ 883 w 9465598"/>
              <a:gd name="connsiteY0" fmla="*/ 2589708 h 4715238"/>
              <a:gd name="connsiteX1" fmla="*/ 5010387 w 9465598"/>
              <a:gd name="connsiteY1" fmla="*/ 7955 h 4715238"/>
              <a:gd name="connsiteX2" fmla="*/ 9435426 w 9465598"/>
              <a:gd name="connsiteY2" fmla="*/ 3478433 h 4715238"/>
              <a:gd name="connsiteX3" fmla="*/ 4643295 w 9465598"/>
              <a:gd name="connsiteY3" fmla="*/ 4629225 h 4715238"/>
              <a:gd name="connsiteX4" fmla="*/ 883 w 9465598"/>
              <a:gd name="connsiteY4" fmla="*/ 2589708 h 4715238"/>
              <a:gd name="connsiteX0" fmla="*/ 9231 w 9457221"/>
              <a:gd name="connsiteY0" fmla="*/ 2453074 h 4516743"/>
              <a:gd name="connsiteX1" fmla="*/ 5884265 w 9457221"/>
              <a:gd name="connsiteY1" fmla="*/ 8420 h 4516743"/>
              <a:gd name="connsiteX2" fmla="*/ 9443774 w 9457221"/>
              <a:gd name="connsiteY2" fmla="*/ 3341799 h 4516743"/>
              <a:gd name="connsiteX3" fmla="*/ 4651643 w 9457221"/>
              <a:gd name="connsiteY3" fmla="*/ 4492591 h 4516743"/>
              <a:gd name="connsiteX4" fmla="*/ 9231 w 9457221"/>
              <a:gd name="connsiteY4" fmla="*/ 2453074 h 4516743"/>
              <a:gd name="connsiteX0" fmla="*/ 9231 w 9464411"/>
              <a:gd name="connsiteY0" fmla="*/ 2464035 h 4527704"/>
              <a:gd name="connsiteX1" fmla="*/ 5884265 w 9464411"/>
              <a:gd name="connsiteY1" fmla="*/ 19381 h 4527704"/>
              <a:gd name="connsiteX2" fmla="*/ 9443774 w 9464411"/>
              <a:gd name="connsiteY2" fmla="*/ 3352760 h 4527704"/>
              <a:gd name="connsiteX3" fmla="*/ 4651643 w 9464411"/>
              <a:gd name="connsiteY3" fmla="*/ 4503552 h 4527704"/>
              <a:gd name="connsiteX4" fmla="*/ 9231 w 9464411"/>
              <a:gd name="connsiteY4" fmla="*/ 2464035 h 4527704"/>
              <a:gd name="connsiteX0" fmla="*/ 9231 w 9464411"/>
              <a:gd name="connsiteY0" fmla="*/ 2494894 h 4558563"/>
              <a:gd name="connsiteX1" fmla="*/ 5884265 w 9464411"/>
              <a:gd name="connsiteY1" fmla="*/ 50240 h 4558563"/>
              <a:gd name="connsiteX2" fmla="*/ 9443774 w 9464411"/>
              <a:gd name="connsiteY2" fmla="*/ 3383619 h 4558563"/>
              <a:gd name="connsiteX3" fmla="*/ 4651643 w 9464411"/>
              <a:gd name="connsiteY3" fmla="*/ 4534411 h 4558563"/>
              <a:gd name="connsiteX4" fmla="*/ 9231 w 9464411"/>
              <a:gd name="connsiteY4" fmla="*/ 2494894 h 4558563"/>
              <a:gd name="connsiteX0" fmla="*/ 7576 w 9458058"/>
              <a:gd name="connsiteY0" fmla="*/ 2549162 h 4613133"/>
              <a:gd name="connsiteX1" fmla="*/ 5760861 w 9458058"/>
              <a:gd name="connsiteY1" fmla="*/ 49295 h 4613133"/>
              <a:gd name="connsiteX2" fmla="*/ 9442119 w 9458058"/>
              <a:gd name="connsiteY2" fmla="*/ 3437887 h 4613133"/>
              <a:gd name="connsiteX3" fmla="*/ 4649988 w 9458058"/>
              <a:gd name="connsiteY3" fmla="*/ 4588679 h 4613133"/>
              <a:gd name="connsiteX4" fmla="*/ 7576 w 9458058"/>
              <a:gd name="connsiteY4" fmla="*/ 2549162 h 4613133"/>
              <a:gd name="connsiteX0" fmla="*/ 7576 w 9458058"/>
              <a:gd name="connsiteY0" fmla="*/ 2544857 h 4608828"/>
              <a:gd name="connsiteX1" fmla="*/ 5760861 w 9458058"/>
              <a:gd name="connsiteY1" fmla="*/ 44990 h 4608828"/>
              <a:gd name="connsiteX2" fmla="*/ 9442119 w 9458058"/>
              <a:gd name="connsiteY2" fmla="*/ 3433582 h 4608828"/>
              <a:gd name="connsiteX3" fmla="*/ 4649988 w 9458058"/>
              <a:gd name="connsiteY3" fmla="*/ 4584374 h 4608828"/>
              <a:gd name="connsiteX4" fmla="*/ 7576 w 9458058"/>
              <a:gd name="connsiteY4" fmla="*/ 2544857 h 4608828"/>
              <a:gd name="connsiteX0" fmla="*/ 7576 w 9461181"/>
              <a:gd name="connsiteY0" fmla="*/ 2544857 h 4608828"/>
              <a:gd name="connsiteX1" fmla="*/ 5760861 w 9461181"/>
              <a:gd name="connsiteY1" fmla="*/ 44990 h 4608828"/>
              <a:gd name="connsiteX2" fmla="*/ 9442119 w 9461181"/>
              <a:gd name="connsiteY2" fmla="*/ 3433582 h 4608828"/>
              <a:gd name="connsiteX3" fmla="*/ 4649988 w 9461181"/>
              <a:gd name="connsiteY3" fmla="*/ 4584374 h 4608828"/>
              <a:gd name="connsiteX4" fmla="*/ 7576 w 9461181"/>
              <a:gd name="connsiteY4" fmla="*/ 2544857 h 4608828"/>
              <a:gd name="connsiteX0" fmla="*/ 7568 w 9465449"/>
              <a:gd name="connsiteY0" fmla="*/ 2465210 h 4614033"/>
              <a:gd name="connsiteX1" fmla="*/ 5765129 w 9465449"/>
              <a:gd name="connsiteY1" fmla="*/ 46547 h 4614033"/>
              <a:gd name="connsiteX2" fmla="*/ 9446387 w 9465449"/>
              <a:gd name="connsiteY2" fmla="*/ 3435139 h 4614033"/>
              <a:gd name="connsiteX3" fmla="*/ 4654256 w 9465449"/>
              <a:gd name="connsiteY3" fmla="*/ 4585931 h 4614033"/>
              <a:gd name="connsiteX4" fmla="*/ 7568 w 9465449"/>
              <a:gd name="connsiteY4" fmla="*/ 2465210 h 4614033"/>
              <a:gd name="connsiteX0" fmla="*/ 1400 w 9459281"/>
              <a:gd name="connsiteY0" fmla="*/ 2467711 h 4616534"/>
              <a:gd name="connsiteX1" fmla="*/ 5758961 w 9459281"/>
              <a:gd name="connsiteY1" fmla="*/ 49048 h 4616534"/>
              <a:gd name="connsiteX2" fmla="*/ 9440219 w 9459281"/>
              <a:gd name="connsiteY2" fmla="*/ 3437640 h 4616534"/>
              <a:gd name="connsiteX3" fmla="*/ 4648088 w 9459281"/>
              <a:gd name="connsiteY3" fmla="*/ 4588432 h 4616534"/>
              <a:gd name="connsiteX4" fmla="*/ 1400 w 9459281"/>
              <a:gd name="connsiteY4" fmla="*/ 2467711 h 4616534"/>
              <a:gd name="connsiteX0" fmla="*/ 2657 w 9460538"/>
              <a:gd name="connsiteY0" fmla="*/ 2482506 h 4631329"/>
              <a:gd name="connsiteX1" fmla="*/ 5760218 w 9460538"/>
              <a:gd name="connsiteY1" fmla="*/ 63843 h 4631329"/>
              <a:gd name="connsiteX2" fmla="*/ 9441476 w 9460538"/>
              <a:gd name="connsiteY2" fmla="*/ 3452435 h 4631329"/>
              <a:gd name="connsiteX3" fmla="*/ 4649345 w 9460538"/>
              <a:gd name="connsiteY3" fmla="*/ 4603227 h 4631329"/>
              <a:gd name="connsiteX4" fmla="*/ 2657 w 9460538"/>
              <a:gd name="connsiteY4" fmla="*/ 2482506 h 4631329"/>
              <a:gd name="connsiteX0" fmla="*/ 8113 w 9465994"/>
              <a:gd name="connsiteY0" fmla="*/ 2468753 h 4617576"/>
              <a:gd name="connsiteX1" fmla="*/ 5765674 w 9465994"/>
              <a:gd name="connsiteY1" fmla="*/ 50090 h 4617576"/>
              <a:gd name="connsiteX2" fmla="*/ 9446932 w 9465994"/>
              <a:gd name="connsiteY2" fmla="*/ 3438682 h 4617576"/>
              <a:gd name="connsiteX3" fmla="*/ 4654801 w 9465994"/>
              <a:gd name="connsiteY3" fmla="*/ 4589474 h 4617576"/>
              <a:gd name="connsiteX4" fmla="*/ 8113 w 9465994"/>
              <a:gd name="connsiteY4" fmla="*/ 2468753 h 4617576"/>
              <a:gd name="connsiteX0" fmla="*/ 2521 w 9460402"/>
              <a:gd name="connsiteY0" fmla="*/ 2465925 h 4614748"/>
              <a:gd name="connsiteX1" fmla="*/ 5760082 w 9460402"/>
              <a:gd name="connsiteY1" fmla="*/ 47262 h 4614748"/>
              <a:gd name="connsiteX2" fmla="*/ 9441340 w 9460402"/>
              <a:gd name="connsiteY2" fmla="*/ 3435854 h 4614748"/>
              <a:gd name="connsiteX3" fmla="*/ 4649209 w 9460402"/>
              <a:gd name="connsiteY3" fmla="*/ 4586646 h 4614748"/>
              <a:gd name="connsiteX4" fmla="*/ 2521 w 9460402"/>
              <a:gd name="connsiteY4" fmla="*/ 2465925 h 4614748"/>
              <a:gd name="connsiteX0" fmla="*/ 1221 w 9459102"/>
              <a:gd name="connsiteY0" fmla="*/ 2463700 h 4612523"/>
              <a:gd name="connsiteX1" fmla="*/ 5758782 w 9459102"/>
              <a:gd name="connsiteY1" fmla="*/ 45037 h 4612523"/>
              <a:gd name="connsiteX2" fmla="*/ 9440040 w 9459102"/>
              <a:gd name="connsiteY2" fmla="*/ 3433629 h 4612523"/>
              <a:gd name="connsiteX3" fmla="*/ 4647909 w 9459102"/>
              <a:gd name="connsiteY3" fmla="*/ 4584421 h 4612523"/>
              <a:gd name="connsiteX4" fmla="*/ 1221 w 9459102"/>
              <a:gd name="connsiteY4" fmla="*/ 2463700 h 4612523"/>
              <a:gd name="connsiteX0" fmla="*/ 1221 w 9459102"/>
              <a:gd name="connsiteY0" fmla="*/ 2463700 h 4685196"/>
              <a:gd name="connsiteX1" fmla="*/ 5758782 w 9459102"/>
              <a:gd name="connsiteY1" fmla="*/ 45037 h 4685196"/>
              <a:gd name="connsiteX2" fmla="*/ 9440040 w 9459102"/>
              <a:gd name="connsiteY2" fmla="*/ 3433629 h 4685196"/>
              <a:gd name="connsiteX3" fmla="*/ 4647909 w 9459102"/>
              <a:gd name="connsiteY3" fmla="*/ 4584421 h 4685196"/>
              <a:gd name="connsiteX4" fmla="*/ 1221 w 9459102"/>
              <a:gd name="connsiteY4" fmla="*/ 2463700 h 46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59102" h="4685196">
                <a:moveTo>
                  <a:pt x="1221" y="2463700"/>
                </a:moveTo>
                <a:cubicBezTo>
                  <a:pt x="-55858" y="1788111"/>
                  <a:pt x="1889755" y="-334304"/>
                  <a:pt x="5758782" y="45037"/>
                </a:cubicBezTo>
                <a:cubicBezTo>
                  <a:pt x="8466341" y="434908"/>
                  <a:pt x="9625186" y="2677065"/>
                  <a:pt x="9440040" y="3433629"/>
                </a:cubicBezTo>
                <a:cubicBezTo>
                  <a:pt x="9125185" y="4903478"/>
                  <a:pt x="6221046" y="4746076"/>
                  <a:pt x="4647909" y="4584421"/>
                </a:cubicBezTo>
                <a:cubicBezTo>
                  <a:pt x="3074772" y="4422766"/>
                  <a:pt x="86613" y="3886068"/>
                  <a:pt x="1221" y="2463700"/>
                </a:cubicBezTo>
                <a:close/>
              </a:path>
            </a:pathLst>
          </a:custGeom>
          <a:blipFill rotWithShape="0">
            <a:blip r:embed="rId5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0698777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1"/>
            <a:ext cx="8549640" cy="1543685"/>
          </a:xfrm>
        </p:spPr>
        <p:txBody>
          <a:bodyPr anchor="t"/>
          <a:lstStyle>
            <a:lvl1pPr algn="l">
              <a:defRPr sz="45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82"/>
            <a:ext cx="8549640" cy="1700212"/>
          </a:xfrm>
        </p:spPr>
        <p:txBody>
          <a:bodyPr anchor="b"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518067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13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200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266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33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39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6466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4532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070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7"/>
            <a:ext cx="4442460" cy="5129425"/>
          </a:xfrm>
        </p:spPr>
        <p:txBody>
          <a:bodyPr/>
          <a:lstStyle>
            <a:lvl1pPr>
              <a:defRPr sz="3174"/>
            </a:lvl1pPr>
            <a:lvl2pPr>
              <a:defRPr sz="2719"/>
            </a:lvl2pPr>
            <a:lvl3pPr>
              <a:defRPr sz="2267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7"/>
            <a:ext cx="4442460" cy="5129425"/>
          </a:xfrm>
        </p:spPr>
        <p:txBody>
          <a:bodyPr/>
          <a:lstStyle>
            <a:lvl1pPr>
              <a:defRPr sz="3174"/>
            </a:lvl1pPr>
            <a:lvl2pPr>
              <a:defRPr sz="2719"/>
            </a:lvl2pPr>
            <a:lvl3pPr>
              <a:defRPr sz="2267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34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2" y="1739795"/>
            <a:ext cx="4444206" cy="725064"/>
          </a:xfrm>
        </p:spPr>
        <p:txBody>
          <a:bodyPr anchor="b"/>
          <a:lstStyle>
            <a:lvl1pPr marL="0" indent="0">
              <a:buNone/>
              <a:defRPr sz="2719" b="1"/>
            </a:lvl1pPr>
            <a:lvl2pPr marL="518067" indent="0">
              <a:buNone/>
              <a:defRPr sz="2267" b="1"/>
            </a:lvl2pPr>
            <a:lvl3pPr marL="1036133" indent="0">
              <a:buNone/>
              <a:defRPr sz="2040" b="1"/>
            </a:lvl3pPr>
            <a:lvl4pPr marL="1554200" indent="0">
              <a:buNone/>
              <a:defRPr sz="1813" b="1"/>
            </a:lvl4pPr>
            <a:lvl5pPr marL="2072266" indent="0">
              <a:buNone/>
              <a:defRPr sz="1813" b="1"/>
            </a:lvl5pPr>
            <a:lvl6pPr marL="2590333" indent="0">
              <a:buNone/>
              <a:defRPr sz="1813" b="1"/>
            </a:lvl6pPr>
            <a:lvl7pPr marL="3108399" indent="0">
              <a:buNone/>
              <a:defRPr sz="1813" b="1"/>
            </a:lvl7pPr>
            <a:lvl8pPr marL="3626466" indent="0">
              <a:buNone/>
              <a:defRPr sz="1813" b="1"/>
            </a:lvl8pPr>
            <a:lvl9pPr marL="4144532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2" y="2464859"/>
            <a:ext cx="4444206" cy="4478126"/>
          </a:xfrm>
        </p:spPr>
        <p:txBody>
          <a:bodyPr/>
          <a:lstStyle>
            <a:lvl1pPr>
              <a:defRPr sz="2719"/>
            </a:lvl1pPr>
            <a:lvl2pPr>
              <a:defRPr sz="2267"/>
            </a:lvl2pPr>
            <a:lvl3pPr>
              <a:defRPr sz="2040"/>
            </a:lvl3pPr>
            <a:lvl4pPr>
              <a:defRPr sz="1813"/>
            </a:lvl4pPr>
            <a:lvl5pPr>
              <a:defRPr sz="1813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1" y="1739795"/>
            <a:ext cx="4445953" cy="725064"/>
          </a:xfrm>
        </p:spPr>
        <p:txBody>
          <a:bodyPr anchor="b"/>
          <a:lstStyle>
            <a:lvl1pPr marL="0" indent="0">
              <a:buNone/>
              <a:defRPr sz="2719" b="1"/>
            </a:lvl1pPr>
            <a:lvl2pPr marL="518067" indent="0">
              <a:buNone/>
              <a:defRPr sz="2267" b="1"/>
            </a:lvl2pPr>
            <a:lvl3pPr marL="1036133" indent="0">
              <a:buNone/>
              <a:defRPr sz="2040" b="1"/>
            </a:lvl3pPr>
            <a:lvl4pPr marL="1554200" indent="0">
              <a:buNone/>
              <a:defRPr sz="1813" b="1"/>
            </a:lvl4pPr>
            <a:lvl5pPr marL="2072266" indent="0">
              <a:buNone/>
              <a:defRPr sz="1813" b="1"/>
            </a:lvl5pPr>
            <a:lvl6pPr marL="2590333" indent="0">
              <a:buNone/>
              <a:defRPr sz="1813" b="1"/>
            </a:lvl6pPr>
            <a:lvl7pPr marL="3108399" indent="0">
              <a:buNone/>
              <a:defRPr sz="1813" b="1"/>
            </a:lvl7pPr>
            <a:lvl8pPr marL="3626466" indent="0">
              <a:buNone/>
              <a:defRPr sz="1813" b="1"/>
            </a:lvl8pPr>
            <a:lvl9pPr marL="4144532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1" y="2464859"/>
            <a:ext cx="4445953" cy="4478126"/>
          </a:xfrm>
        </p:spPr>
        <p:txBody>
          <a:bodyPr/>
          <a:lstStyle>
            <a:lvl1pPr>
              <a:defRPr sz="2719"/>
            </a:lvl1pPr>
            <a:lvl2pPr>
              <a:defRPr sz="2267"/>
            </a:lvl2pPr>
            <a:lvl3pPr>
              <a:defRPr sz="2040"/>
            </a:lvl3pPr>
            <a:lvl4pPr>
              <a:defRPr sz="1813"/>
            </a:lvl4pPr>
            <a:lvl5pPr>
              <a:defRPr sz="1813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68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7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60" y="309464"/>
            <a:ext cx="5622926" cy="6633528"/>
          </a:xfrm>
        </p:spPr>
        <p:txBody>
          <a:bodyPr/>
          <a:lstStyle>
            <a:lvl1pPr>
              <a:defRPr sz="3628"/>
            </a:lvl1pPr>
            <a:lvl2pPr>
              <a:defRPr sz="3174"/>
            </a:lvl2pPr>
            <a:lvl3pPr>
              <a:defRPr sz="2719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51"/>
            <a:ext cx="3309144" cy="5316538"/>
          </a:xfrm>
        </p:spPr>
        <p:txBody>
          <a:bodyPr/>
          <a:lstStyle>
            <a:lvl1pPr marL="0" indent="0">
              <a:buNone/>
              <a:defRPr sz="1587"/>
            </a:lvl1pPr>
            <a:lvl2pPr marL="518067" indent="0">
              <a:buNone/>
              <a:defRPr sz="1360"/>
            </a:lvl2pPr>
            <a:lvl3pPr marL="1036133" indent="0">
              <a:buNone/>
              <a:defRPr sz="1133"/>
            </a:lvl3pPr>
            <a:lvl4pPr marL="1554200" indent="0">
              <a:buNone/>
              <a:defRPr sz="1020"/>
            </a:lvl4pPr>
            <a:lvl5pPr marL="2072266" indent="0">
              <a:buNone/>
              <a:defRPr sz="1020"/>
            </a:lvl5pPr>
            <a:lvl6pPr marL="2590333" indent="0">
              <a:buNone/>
              <a:defRPr sz="1020"/>
            </a:lvl6pPr>
            <a:lvl7pPr marL="3108399" indent="0">
              <a:buNone/>
              <a:defRPr sz="1020"/>
            </a:lvl7pPr>
            <a:lvl8pPr marL="3626466" indent="0">
              <a:buNone/>
              <a:defRPr sz="1020"/>
            </a:lvl8pPr>
            <a:lvl9pPr marL="4144532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7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1"/>
            <a:ext cx="6035040" cy="642303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28"/>
            </a:lvl1pPr>
            <a:lvl2pPr marL="518067" indent="0">
              <a:buNone/>
              <a:defRPr sz="3174"/>
            </a:lvl2pPr>
            <a:lvl3pPr marL="1036133" indent="0">
              <a:buNone/>
              <a:defRPr sz="2719"/>
            </a:lvl3pPr>
            <a:lvl4pPr marL="1554200" indent="0">
              <a:buNone/>
              <a:defRPr sz="2267"/>
            </a:lvl4pPr>
            <a:lvl5pPr marL="2072266" indent="0">
              <a:buNone/>
              <a:defRPr sz="2267"/>
            </a:lvl5pPr>
            <a:lvl6pPr marL="2590333" indent="0">
              <a:buNone/>
              <a:defRPr sz="2267"/>
            </a:lvl6pPr>
            <a:lvl7pPr marL="3108399" indent="0">
              <a:buNone/>
              <a:defRPr sz="2267"/>
            </a:lvl7pPr>
            <a:lvl8pPr marL="3626466" indent="0">
              <a:buNone/>
              <a:defRPr sz="2267"/>
            </a:lvl8pPr>
            <a:lvl9pPr marL="4144532" indent="0">
              <a:buNone/>
              <a:defRPr sz="22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4"/>
            <a:ext cx="6035040" cy="912177"/>
          </a:xfrm>
        </p:spPr>
        <p:txBody>
          <a:bodyPr/>
          <a:lstStyle>
            <a:lvl1pPr marL="0" indent="0">
              <a:buNone/>
              <a:defRPr sz="1587"/>
            </a:lvl1pPr>
            <a:lvl2pPr marL="518067" indent="0">
              <a:buNone/>
              <a:defRPr sz="1360"/>
            </a:lvl2pPr>
            <a:lvl3pPr marL="1036133" indent="0">
              <a:buNone/>
              <a:defRPr sz="1133"/>
            </a:lvl3pPr>
            <a:lvl4pPr marL="1554200" indent="0">
              <a:buNone/>
              <a:defRPr sz="1020"/>
            </a:lvl4pPr>
            <a:lvl5pPr marL="2072266" indent="0">
              <a:buNone/>
              <a:defRPr sz="1020"/>
            </a:lvl5pPr>
            <a:lvl6pPr marL="2590333" indent="0">
              <a:buNone/>
              <a:defRPr sz="1020"/>
            </a:lvl6pPr>
            <a:lvl7pPr marL="3108399" indent="0">
              <a:buNone/>
              <a:defRPr sz="1020"/>
            </a:lvl7pPr>
            <a:lvl8pPr marL="3626466" indent="0">
              <a:buNone/>
              <a:defRPr sz="1020"/>
            </a:lvl8pPr>
            <a:lvl9pPr marL="4144532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61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1" y="311256"/>
            <a:ext cx="9052560" cy="1295400"/>
          </a:xfrm>
          <a:prstGeom prst="rect">
            <a:avLst/>
          </a:prstGeom>
        </p:spPr>
        <p:txBody>
          <a:bodyPr vert="horz" lIns="91424" tIns="45713" rIns="91424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813567"/>
            <a:ext cx="9052560" cy="5129425"/>
          </a:xfrm>
          <a:prstGeom prst="rect">
            <a:avLst/>
          </a:prstGeom>
        </p:spPr>
        <p:txBody>
          <a:bodyPr vert="horz" lIns="91424" tIns="45713" rIns="91424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71"/>
            <a:ext cx="2346960" cy="413808"/>
          </a:xfrm>
          <a:prstGeom prst="rect">
            <a:avLst/>
          </a:prstGeom>
        </p:spPr>
        <p:txBody>
          <a:bodyPr vert="horz" lIns="91424" tIns="45713" rIns="91424" bIns="45713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71"/>
            <a:ext cx="3185160" cy="413808"/>
          </a:xfrm>
          <a:prstGeom prst="rect">
            <a:avLst/>
          </a:prstGeom>
        </p:spPr>
        <p:txBody>
          <a:bodyPr vert="horz" lIns="91424" tIns="45713" rIns="91424" bIns="45713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2" y="7203871"/>
            <a:ext cx="2346960" cy="413808"/>
          </a:xfrm>
          <a:prstGeom prst="rect">
            <a:avLst/>
          </a:prstGeom>
        </p:spPr>
        <p:txBody>
          <a:bodyPr vert="horz" lIns="91424" tIns="45713" rIns="91424" bIns="45713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87" r:id="rId12"/>
    <p:sldLayoutId id="2147483988" r:id="rId13"/>
    <p:sldLayoutId id="2147483990" r:id="rId14"/>
    <p:sldLayoutId id="2147483991" r:id="rId15"/>
  </p:sldLayoutIdLst>
  <p:hf hdr="0" ftr="0" dt="0"/>
  <p:txStyles>
    <p:titleStyle>
      <a:lvl1pPr algn="ctr" defTabSz="1036133" rtl="0" eaLnBrk="1" latinLnBrk="0" hangingPunct="1"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8551" indent="-388551" algn="l" defTabSz="1036133" rtl="0" eaLnBrk="1" latinLnBrk="0" hangingPunct="1">
        <a:spcBef>
          <a:spcPct val="20000"/>
        </a:spcBef>
        <a:buFont typeface="Arial" pitchFamily="34" charset="0"/>
        <a:buChar char="•"/>
        <a:defRPr sz="3628" kern="1200">
          <a:solidFill>
            <a:schemeClr val="tx1"/>
          </a:solidFill>
          <a:latin typeface="+mn-lt"/>
          <a:ea typeface="+mn-ea"/>
          <a:cs typeface="+mn-cs"/>
        </a:defRPr>
      </a:lvl1pPr>
      <a:lvl2pPr marL="841858" indent="-323792" algn="l" defTabSz="1036133" rtl="0" eaLnBrk="1" latinLnBrk="0" hangingPunct="1">
        <a:spcBef>
          <a:spcPct val="20000"/>
        </a:spcBef>
        <a:buFont typeface="Arial" pitchFamily="34" charset="0"/>
        <a:buChar char="–"/>
        <a:defRPr sz="3174" kern="1200">
          <a:solidFill>
            <a:schemeClr val="tx1"/>
          </a:solidFill>
          <a:latin typeface="+mn-lt"/>
          <a:ea typeface="+mn-ea"/>
          <a:cs typeface="+mn-cs"/>
        </a:defRPr>
      </a:lvl2pPr>
      <a:lvl3pPr marL="1295167" indent="-259034" algn="l" defTabSz="1036133" rtl="0" eaLnBrk="1" latinLnBrk="0" hangingPunct="1">
        <a:spcBef>
          <a:spcPct val="20000"/>
        </a:spcBef>
        <a:buFont typeface="Arial" pitchFamily="34" charset="0"/>
        <a:buChar char="•"/>
        <a:defRPr sz="2719" kern="1200">
          <a:solidFill>
            <a:schemeClr val="tx1"/>
          </a:solidFill>
          <a:latin typeface="+mn-lt"/>
          <a:ea typeface="+mn-ea"/>
          <a:cs typeface="+mn-cs"/>
        </a:defRPr>
      </a:lvl3pPr>
      <a:lvl4pPr marL="1813234" indent="-259034" algn="l" defTabSz="1036133" rtl="0" eaLnBrk="1" latinLnBrk="0" hangingPunct="1">
        <a:spcBef>
          <a:spcPct val="20000"/>
        </a:spcBef>
        <a:buFont typeface="Arial" pitchFamily="34" charset="0"/>
        <a:buChar char="–"/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31300" indent="-259034" algn="l" defTabSz="1036133" rtl="0" eaLnBrk="1" latinLnBrk="0" hangingPunct="1">
        <a:spcBef>
          <a:spcPct val="20000"/>
        </a:spcBef>
        <a:buFont typeface="Arial" pitchFamily="34" charset="0"/>
        <a:buChar char="»"/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49367" indent="-259034" algn="l" defTabSz="1036133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367434" indent="-259034" algn="l" defTabSz="1036133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885500" indent="-259034" algn="l" defTabSz="1036133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403567" indent="-259034" algn="l" defTabSz="1036133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133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067" algn="l" defTabSz="1036133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133" algn="l" defTabSz="1036133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200" algn="l" defTabSz="1036133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266" algn="l" defTabSz="1036133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333" algn="l" defTabSz="1036133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399" algn="l" defTabSz="1036133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6466" algn="l" defTabSz="1036133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4532" algn="l" defTabSz="1036133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2666" y="306308"/>
            <a:ext cx="905308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150" y="1360170"/>
            <a:ext cx="9040591" cy="537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	Klik om de opmaakprofielen van de modeltekst te bewerken cbxxcvbxcbczbcvbncv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6255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92" r:id="rId13"/>
  </p:sldLayoutIdLst>
  <p:transition spd="med">
    <p:fade thruBlk="1"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80" b="1" i="1">
          <a:solidFill>
            <a:srgbClr val="70A489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80" b="1" i="1">
          <a:solidFill>
            <a:srgbClr val="70A489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80" b="1" i="1">
          <a:solidFill>
            <a:srgbClr val="70A489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80" b="1" i="1">
          <a:solidFill>
            <a:srgbClr val="70A489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80" b="1" i="1">
          <a:solidFill>
            <a:srgbClr val="70A489"/>
          </a:solidFill>
          <a:latin typeface="Calibri" charset="0"/>
          <a:ea typeface="ＭＳ Ｐゴシック" charset="-128"/>
          <a:cs typeface="ＭＳ Ｐゴシック" charset="-128"/>
        </a:defRPr>
      </a:lvl5pPr>
      <a:lvl6pPr marL="517812" algn="l" rtl="0" eaLnBrk="1" fontAlgn="base" hangingPunct="1">
        <a:spcBef>
          <a:spcPct val="0"/>
        </a:spcBef>
        <a:spcAft>
          <a:spcPct val="0"/>
        </a:spcAft>
        <a:defRPr sz="4080" b="1" i="1">
          <a:solidFill>
            <a:srgbClr val="70A489"/>
          </a:solidFill>
          <a:latin typeface="Calibri" charset="0"/>
        </a:defRPr>
      </a:lvl6pPr>
      <a:lvl7pPr marL="1035620" algn="l" rtl="0" eaLnBrk="1" fontAlgn="base" hangingPunct="1">
        <a:spcBef>
          <a:spcPct val="0"/>
        </a:spcBef>
        <a:spcAft>
          <a:spcPct val="0"/>
        </a:spcAft>
        <a:defRPr sz="4080" b="1" i="1">
          <a:solidFill>
            <a:srgbClr val="70A489"/>
          </a:solidFill>
          <a:latin typeface="Calibri" charset="0"/>
        </a:defRPr>
      </a:lvl7pPr>
      <a:lvl8pPr marL="1553429" algn="l" rtl="0" eaLnBrk="1" fontAlgn="base" hangingPunct="1">
        <a:spcBef>
          <a:spcPct val="0"/>
        </a:spcBef>
        <a:spcAft>
          <a:spcPct val="0"/>
        </a:spcAft>
        <a:defRPr sz="4080" b="1" i="1">
          <a:solidFill>
            <a:srgbClr val="70A489"/>
          </a:solidFill>
          <a:latin typeface="Calibri" charset="0"/>
        </a:defRPr>
      </a:lvl8pPr>
      <a:lvl9pPr marL="2071241" algn="l" rtl="0" eaLnBrk="1" fontAlgn="base" hangingPunct="1">
        <a:spcBef>
          <a:spcPct val="0"/>
        </a:spcBef>
        <a:spcAft>
          <a:spcPct val="0"/>
        </a:spcAft>
        <a:defRPr sz="4080" b="1" i="1">
          <a:solidFill>
            <a:srgbClr val="70A489"/>
          </a:solidFill>
          <a:latin typeface="Calibri" charset="0"/>
        </a:defRPr>
      </a:lvl9pPr>
    </p:titleStyle>
    <p:bodyStyle>
      <a:lvl1pPr marL="387744" indent="-387744" algn="l" rtl="0" eaLnBrk="1" fontAlgn="base" hangingPunct="1">
        <a:spcBef>
          <a:spcPct val="20000"/>
        </a:spcBef>
        <a:spcAft>
          <a:spcPct val="0"/>
        </a:spcAft>
        <a:defRPr sz="2719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41285" indent="-323120" algn="l" rtl="0" eaLnBrk="1" fontAlgn="base" hangingPunct="1">
        <a:spcBef>
          <a:spcPct val="20000"/>
        </a:spcBef>
        <a:spcAft>
          <a:spcPct val="0"/>
        </a:spcAft>
        <a:buFont typeface="Calibri" pitchFamily="34" charset="0"/>
        <a:buChar char="•"/>
        <a:defRPr sz="2719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293652" indent="-258496" algn="l" rtl="0" eaLnBrk="1" fontAlgn="base" hangingPunct="1">
        <a:spcBef>
          <a:spcPct val="20000"/>
        </a:spcBef>
        <a:spcAft>
          <a:spcPct val="0"/>
        </a:spcAft>
        <a:buChar char="•"/>
        <a:defRPr sz="2267" i="1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811816" indent="-258496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329981" indent="-258496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847953" indent="-25890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6pPr>
      <a:lvl7pPr marL="3365764" indent="-25890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7pPr>
      <a:lvl8pPr marL="3883573" indent="-25890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8pPr>
      <a:lvl9pPr marL="4401385" indent="-25890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517812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7812" algn="l" defTabSz="517812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5620" algn="l" defTabSz="517812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3429" algn="l" defTabSz="517812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1241" algn="l" defTabSz="517812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89049" algn="l" defTabSz="517812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6860" algn="l" defTabSz="517812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4670" algn="l" defTabSz="517812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2478" algn="l" defTabSz="517812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70105" y="6151256"/>
            <a:ext cx="205810" cy="379872"/>
          </a:xfrm>
          <a:prstGeom prst="rect">
            <a:avLst/>
          </a:prstGeom>
          <a:noFill/>
        </p:spPr>
        <p:txBody>
          <a:bodyPr wrap="none" lIns="101878" tIns="50939" rIns="101878" bIns="50939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1579" y="3092116"/>
            <a:ext cx="6909335" cy="969480"/>
          </a:xfrm>
        </p:spPr>
        <p:txBody>
          <a:bodyPr/>
          <a:lstStyle/>
          <a:p>
            <a:r>
              <a:rPr lang="en-US" sz="3600" dirty="0">
                <a:solidFill>
                  <a:srgbClr val="005B82"/>
                </a:solidFill>
              </a:rPr>
              <a:t>Using Environmental </a:t>
            </a:r>
            <a:br>
              <a:rPr lang="en-US" sz="3600" dirty="0">
                <a:solidFill>
                  <a:srgbClr val="005B82"/>
                </a:solidFill>
              </a:rPr>
            </a:br>
            <a:r>
              <a:rPr lang="en-US" sz="3600" dirty="0">
                <a:solidFill>
                  <a:srgbClr val="005B82"/>
                </a:solidFill>
              </a:rPr>
              <a:t>Molecular Diagnostics </a:t>
            </a:r>
            <a:br>
              <a:rPr lang="en-US" sz="3600" dirty="0">
                <a:solidFill>
                  <a:srgbClr val="005B82"/>
                </a:solidFill>
              </a:rPr>
            </a:br>
            <a:r>
              <a:rPr lang="en-US" sz="3600" dirty="0">
                <a:solidFill>
                  <a:srgbClr val="005B82"/>
                </a:solidFill>
              </a:rPr>
              <a:t>to support a </a:t>
            </a:r>
            <a:br>
              <a:rPr lang="en-US" sz="3600" dirty="0">
                <a:solidFill>
                  <a:srgbClr val="005B82"/>
                </a:solidFill>
              </a:rPr>
            </a:br>
            <a:r>
              <a:rPr lang="en-US" sz="3600" dirty="0" err="1">
                <a:solidFill>
                  <a:srgbClr val="005B82"/>
                </a:solidFill>
              </a:rPr>
              <a:t>Rhizodegradation</a:t>
            </a:r>
            <a:r>
              <a:rPr lang="en-US" sz="3600" dirty="0">
                <a:solidFill>
                  <a:srgbClr val="005B82"/>
                </a:solidFill>
              </a:rPr>
              <a:t> Closure Strategy </a:t>
            </a:r>
            <a:br>
              <a:rPr lang="en-US" sz="3600" dirty="0">
                <a:solidFill>
                  <a:srgbClr val="005B82"/>
                </a:solidFill>
              </a:rPr>
            </a:br>
            <a:r>
              <a:rPr lang="en-US" sz="3600" dirty="0">
                <a:solidFill>
                  <a:srgbClr val="005B82"/>
                </a:solidFill>
              </a:rPr>
              <a:t>at a Service Station Site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609600" y="4572000"/>
            <a:ext cx="2580774" cy="135818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200" b="1" dirty="0">
                <a:solidFill>
                  <a:schemeClr val="tx1"/>
                </a:solidFill>
              </a:rPr>
              <a:t>Jack Sheldon</a:t>
            </a: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chemeClr val="tx1"/>
                </a:solidFill>
              </a:rPr>
              <a:t>Battelle Conference</a:t>
            </a: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chemeClr val="tx1"/>
                </a:solidFill>
              </a:rPr>
              <a:t>Palm Springs, CA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April 12, 2018</a:t>
            </a:r>
          </a:p>
        </p:txBody>
      </p:sp>
    </p:spTree>
    <p:extLst>
      <p:ext uri="{BB962C8B-B14F-4D97-AF65-F5344CB8AC3E}">
        <p14:creationId xmlns:p14="http://schemas.microsoft.com/office/powerpoint/2010/main" val="3766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0FD941-E71E-4FB3-8B10-BD185E9E5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71"/>
          <a:stretch/>
        </p:blipFill>
        <p:spPr>
          <a:xfrm>
            <a:off x="152401" y="2057400"/>
            <a:ext cx="1905000" cy="4648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920" y="914400"/>
            <a:ext cx="9052560" cy="532339"/>
          </a:xfrm>
        </p:spPr>
        <p:txBody>
          <a:bodyPr/>
          <a:lstStyle/>
          <a:p>
            <a:r>
              <a:rPr lang="en-US" dirty="0"/>
              <a:t>Groundwater </a:t>
            </a:r>
            <a:br>
              <a:rPr lang="en-US" dirty="0"/>
            </a:br>
            <a:r>
              <a:rPr lang="en-US" dirty="0"/>
              <a:t>-Chemistry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53977-36D0-4F29-BB92-71DFBB6DA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18" y="-16042"/>
            <a:ext cx="5051987" cy="77724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F02BDA-E357-4C2F-8DB6-AF61B4A408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4" r="39191"/>
          <a:stretch/>
        </p:blipFill>
        <p:spPr>
          <a:xfrm>
            <a:off x="2362200" y="2514600"/>
            <a:ext cx="195279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8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10271760" cy="591411"/>
          </a:xfrm>
        </p:spPr>
        <p:txBody>
          <a:bodyPr/>
          <a:lstStyle/>
          <a:p>
            <a:r>
              <a:rPr lang="en-US" sz="3500" dirty="0"/>
              <a:t>Phytoremediation Processes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95DCCC-8B25-4701-8271-66229F116E7A}"/>
              </a:ext>
            </a:extLst>
          </p:cNvPr>
          <p:cNvGrpSpPr/>
          <p:nvPr/>
        </p:nvGrpSpPr>
        <p:grpSpPr>
          <a:xfrm>
            <a:off x="2895600" y="4843278"/>
            <a:ext cx="4875251" cy="2335810"/>
            <a:chOff x="3129573" y="4045055"/>
            <a:chExt cx="4875251" cy="233581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D02107-EC9E-4253-A1BC-08780D4F639C}"/>
                </a:ext>
              </a:extLst>
            </p:cNvPr>
            <p:cNvSpPr/>
            <p:nvPr/>
          </p:nvSpPr>
          <p:spPr>
            <a:xfrm>
              <a:off x="3129573" y="5454345"/>
              <a:ext cx="3454205" cy="926520"/>
            </a:xfrm>
            <a:custGeom>
              <a:avLst/>
              <a:gdLst>
                <a:gd name="connsiteX0" fmla="*/ 0 w 3454205"/>
                <a:gd name="connsiteY0" fmla="*/ 154423 h 926520"/>
                <a:gd name="connsiteX1" fmla="*/ 154423 w 3454205"/>
                <a:gd name="connsiteY1" fmla="*/ 0 h 926520"/>
                <a:gd name="connsiteX2" fmla="*/ 3299782 w 3454205"/>
                <a:gd name="connsiteY2" fmla="*/ 0 h 926520"/>
                <a:gd name="connsiteX3" fmla="*/ 3454205 w 3454205"/>
                <a:gd name="connsiteY3" fmla="*/ 154423 h 926520"/>
                <a:gd name="connsiteX4" fmla="*/ 3454205 w 3454205"/>
                <a:gd name="connsiteY4" fmla="*/ 772097 h 926520"/>
                <a:gd name="connsiteX5" fmla="*/ 3299782 w 3454205"/>
                <a:gd name="connsiteY5" fmla="*/ 926520 h 926520"/>
                <a:gd name="connsiteX6" fmla="*/ 154423 w 3454205"/>
                <a:gd name="connsiteY6" fmla="*/ 926520 h 926520"/>
                <a:gd name="connsiteX7" fmla="*/ 0 w 3454205"/>
                <a:gd name="connsiteY7" fmla="*/ 772097 h 926520"/>
                <a:gd name="connsiteX8" fmla="*/ 0 w 3454205"/>
                <a:gd name="connsiteY8" fmla="*/ 154423 h 92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4205" h="926520">
                  <a:moveTo>
                    <a:pt x="0" y="154423"/>
                  </a:moveTo>
                  <a:cubicBezTo>
                    <a:pt x="0" y="69138"/>
                    <a:pt x="69138" y="0"/>
                    <a:pt x="154423" y="0"/>
                  </a:cubicBezTo>
                  <a:lnTo>
                    <a:pt x="3299782" y="0"/>
                  </a:lnTo>
                  <a:cubicBezTo>
                    <a:pt x="3385067" y="0"/>
                    <a:pt x="3454205" y="69138"/>
                    <a:pt x="3454205" y="154423"/>
                  </a:cubicBezTo>
                  <a:lnTo>
                    <a:pt x="3454205" y="772097"/>
                  </a:lnTo>
                  <a:cubicBezTo>
                    <a:pt x="3454205" y="857382"/>
                    <a:pt x="3385067" y="926520"/>
                    <a:pt x="3299782" y="926520"/>
                  </a:cubicBezTo>
                  <a:lnTo>
                    <a:pt x="154423" y="926520"/>
                  </a:lnTo>
                  <a:cubicBezTo>
                    <a:pt x="69138" y="926520"/>
                    <a:pt x="0" y="857382"/>
                    <a:pt x="0" y="772097"/>
                  </a:cubicBezTo>
                  <a:lnTo>
                    <a:pt x="0" y="15442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0" tIns="132859" rIns="0" bIns="132859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/>
                <a:t>Hydraulic Uptake and Control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1628CC-1A0E-491F-BA38-2B1EF5055288}"/>
                </a:ext>
              </a:extLst>
            </p:cNvPr>
            <p:cNvSpPr/>
            <p:nvPr/>
          </p:nvSpPr>
          <p:spPr>
            <a:xfrm>
              <a:off x="4550619" y="4045055"/>
              <a:ext cx="3454205" cy="926520"/>
            </a:xfrm>
            <a:custGeom>
              <a:avLst/>
              <a:gdLst>
                <a:gd name="connsiteX0" fmla="*/ 0 w 3454205"/>
                <a:gd name="connsiteY0" fmla="*/ 154423 h 926520"/>
                <a:gd name="connsiteX1" fmla="*/ 154423 w 3454205"/>
                <a:gd name="connsiteY1" fmla="*/ 0 h 926520"/>
                <a:gd name="connsiteX2" fmla="*/ 3299782 w 3454205"/>
                <a:gd name="connsiteY2" fmla="*/ 0 h 926520"/>
                <a:gd name="connsiteX3" fmla="*/ 3454205 w 3454205"/>
                <a:gd name="connsiteY3" fmla="*/ 154423 h 926520"/>
                <a:gd name="connsiteX4" fmla="*/ 3454205 w 3454205"/>
                <a:gd name="connsiteY4" fmla="*/ 772097 h 926520"/>
                <a:gd name="connsiteX5" fmla="*/ 3299782 w 3454205"/>
                <a:gd name="connsiteY5" fmla="*/ 926520 h 926520"/>
                <a:gd name="connsiteX6" fmla="*/ 154423 w 3454205"/>
                <a:gd name="connsiteY6" fmla="*/ 926520 h 926520"/>
                <a:gd name="connsiteX7" fmla="*/ 0 w 3454205"/>
                <a:gd name="connsiteY7" fmla="*/ 772097 h 926520"/>
                <a:gd name="connsiteX8" fmla="*/ 0 w 3454205"/>
                <a:gd name="connsiteY8" fmla="*/ 154423 h 92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4205" h="926520">
                  <a:moveTo>
                    <a:pt x="0" y="154423"/>
                  </a:moveTo>
                  <a:cubicBezTo>
                    <a:pt x="0" y="69138"/>
                    <a:pt x="69138" y="0"/>
                    <a:pt x="154423" y="0"/>
                  </a:cubicBezTo>
                  <a:lnTo>
                    <a:pt x="3299782" y="0"/>
                  </a:lnTo>
                  <a:cubicBezTo>
                    <a:pt x="3385067" y="0"/>
                    <a:pt x="3454205" y="69138"/>
                    <a:pt x="3454205" y="154423"/>
                  </a:cubicBezTo>
                  <a:lnTo>
                    <a:pt x="3454205" y="772097"/>
                  </a:lnTo>
                  <a:cubicBezTo>
                    <a:pt x="3454205" y="857382"/>
                    <a:pt x="3385067" y="926520"/>
                    <a:pt x="3299782" y="926520"/>
                  </a:cubicBezTo>
                  <a:lnTo>
                    <a:pt x="154423" y="926520"/>
                  </a:lnTo>
                  <a:cubicBezTo>
                    <a:pt x="69138" y="926520"/>
                    <a:pt x="0" y="857382"/>
                    <a:pt x="0" y="772097"/>
                  </a:cubicBezTo>
                  <a:lnTo>
                    <a:pt x="0" y="15442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8640" tIns="132859" rIns="132859" bIns="132859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/>
                <a:t>Root Exudates = Microbial Activity</a:t>
              </a: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AEBC06C-5E1E-4C84-8768-23F350F6A99A}"/>
              </a:ext>
            </a:extLst>
          </p:cNvPr>
          <p:cNvSpPr/>
          <p:nvPr/>
        </p:nvSpPr>
        <p:spPr>
          <a:xfrm>
            <a:off x="3554678" y="1564644"/>
            <a:ext cx="3454205" cy="926520"/>
          </a:xfrm>
          <a:custGeom>
            <a:avLst/>
            <a:gdLst>
              <a:gd name="connsiteX0" fmla="*/ 0 w 3454205"/>
              <a:gd name="connsiteY0" fmla="*/ 154423 h 926520"/>
              <a:gd name="connsiteX1" fmla="*/ 154423 w 3454205"/>
              <a:gd name="connsiteY1" fmla="*/ 0 h 926520"/>
              <a:gd name="connsiteX2" fmla="*/ 3299782 w 3454205"/>
              <a:gd name="connsiteY2" fmla="*/ 0 h 926520"/>
              <a:gd name="connsiteX3" fmla="*/ 3454205 w 3454205"/>
              <a:gd name="connsiteY3" fmla="*/ 154423 h 926520"/>
              <a:gd name="connsiteX4" fmla="*/ 3454205 w 3454205"/>
              <a:gd name="connsiteY4" fmla="*/ 772097 h 926520"/>
              <a:gd name="connsiteX5" fmla="*/ 3299782 w 3454205"/>
              <a:gd name="connsiteY5" fmla="*/ 926520 h 926520"/>
              <a:gd name="connsiteX6" fmla="*/ 154423 w 3454205"/>
              <a:gd name="connsiteY6" fmla="*/ 926520 h 926520"/>
              <a:gd name="connsiteX7" fmla="*/ 0 w 3454205"/>
              <a:gd name="connsiteY7" fmla="*/ 772097 h 926520"/>
              <a:gd name="connsiteX8" fmla="*/ 0 w 3454205"/>
              <a:gd name="connsiteY8" fmla="*/ 154423 h 92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4205" h="926520">
                <a:moveTo>
                  <a:pt x="0" y="154423"/>
                </a:moveTo>
                <a:cubicBezTo>
                  <a:pt x="0" y="69138"/>
                  <a:pt x="69138" y="0"/>
                  <a:pt x="154423" y="0"/>
                </a:cubicBezTo>
                <a:lnTo>
                  <a:pt x="3299782" y="0"/>
                </a:lnTo>
                <a:cubicBezTo>
                  <a:pt x="3385067" y="0"/>
                  <a:pt x="3454205" y="69138"/>
                  <a:pt x="3454205" y="154423"/>
                </a:cubicBezTo>
                <a:lnTo>
                  <a:pt x="3454205" y="772097"/>
                </a:lnTo>
                <a:cubicBezTo>
                  <a:pt x="3454205" y="857382"/>
                  <a:pt x="3385067" y="926520"/>
                  <a:pt x="3299782" y="926520"/>
                </a:cubicBezTo>
                <a:lnTo>
                  <a:pt x="154423" y="926520"/>
                </a:lnTo>
                <a:cubicBezTo>
                  <a:pt x="69138" y="926520"/>
                  <a:pt x="0" y="857382"/>
                  <a:pt x="0" y="772097"/>
                </a:cubicBezTo>
                <a:lnTo>
                  <a:pt x="0" y="15442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8640" tIns="132859" rIns="132859" bIns="132859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/>
              <a:t>Volatilization with ET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062608F-76F1-4570-8F6A-50CDC894BA99}"/>
              </a:ext>
            </a:extLst>
          </p:cNvPr>
          <p:cNvSpPr/>
          <p:nvPr/>
        </p:nvSpPr>
        <p:spPr>
          <a:xfrm>
            <a:off x="3865977" y="3256162"/>
            <a:ext cx="3454205" cy="926520"/>
          </a:xfrm>
          <a:custGeom>
            <a:avLst/>
            <a:gdLst>
              <a:gd name="connsiteX0" fmla="*/ 0 w 3454205"/>
              <a:gd name="connsiteY0" fmla="*/ 154423 h 926520"/>
              <a:gd name="connsiteX1" fmla="*/ 154423 w 3454205"/>
              <a:gd name="connsiteY1" fmla="*/ 0 h 926520"/>
              <a:gd name="connsiteX2" fmla="*/ 3299782 w 3454205"/>
              <a:gd name="connsiteY2" fmla="*/ 0 h 926520"/>
              <a:gd name="connsiteX3" fmla="*/ 3454205 w 3454205"/>
              <a:gd name="connsiteY3" fmla="*/ 154423 h 926520"/>
              <a:gd name="connsiteX4" fmla="*/ 3454205 w 3454205"/>
              <a:gd name="connsiteY4" fmla="*/ 772097 h 926520"/>
              <a:gd name="connsiteX5" fmla="*/ 3299782 w 3454205"/>
              <a:gd name="connsiteY5" fmla="*/ 926520 h 926520"/>
              <a:gd name="connsiteX6" fmla="*/ 154423 w 3454205"/>
              <a:gd name="connsiteY6" fmla="*/ 926520 h 926520"/>
              <a:gd name="connsiteX7" fmla="*/ 0 w 3454205"/>
              <a:gd name="connsiteY7" fmla="*/ 772097 h 926520"/>
              <a:gd name="connsiteX8" fmla="*/ 0 w 3454205"/>
              <a:gd name="connsiteY8" fmla="*/ 154423 h 92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4205" h="926520">
                <a:moveTo>
                  <a:pt x="0" y="154423"/>
                </a:moveTo>
                <a:cubicBezTo>
                  <a:pt x="0" y="69138"/>
                  <a:pt x="69138" y="0"/>
                  <a:pt x="154423" y="0"/>
                </a:cubicBezTo>
                <a:lnTo>
                  <a:pt x="3299782" y="0"/>
                </a:lnTo>
                <a:cubicBezTo>
                  <a:pt x="3385067" y="0"/>
                  <a:pt x="3454205" y="69138"/>
                  <a:pt x="3454205" y="154423"/>
                </a:cubicBezTo>
                <a:lnTo>
                  <a:pt x="3454205" y="772097"/>
                </a:lnTo>
                <a:cubicBezTo>
                  <a:pt x="3454205" y="857382"/>
                  <a:pt x="3385067" y="926520"/>
                  <a:pt x="3299782" y="926520"/>
                </a:cubicBezTo>
                <a:lnTo>
                  <a:pt x="154423" y="926520"/>
                </a:lnTo>
                <a:cubicBezTo>
                  <a:pt x="69138" y="926520"/>
                  <a:pt x="0" y="857382"/>
                  <a:pt x="0" y="772097"/>
                </a:cubicBezTo>
                <a:lnTo>
                  <a:pt x="0" y="15442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8640" tIns="132859" rIns="132859" bIns="132859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/>
              <a:t>Degradation in the Plant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F0E65B4-62B5-47C7-87AC-CBB36A539A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08" y="1789389"/>
            <a:ext cx="2603439" cy="4147186"/>
          </a:xfrm>
          <a:prstGeom prst="rect">
            <a:avLst/>
          </a:prstGeom>
        </p:spPr>
      </p:pic>
      <p:sp>
        <p:nvSpPr>
          <p:cNvPr id="24" name="Arrow: Up 23">
            <a:extLst>
              <a:ext uri="{FF2B5EF4-FFF2-40B4-BE49-F238E27FC236}">
                <a16:creationId xmlns:a16="http://schemas.microsoft.com/office/drawing/2014/main" id="{150C5B0B-F321-4D83-A4B5-4482C4FD785F}"/>
              </a:ext>
            </a:extLst>
          </p:cNvPr>
          <p:cNvSpPr/>
          <p:nvPr/>
        </p:nvSpPr>
        <p:spPr>
          <a:xfrm>
            <a:off x="2321288" y="6161320"/>
            <a:ext cx="304800" cy="889000"/>
          </a:xfrm>
          <a:prstGeom prst="upArrow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E1B5BBA4-6627-4EDB-9F4C-AC39F2B76ECE}"/>
              </a:ext>
            </a:extLst>
          </p:cNvPr>
          <p:cNvSpPr/>
          <p:nvPr/>
        </p:nvSpPr>
        <p:spPr>
          <a:xfrm rot="16200000">
            <a:off x="3570325" y="4748712"/>
            <a:ext cx="292020" cy="1200622"/>
          </a:xfrm>
          <a:prstGeom prst="upArrow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C13C6754-06EF-48BC-9876-0DAB0A64A489}"/>
              </a:ext>
            </a:extLst>
          </p:cNvPr>
          <p:cNvSpPr/>
          <p:nvPr/>
        </p:nvSpPr>
        <p:spPr>
          <a:xfrm rot="16200000">
            <a:off x="3482878" y="3350389"/>
            <a:ext cx="303021" cy="583644"/>
          </a:xfrm>
          <a:prstGeom prst="upArrow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B592BA87-19F2-4898-86DC-4ACBA6F7BCEC}"/>
              </a:ext>
            </a:extLst>
          </p:cNvPr>
          <p:cNvSpPr/>
          <p:nvPr/>
        </p:nvSpPr>
        <p:spPr>
          <a:xfrm>
            <a:off x="2693618" y="1232517"/>
            <a:ext cx="304800" cy="889000"/>
          </a:xfrm>
          <a:prstGeom prst="upArrow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72A4ACB-830B-4134-A21C-F2C5FB5F7C97}"/>
              </a:ext>
            </a:extLst>
          </p:cNvPr>
          <p:cNvSpPr/>
          <p:nvPr/>
        </p:nvSpPr>
        <p:spPr>
          <a:xfrm>
            <a:off x="3716335" y="4690001"/>
            <a:ext cx="4595212" cy="1318042"/>
          </a:xfrm>
          <a:prstGeom prst="ellipse">
            <a:avLst/>
          </a:prstGeom>
          <a:noFill/>
          <a:ln>
            <a:solidFill>
              <a:srgbClr val="6620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28560C-6155-4F5E-91B5-9AFCD8F0CA57}"/>
              </a:ext>
            </a:extLst>
          </p:cNvPr>
          <p:cNvSpPr/>
          <p:nvPr/>
        </p:nvSpPr>
        <p:spPr>
          <a:xfrm>
            <a:off x="3743739" y="4343472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80E00C6-F808-44EF-8ED4-7D4A7105DE6F}"/>
              </a:ext>
            </a:extLst>
          </p:cNvPr>
          <p:cNvSpPr/>
          <p:nvPr/>
        </p:nvSpPr>
        <p:spPr>
          <a:xfrm>
            <a:off x="2321288" y="6008043"/>
            <a:ext cx="4595212" cy="1318042"/>
          </a:xfrm>
          <a:prstGeom prst="ellipse">
            <a:avLst/>
          </a:prstGeom>
          <a:noFill/>
          <a:ln>
            <a:solidFill>
              <a:srgbClr val="6620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70EA6C-45D6-4D6C-B791-6198DEB85A71}"/>
              </a:ext>
            </a:extLst>
          </p:cNvPr>
          <p:cNvSpPr/>
          <p:nvPr/>
        </p:nvSpPr>
        <p:spPr>
          <a:xfrm>
            <a:off x="6927126" y="6252568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2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82121CB-0C68-4593-988B-D6D6BA8A3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6180" y="7203864"/>
            <a:ext cx="389299" cy="413808"/>
          </a:xfrm>
        </p:spPr>
        <p:txBody>
          <a:bodyPr>
            <a:normAutofit/>
          </a:bodyPr>
          <a:lstStyle/>
          <a:p>
            <a:pPr marL="0" indent="0">
              <a:buNone/>
            </a:pPr>
            <a:fld id="{8252AB0C-A1F3-8C4A-9286-BCDE923929CD}" type="slidenum">
              <a:rPr lang="en-US" sz="1300" smtClean="0">
                <a:solidFill>
                  <a:srgbClr val="005B82"/>
                </a:solidFill>
              </a:rPr>
              <a:pPr marL="0" indent="0">
                <a:buNone/>
              </a:pPr>
              <a:t>11</a:t>
            </a:fld>
            <a:endParaRPr lang="en-US" sz="1300" dirty="0">
              <a:solidFill>
                <a:srgbClr val="005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Visual Inspection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0FA9B-5EFB-43BB-B307-ED14EE045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23" r="31541"/>
          <a:stretch/>
        </p:blipFill>
        <p:spPr>
          <a:xfrm>
            <a:off x="2997868" y="2470616"/>
            <a:ext cx="2057401" cy="3168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3B4EC5-E403-4BE7-AEAE-CB683F843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906" b="29557"/>
          <a:stretch/>
        </p:blipFill>
        <p:spPr>
          <a:xfrm>
            <a:off x="502920" y="1406347"/>
            <a:ext cx="3407344" cy="3207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5451F6-5736-4A3C-AFC6-D04714022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00"/>
          <a:stretch/>
        </p:blipFill>
        <p:spPr>
          <a:xfrm>
            <a:off x="5001126" y="3505200"/>
            <a:ext cx="2190951" cy="3168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C0A895-EF05-48F0-8163-628DE7FED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79" r="5394" b="29557"/>
          <a:stretch/>
        </p:blipFill>
        <p:spPr>
          <a:xfrm>
            <a:off x="6521517" y="4565294"/>
            <a:ext cx="3536883" cy="32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71114"/>
            <a:ext cx="8641080" cy="568537"/>
          </a:xfrm>
        </p:spPr>
        <p:txBody>
          <a:bodyPr/>
          <a:lstStyle/>
          <a:p>
            <a:r>
              <a:rPr lang="en-US" sz="3500" dirty="0"/>
              <a:t>Soil Microbial Sampling and Geochemistry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57" y="2643962"/>
            <a:ext cx="4158834" cy="510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7A1A03-8102-4E1C-8705-47FB0AD61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597563"/>
            <a:ext cx="5283901" cy="870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B79A65-ED2D-40BA-9852-1993599E6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745512"/>
            <a:ext cx="4604779" cy="5181600"/>
          </a:xfrm>
          <a:prstGeom prst="ellipse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8C38B84-7F01-4FD3-85D0-0C4D16DA7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6180" y="7203864"/>
            <a:ext cx="389299" cy="413808"/>
          </a:xfrm>
        </p:spPr>
        <p:txBody>
          <a:bodyPr>
            <a:normAutofit/>
          </a:bodyPr>
          <a:lstStyle/>
          <a:p>
            <a:pPr marL="0" indent="0">
              <a:buNone/>
            </a:pPr>
            <a:fld id="{8252AB0C-A1F3-8C4A-9286-BCDE923929CD}" type="slidenum">
              <a:rPr lang="en-US" sz="1300" smtClean="0">
                <a:solidFill>
                  <a:srgbClr val="005B82"/>
                </a:solidFill>
              </a:rPr>
              <a:pPr marL="0" indent="0">
                <a:buNone/>
              </a:pPr>
              <a:t>13</a:t>
            </a:fld>
            <a:endParaRPr lang="en-US" sz="1300" dirty="0">
              <a:solidFill>
                <a:srgbClr val="005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roup 256">
            <a:extLst>
              <a:ext uri="{FF2B5EF4-FFF2-40B4-BE49-F238E27FC236}">
                <a16:creationId xmlns:a16="http://schemas.microsoft.com/office/drawing/2014/main" id="{0DF17837-B70A-4C22-953D-F87E81E42F88}"/>
              </a:ext>
            </a:extLst>
          </p:cNvPr>
          <p:cNvGrpSpPr/>
          <p:nvPr/>
        </p:nvGrpSpPr>
        <p:grpSpPr>
          <a:xfrm>
            <a:off x="0" y="1544844"/>
            <a:ext cx="10058400" cy="4576555"/>
            <a:chOff x="0" y="2362200"/>
            <a:chExt cx="9144000" cy="4495800"/>
          </a:xfrm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EFADC670-FB84-4A9B-8949-BADC2FA114A0}"/>
                </a:ext>
              </a:extLst>
            </p:cNvPr>
            <p:cNvSpPr/>
            <p:nvPr/>
          </p:nvSpPr>
          <p:spPr bwMode="auto">
            <a:xfrm rot="10800000">
              <a:off x="0" y="2362200"/>
              <a:ext cx="9144000" cy="4495800"/>
            </a:xfrm>
            <a:prstGeom prst="rect">
              <a:avLst/>
            </a:prstGeom>
            <a:gradFill flip="none" rotWithShape="1">
              <a:gsLst>
                <a:gs pos="0">
                  <a:srgbClr val="D9CFBB"/>
                </a:gs>
                <a:gs pos="100000">
                  <a:srgbClr val="6A5E40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59" name="Freeform 5">
              <a:extLst>
                <a:ext uri="{FF2B5EF4-FFF2-40B4-BE49-F238E27FC236}">
                  <a16:creationId xmlns:a16="http://schemas.microsoft.com/office/drawing/2014/main" id="{256B708F-4E88-44EE-816F-FEBDEBF6C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343400"/>
              <a:ext cx="9144000" cy="1933575"/>
            </a:xfrm>
            <a:custGeom>
              <a:avLst/>
              <a:gdLst/>
              <a:ahLst/>
              <a:cxnLst>
                <a:cxn ang="0">
                  <a:pos x="5303" y="229"/>
                </a:cxn>
                <a:cxn ang="0">
                  <a:pos x="5063" y="176"/>
                </a:cxn>
                <a:cxn ang="0">
                  <a:pos x="4979" y="156"/>
                </a:cxn>
                <a:cxn ang="0">
                  <a:pos x="4798" y="76"/>
                </a:cxn>
                <a:cxn ang="0">
                  <a:pos x="4579" y="57"/>
                </a:cxn>
                <a:cxn ang="0">
                  <a:pos x="4084" y="162"/>
                </a:cxn>
                <a:cxn ang="0">
                  <a:pos x="3871" y="91"/>
                </a:cxn>
                <a:cxn ang="0">
                  <a:pos x="3762" y="86"/>
                </a:cxn>
                <a:cxn ang="0">
                  <a:pos x="3558" y="86"/>
                </a:cxn>
                <a:cxn ang="0">
                  <a:pos x="3521" y="100"/>
                </a:cxn>
                <a:cxn ang="0">
                  <a:pos x="3407" y="162"/>
                </a:cxn>
                <a:cxn ang="0">
                  <a:pos x="3380" y="173"/>
                </a:cxn>
                <a:cxn ang="0">
                  <a:pos x="3329" y="179"/>
                </a:cxn>
                <a:cxn ang="0">
                  <a:pos x="3247" y="171"/>
                </a:cxn>
                <a:cxn ang="0">
                  <a:pos x="2988" y="95"/>
                </a:cxn>
                <a:cxn ang="0">
                  <a:pos x="2333" y="210"/>
                </a:cxn>
                <a:cxn ang="0">
                  <a:pos x="1579" y="152"/>
                </a:cxn>
                <a:cxn ang="0">
                  <a:pos x="1542" y="135"/>
                </a:cxn>
                <a:cxn ang="0">
                  <a:pos x="1495" y="102"/>
                </a:cxn>
                <a:cxn ang="0">
                  <a:pos x="1473" y="85"/>
                </a:cxn>
                <a:cxn ang="0">
                  <a:pos x="1429" y="56"/>
                </a:cxn>
                <a:cxn ang="0">
                  <a:pos x="1363" y="29"/>
                </a:cxn>
                <a:cxn ang="0">
                  <a:pos x="941" y="29"/>
                </a:cxn>
                <a:cxn ang="0">
                  <a:pos x="912" y="46"/>
                </a:cxn>
                <a:cxn ang="0">
                  <a:pos x="844" y="79"/>
                </a:cxn>
                <a:cxn ang="0">
                  <a:pos x="806" y="89"/>
                </a:cxn>
                <a:cxn ang="0">
                  <a:pos x="759" y="93"/>
                </a:cxn>
                <a:cxn ang="0">
                  <a:pos x="745" y="92"/>
                </a:cxn>
                <a:cxn ang="0">
                  <a:pos x="490" y="29"/>
                </a:cxn>
                <a:cxn ang="0">
                  <a:pos x="143" y="138"/>
                </a:cxn>
                <a:cxn ang="0">
                  <a:pos x="76" y="1291"/>
                </a:cxn>
                <a:cxn ang="0">
                  <a:pos x="519" y="1262"/>
                </a:cxn>
                <a:cxn ang="0">
                  <a:pos x="609" y="1298"/>
                </a:cxn>
                <a:cxn ang="0">
                  <a:pos x="632" y="1310"/>
                </a:cxn>
                <a:cxn ang="0">
                  <a:pos x="656" y="1314"/>
                </a:cxn>
                <a:cxn ang="0">
                  <a:pos x="731" y="1311"/>
                </a:cxn>
                <a:cxn ang="0">
                  <a:pos x="1047" y="1196"/>
                </a:cxn>
                <a:cxn ang="0">
                  <a:pos x="1622" y="1329"/>
                </a:cxn>
                <a:cxn ang="0">
                  <a:pos x="1961" y="1315"/>
                </a:cxn>
                <a:cxn ang="0">
                  <a:pos x="2125" y="1266"/>
                </a:cxn>
                <a:cxn ang="0">
                  <a:pos x="2181" y="1262"/>
                </a:cxn>
                <a:cxn ang="0">
                  <a:pos x="2274" y="1267"/>
                </a:cxn>
                <a:cxn ang="0">
                  <a:pos x="2349" y="1279"/>
                </a:cxn>
                <a:cxn ang="0">
                  <a:pos x="2373" y="1286"/>
                </a:cxn>
                <a:cxn ang="0">
                  <a:pos x="2928" y="1410"/>
                </a:cxn>
                <a:cxn ang="0">
                  <a:pos x="3354" y="1372"/>
                </a:cxn>
                <a:cxn ang="0">
                  <a:pos x="3839" y="1315"/>
                </a:cxn>
                <a:cxn ang="0">
                  <a:pos x="4380" y="1372"/>
                </a:cxn>
                <a:cxn ang="0">
                  <a:pos x="4540" y="1328"/>
                </a:cxn>
                <a:cxn ang="0">
                  <a:pos x="4579" y="1315"/>
                </a:cxn>
                <a:cxn ang="0">
                  <a:pos x="4626" y="1311"/>
                </a:cxn>
                <a:cxn ang="0">
                  <a:pos x="4791" y="1314"/>
                </a:cxn>
                <a:cxn ang="0">
                  <a:pos x="5146" y="1372"/>
                </a:cxn>
                <a:cxn ang="0">
                  <a:pos x="5541" y="1324"/>
                </a:cxn>
                <a:cxn ang="0">
                  <a:pos x="5608" y="162"/>
                </a:cxn>
              </a:cxnLst>
              <a:rect l="0" t="0" r="r" b="b"/>
              <a:pathLst>
                <a:path w="5760" h="1410">
                  <a:moveTo>
                    <a:pt x="5608" y="162"/>
                  </a:moveTo>
                  <a:lnTo>
                    <a:pt x="5465" y="162"/>
                  </a:lnTo>
                  <a:lnTo>
                    <a:pt x="5303" y="229"/>
                  </a:lnTo>
                  <a:lnTo>
                    <a:pt x="5303" y="229"/>
                  </a:lnTo>
                  <a:lnTo>
                    <a:pt x="5165" y="199"/>
                  </a:lnTo>
                  <a:lnTo>
                    <a:pt x="5063" y="176"/>
                  </a:lnTo>
                  <a:lnTo>
                    <a:pt x="4998" y="162"/>
                  </a:lnTo>
                  <a:lnTo>
                    <a:pt x="4998" y="162"/>
                  </a:lnTo>
                  <a:lnTo>
                    <a:pt x="4979" y="156"/>
                  </a:lnTo>
                  <a:lnTo>
                    <a:pt x="4951" y="144"/>
                  </a:lnTo>
                  <a:lnTo>
                    <a:pt x="4884" y="116"/>
                  </a:lnTo>
                  <a:lnTo>
                    <a:pt x="4798" y="76"/>
                  </a:lnTo>
                  <a:lnTo>
                    <a:pt x="4732" y="57"/>
                  </a:lnTo>
                  <a:lnTo>
                    <a:pt x="4637" y="57"/>
                  </a:lnTo>
                  <a:lnTo>
                    <a:pt x="4579" y="57"/>
                  </a:lnTo>
                  <a:lnTo>
                    <a:pt x="4472" y="124"/>
                  </a:lnTo>
                  <a:lnTo>
                    <a:pt x="4227" y="162"/>
                  </a:lnTo>
                  <a:lnTo>
                    <a:pt x="4084" y="162"/>
                  </a:lnTo>
                  <a:lnTo>
                    <a:pt x="3946" y="95"/>
                  </a:lnTo>
                  <a:lnTo>
                    <a:pt x="3946" y="95"/>
                  </a:lnTo>
                  <a:lnTo>
                    <a:pt x="3871" y="91"/>
                  </a:lnTo>
                  <a:lnTo>
                    <a:pt x="3811" y="87"/>
                  </a:lnTo>
                  <a:lnTo>
                    <a:pt x="3762" y="86"/>
                  </a:lnTo>
                  <a:lnTo>
                    <a:pt x="3762" y="86"/>
                  </a:lnTo>
                  <a:lnTo>
                    <a:pt x="3564" y="86"/>
                  </a:lnTo>
                  <a:lnTo>
                    <a:pt x="3564" y="86"/>
                  </a:lnTo>
                  <a:lnTo>
                    <a:pt x="3558" y="86"/>
                  </a:lnTo>
                  <a:lnTo>
                    <a:pt x="3552" y="87"/>
                  </a:lnTo>
                  <a:lnTo>
                    <a:pt x="3538" y="93"/>
                  </a:lnTo>
                  <a:lnTo>
                    <a:pt x="3521" y="100"/>
                  </a:lnTo>
                  <a:lnTo>
                    <a:pt x="3501" y="110"/>
                  </a:lnTo>
                  <a:lnTo>
                    <a:pt x="3457" y="135"/>
                  </a:lnTo>
                  <a:lnTo>
                    <a:pt x="3407" y="162"/>
                  </a:lnTo>
                  <a:lnTo>
                    <a:pt x="3407" y="162"/>
                  </a:lnTo>
                  <a:lnTo>
                    <a:pt x="3394" y="168"/>
                  </a:lnTo>
                  <a:lnTo>
                    <a:pt x="3380" y="173"/>
                  </a:lnTo>
                  <a:lnTo>
                    <a:pt x="3363" y="176"/>
                  </a:lnTo>
                  <a:lnTo>
                    <a:pt x="3347" y="179"/>
                  </a:lnTo>
                  <a:lnTo>
                    <a:pt x="3329" y="179"/>
                  </a:lnTo>
                  <a:lnTo>
                    <a:pt x="3312" y="179"/>
                  </a:lnTo>
                  <a:lnTo>
                    <a:pt x="3277" y="176"/>
                  </a:lnTo>
                  <a:lnTo>
                    <a:pt x="3247" y="171"/>
                  </a:lnTo>
                  <a:lnTo>
                    <a:pt x="3222" y="168"/>
                  </a:lnTo>
                  <a:lnTo>
                    <a:pt x="3198" y="162"/>
                  </a:lnTo>
                  <a:lnTo>
                    <a:pt x="2988" y="95"/>
                  </a:lnTo>
                  <a:lnTo>
                    <a:pt x="2828" y="86"/>
                  </a:lnTo>
                  <a:lnTo>
                    <a:pt x="2630" y="162"/>
                  </a:lnTo>
                  <a:lnTo>
                    <a:pt x="2333" y="210"/>
                  </a:lnTo>
                  <a:lnTo>
                    <a:pt x="2134" y="210"/>
                  </a:lnTo>
                  <a:lnTo>
                    <a:pt x="1909" y="152"/>
                  </a:lnTo>
                  <a:lnTo>
                    <a:pt x="1579" y="152"/>
                  </a:lnTo>
                  <a:lnTo>
                    <a:pt x="1579" y="152"/>
                  </a:lnTo>
                  <a:lnTo>
                    <a:pt x="1569" y="148"/>
                  </a:lnTo>
                  <a:lnTo>
                    <a:pt x="1542" y="135"/>
                  </a:lnTo>
                  <a:lnTo>
                    <a:pt x="1527" y="125"/>
                  </a:lnTo>
                  <a:lnTo>
                    <a:pt x="1510" y="114"/>
                  </a:lnTo>
                  <a:lnTo>
                    <a:pt x="1495" y="102"/>
                  </a:lnTo>
                  <a:lnTo>
                    <a:pt x="1480" y="91"/>
                  </a:lnTo>
                  <a:lnTo>
                    <a:pt x="1480" y="91"/>
                  </a:lnTo>
                  <a:lnTo>
                    <a:pt x="1473" y="85"/>
                  </a:lnTo>
                  <a:lnTo>
                    <a:pt x="1466" y="79"/>
                  </a:lnTo>
                  <a:lnTo>
                    <a:pt x="1448" y="67"/>
                  </a:lnTo>
                  <a:lnTo>
                    <a:pt x="1429" y="56"/>
                  </a:lnTo>
                  <a:lnTo>
                    <a:pt x="1409" y="48"/>
                  </a:lnTo>
                  <a:lnTo>
                    <a:pt x="1377" y="33"/>
                  </a:lnTo>
                  <a:lnTo>
                    <a:pt x="1363" y="29"/>
                  </a:lnTo>
                  <a:lnTo>
                    <a:pt x="1276" y="29"/>
                  </a:lnTo>
                  <a:lnTo>
                    <a:pt x="1119" y="0"/>
                  </a:lnTo>
                  <a:lnTo>
                    <a:pt x="941" y="29"/>
                  </a:lnTo>
                  <a:lnTo>
                    <a:pt x="941" y="29"/>
                  </a:lnTo>
                  <a:lnTo>
                    <a:pt x="927" y="38"/>
                  </a:lnTo>
                  <a:lnTo>
                    <a:pt x="912" y="46"/>
                  </a:lnTo>
                  <a:lnTo>
                    <a:pt x="891" y="58"/>
                  </a:lnTo>
                  <a:lnTo>
                    <a:pt x="869" y="69"/>
                  </a:lnTo>
                  <a:lnTo>
                    <a:pt x="844" y="79"/>
                  </a:lnTo>
                  <a:lnTo>
                    <a:pt x="831" y="83"/>
                  </a:lnTo>
                  <a:lnTo>
                    <a:pt x="819" y="87"/>
                  </a:lnTo>
                  <a:lnTo>
                    <a:pt x="806" y="89"/>
                  </a:lnTo>
                  <a:lnTo>
                    <a:pt x="794" y="91"/>
                  </a:lnTo>
                  <a:lnTo>
                    <a:pt x="794" y="91"/>
                  </a:lnTo>
                  <a:lnTo>
                    <a:pt x="759" y="93"/>
                  </a:lnTo>
                  <a:lnTo>
                    <a:pt x="746" y="93"/>
                  </a:lnTo>
                  <a:lnTo>
                    <a:pt x="745" y="92"/>
                  </a:lnTo>
                  <a:lnTo>
                    <a:pt x="745" y="92"/>
                  </a:lnTo>
                  <a:lnTo>
                    <a:pt x="746" y="91"/>
                  </a:lnTo>
                  <a:lnTo>
                    <a:pt x="606" y="43"/>
                  </a:lnTo>
                  <a:lnTo>
                    <a:pt x="490" y="29"/>
                  </a:lnTo>
                  <a:lnTo>
                    <a:pt x="383" y="67"/>
                  </a:lnTo>
                  <a:lnTo>
                    <a:pt x="292" y="133"/>
                  </a:lnTo>
                  <a:lnTo>
                    <a:pt x="143" y="138"/>
                  </a:lnTo>
                  <a:lnTo>
                    <a:pt x="0" y="71"/>
                  </a:lnTo>
                  <a:lnTo>
                    <a:pt x="0" y="1298"/>
                  </a:lnTo>
                  <a:lnTo>
                    <a:pt x="76" y="1291"/>
                  </a:lnTo>
                  <a:lnTo>
                    <a:pt x="200" y="1234"/>
                  </a:lnTo>
                  <a:lnTo>
                    <a:pt x="383" y="1243"/>
                  </a:lnTo>
                  <a:lnTo>
                    <a:pt x="519" y="1262"/>
                  </a:lnTo>
                  <a:lnTo>
                    <a:pt x="519" y="1262"/>
                  </a:lnTo>
                  <a:lnTo>
                    <a:pt x="571" y="1283"/>
                  </a:lnTo>
                  <a:lnTo>
                    <a:pt x="609" y="1298"/>
                  </a:lnTo>
                  <a:lnTo>
                    <a:pt x="624" y="1305"/>
                  </a:lnTo>
                  <a:lnTo>
                    <a:pt x="632" y="1310"/>
                  </a:lnTo>
                  <a:lnTo>
                    <a:pt x="632" y="1310"/>
                  </a:lnTo>
                  <a:lnTo>
                    <a:pt x="636" y="1311"/>
                  </a:lnTo>
                  <a:lnTo>
                    <a:pt x="641" y="1312"/>
                  </a:lnTo>
                  <a:lnTo>
                    <a:pt x="656" y="1314"/>
                  </a:lnTo>
                  <a:lnTo>
                    <a:pt x="675" y="1315"/>
                  </a:lnTo>
                  <a:lnTo>
                    <a:pt x="695" y="1314"/>
                  </a:lnTo>
                  <a:lnTo>
                    <a:pt x="731" y="1311"/>
                  </a:lnTo>
                  <a:lnTo>
                    <a:pt x="746" y="1310"/>
                  </a:lnTo>
                  <a:lnTo>
                    <a:pt x="794" y="1291"/>
                  </a:lnTo>
                  <a:lnTo>
                    <a:pt x="1047" y="1196"/>
                  </a:lnTo>
                  <a:lnTo>
                    <a:pt x="1276" y="1243"/>
                  </a:lnTo>
                  <a:lnTo>
                    <a:pt x="1501" y="1296"/>
                  </a:lnTo>
                  <a:lnTo>
                    <a:pt x="1622" y="1329"/>
                  </a:lnTo>
                  <a:lnTo>
                    <a:pt x="1854" y="1329"/>
                  </a:lnTo>
                  <a:lnTo>
                    <a:pt x="1961" y="1315"/>
                  </a:lnTo>
                  <a:lnTo>
                    <a:pt x="1961" y="1315"/>
                  </a:lnTo>
                  <a:lnTo>
                    <a:pt x="2118" y="1267"/>
                  </a:lnTo>
                  <a:lnTo>
                    <a:pt x="2118" y="1267"/>
                  </a:lnTo>
                  <a:lnTo>
                    <a:pt x="2125" y="1266"/>
                  </a:lnTo>
                  <a:lnTo>
                    <a:pt x="2134" y="1265"/>
                  </a:lnTo>
                  <a:lnTo>
                    <a:pt x="2156" y="1264"/>
                  </a:lnTo>
                  <a:lnTo>
                    <a:pt x="2181" y="1262"/>
                  </a:lnTo>
                  <a:lnTo>
                    <a:pt x="2209" y="1264"/>
                  </a:lnTo>
                  <a:lnTo>
                    <a:pt x="2254" y="1266"/>
                  </a:lnTo>
                  <a:lnTo>
                    <a:pt x="2274" y="1267"/>
                  </a:lnTo>
                  <a:lnTo>
                    <a:pt x="2274" y="1267"/>
                  </a:lnTo>
                  <a:lnTo>
                    <a:pt x="2316" y="1273"/>
                  </a:lnTo>
                  <a:lnTo>
                    <a:pt x="2349" y="1279"/>
                  </a:lnTo>
                  <a:lnTo>
                    <a:pt x="2364" y="1283"/>
                  </a:lnTo>
                  <a:lnTo>
                    <a:pt x="2373" y="1286"/>
                  </a:lnTo>
                  <a:lnTo>
                    <a:pt x="2373" y="1286"/>
                  </a:lnTo>
                  <a:lnTo>
                    <a:pt x="2504" y="1343"/>
                  </a:lnTo>
                  <a:lnTo>
                    <a:pt x="2771" y="1410"/>
                  </a:lnTo>
                  <a:lnTo>
                    <a:pt x="2928" y="1410"/>
                  </a:lnTo>
                  <a:lnTo>
                    <a:pt x="3026" y="1372"/>
                  </a:lnTo>
                  <a:lnTo>
                    <a:pt x="3225" y="1372"/>
                  </a:lnTo>
                  <a:lnTo>
                    <a:pt x="3354" y="1372"/>
                  </a:lnTo>
                  <a:lnTo>
                    <a:pt x="3493" y="1324"/>
                  </a:lnTo>
                  <a:lnTo>
                    <a:pt x="3640" y="1296"/>
                  </a:lnTo>
                  <a:lnTo>
                    <a:pt x="3839" y="1315"/>
                  </a:lnTo>
                  <a:lnTo>
                    <a:pt x="4018" y="1372"/>
                  </a:lnTo>
                  <a:lnTo>
                    <a:pt x="4246" y="1372"/>
                  </a:lnTo>
                  <a:lnTo>
                    <a:pt x="4380" y="1372"/>
                  </a:lnTo>
                  <a:lnTo>
                    <a:pt x="4380" y="1372"/>
                  </a:lnTo>
                  <a:lnTo>
                    <a:pt x="4472" y="1347"/>
                  </a:lnTo>
                  <a:lnTo>
                    <a:pt x="4540" y="1328"/>
                  </a:lnTo>
                  <a:lnTo>
                    <a:pt x="4565" y="1319"/>
                  </a:lnTo>
                  <a:lnTo>
                    <a:pt x="4579" y="1315"/>
                  </a:lnTo>
                  <a:lnTo>
                    <a:pt x="4579" y="1315"/>
                  </a:lnTo>
                  <a:lnTo>
                    <a:pt x="4585" y="1314"/>
                  </a:lnTo>
                  <a:lnTo>
                    <a:pt x="4595" y="1312"/>
                  </a:lnTo>
                  <a:lnTo>
                    <a:pt x="4626" y="1311"/>
                  </a:lnTo>
                  <a:lnTo>
                    <a:pt x="4666" y="1310"/>
                  </a:lnTo>
                  <a:lnTo>
                    <a:pt x="4710" y="1311"/>
                  </a:lnTo>
                  <a:lnTo>
                    <a:pt x="4791" y="1314"/>
                  </a:lnTo>
                  <a:lnTo>
                    <a:pt x="4827" y="1315"/>
                  </a:lnTo>
                  <a:lnTo>
                    <a:pt x="5008" y="1372"/>
                  </a:lnTo>
                  <a:lnTo>
                    <a:pt x="5146" y="1372"/>
                  </a:lnTo>
                  <a:lnTo>
                    <a:pt x="5265" y="1372"/>
                  </a:lnTo>
                  <a:lnTo>
                    <a:pt x="5427" y="1324"/>
                  </a:lnTo>
                  <a:lnTo>
                    <a:pt x="5541" y="1324"/>
                  </a:lnTo>
                  <a:lnTo>
                    <a:pt x="5760" y="1372"/>
                  </a:lnTo>
                  <a:lnTo>
                    <a:pt x="5760" y="105"/>
                  </a:lnTo>
                  <a:lnTo>
                    <a:pt x="5608" y="162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8A7A63"/>
                </a:gs>
                <a:gs pos="0">
                  <a:srgbClr val="AE9878"/>
                </a:gs>
              </a:gsLst>
              <a:lin ang="5400000" scaled="0"/>
              <a:tileRect/>
            </a:gradFill>
            <a:ln w="952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0" name="Freeform 5">
              <a:extLst>
                <a:ext uri="{FF2B5EF4-FFF2-40B4-BE49-F238E27FC236}">
                  <a16:creationId xmlns:a16="http://schemas.microsoft.com/office/drawing/2014/main" id="{9B0B84C7-2C8F-42B5-B12E-6B7ECE3160B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0" y="3276600"/>
              <a:ext cx="9144000" cy="1752600"/>
            </a:xfrm>
            <a:custGeom>
              <a:avLst/>
              <a:gdLst/>
              <a:ahLst/>
              <a:cxnLst>
                <a:cxn ang="0">
                  <a:pos x="5303" y="229"/>
                </a:cxn>
                <a:cxn ang="0">
                  <a:pos x="5063" y="176"/>
                </a:cxn>
                <a:cxn ang="0">
                  <a:pos x="4979" y="156"/>
                </a:cxn>
                <a:cxn ang="0">
                  <a:pos x="4798" y="76"/>
                </a:cxn>
                <a:cxn ang="0">
                  <a:pos x="4579" y="57"/>
                </a:cxn>
                <a:cxn ang="0">
                  <a:pos x="4084" y="162"/>
                </a:cxn>
                <a:cxn ang="0">
                  <a:pos x="3871" y="91"/>
                </a:cxn>
                <a:cxn ang="0">
                  <a:pos x="3762" y="86"/>
                </a:cxn>
                <a:cxn ang="0">
                  <a:pos x="3558" y="86"/>
                </a:cxn>
                <a:cxn ang="0">
                  <a:pos x="3521" y="100"/>
                </a:cxn>
                <a:cxn ang="0">
                  <a:pos x="3407" y="162"/>
                </a:cxn>
                <a:cxn ang="0">
                  <a:pos x="3380" y="173"/>
                </a:cxn>
                <a:cxn ang="0">
                  <a:pos x="3329" y="179"/>
                </a:cxn>
                <a:cxn ang="0">
                  <a:pos x="3247" y="171"/>
                </a:cxn>
                <a:cxn ang="0">
                  <a:pos x="2988" y="95"/>
                </a:cxn>
                <a:cxn ang="0">
                  <a:pos x="2333" y="210"/>
                </a:cxn>
                <a:cxn ang="0">
                  <a:pos x="1579" y="152"/>
                </a:cxn>
                <a:cxn ang="0">
                  <a:pos x="1542" y="135"/>
                </a:cxn>
                <a:cxn ang="0">
                  <a:pos x="1495" y="102"/>
                </a:cxn>
                <a:cxn ang="0">
                  <a:pos x="1473" y="85"/>
                </a:cxn>
                <a:cxn ang="0">
                  <a:pos x="1429" y="56"/>
                </a:cxn>
                <a:cxn ang="0">
                  <a:pos x="1363" y="29"/>
                </a:cxn>
                <a:cxn ang="0">
                  <a:pos x="941" y="29"/>
                </a:cxn>
                <a:cxn ang="0">
                  <a:pos x="912" y="46"/>
                </a:cxn>
                <a:cxn ang="0">
                  <a:pos x="844" y="79"/>
                </a:cxn>
                <a:cxn ang="0">
                  <a:pos x="806" y="89"/>
                </a:cxn>
                <a:cxn ang="0">
                  <a:pos x="759" y="93"/>
                </a:cxn>
                <a:cxn ang="0">
                  <a:pos x="745" y="92"/>
                </a:cxn>
                <a:cxn ang="0">
                  <a:pos x="490" y="29"/>
                </a:cxn>
                <a:cxn ang="0">
                  <a:pos x="143" y="138"/>
                </a:cxn>
                <a:cxn ang="0">
                  <a:pos x="76" y="1291"/>
                </a:cxn>
                <a:cxn ang="0">
                  <a:pos x="519" y="1262"/>
                </a:cxn>
                <a:cxn ang="0">
                  <a:pos x="609" y="1298"/>
                </a:cxn>
                <a:cxn ang="0">
                  <a:pos x="632" y="1310"/>
                </a:cxn>
                <a:cxn ang="0">
                  <a:pos x="656" y="1314"/>
                </a:cxn>
                <a:cxn ang="0">
                  <a:pos x="731" y="1311"/>
                </a:cxn>
                <a:cxn ang="0">
                  <a:pos x="1047" y="1196"/>
                </a:cxn>
                <a:cxn ang="0">
                  <a:pos x="1622" y="1329"/>
                </a:cxn>
                <a:cxn ang="0">
                  <a:pos x="1961" y="1315"/>
                </a:cxn>
                <a:cxn ang="0">
                  <a:pos x="2125" y="1266"/>
                </a:cxn>
                <a:cxn ang="0">
                  <a:pos x="2181" y="1262"/>
                </a:cxn>
                <a:cxn ang="0">
                  <a:pos x="2274" y="1267"/>
                </a:cxn>
                <a:cxn ang="0">
                  <a:pos x="2349" y="1279"/>
                </a:cxn>
                <a:cxn ang="0">
                  <a:pos x="2373" y="1286"/>
                </a:cxn>
                <a:cxn ang="0">
                  <a:pos x="2928" y="1410"/>
                </a:cxn>
                <a:cxn ang="0">
                  <a:pos x="3354" y="1372"/>
                </a:cxn>
                <a:cxn ang="0">
                  <a:pos x="3839" y="1315"/>
                </a:cxn>
                <a:cxn ang="0">
                  <a:pos x="4380" y="1372"/>
                </a:cxn>
                <a:cxn ang="0">
                  <a:pos x="4540" y="1328"/>
                </a:cxn>
                <a:cxn ang="0">
                  <a:pos x="4579" y="1315"/>
                </a:cxn>
                <a:cxn ang="0">
                  <a:pos x="4626" y="1311"/>
                </a:cxn>
                <a:cxn ang="0">
                  <a:pos x="4791" y="1314"/>
                </a:cxn>
                <a:cxn ang="0">
                  <a:pos x="5146" y="1372"/>
                </a:cxn>
                <a:cxn ang="0">
                  <a:pos x="5541" y="1324"/>
                </a:cxn>
                <a:cxn ang="0">
                  <a:pos x="5608" y="162"/>
                </a:cxn>
              </a:cxnLst>
              <a:rect l="0" t="0" r="r" b="b"/>
              <a:pathLst>
                <a:path w="5760" h="1410">
                  <a:moveTo>
                    <a:pt x="5608" y="162"/>
                  </a:moveTo>
                  <a:lnTo>
                    <a:pt x="5465" y="162"/>
                  </a:lnTo>
                  <a:lnTo>
                    <a:pt x="5303" y="229"/>
                  </a:lnTo>
                  <a:lnTo>
                    <a:pt x="5303" y="229"/>
                  </a:lnTo>
                  <a:lnTo>
                    <a:pt x="5165" y="199"/>
                  </a:lnTo>
                  <a:lnTo>
                    <a:pt x="5063" y="176"/>
                  </a:lnTo>
                  <a:lnTo>
                    <a:pt x="4998" y="162"/>
                  </a:lnTo>
                  <a:lnTo>
                    <a:pt x="4998" y="162"/>
                  </a:lnTo>
                  <a:lnTo>
                    <a:pt x="4979" y="156"/>
                  </a:lnTo>
                  <a:lnTo>
                    <a:pt x="4951" y="144"/>
                  </a:lnTo>
                  <a:lnTo>
                    <a:pt x="4884" y="116"/>
                  </a:lnTo>
                  <a:lnTo>
                    <a:pt x="4798" y="76"/>
                  </a:lnTo>
                  <a:lnTo>
                    <a:pt x="4732" y="57"/>
                  </a:lnTo>
                  <a:lnTo>
                    <a:pt x="4637" y="57"/>
                  </a:lnTo>
                  <a:lnTo>
                    <a:pt x="4579" y="57"/>
                  </a:lnTo>
                  <a:lnTo>
                    <a:pt x="4472" y="124"/>
                  </a:lnTo>
                  <a:lnTo>
                    <a:pt x="4227" y="162"/>
                  </a:lnTo>
                  <a:lnTo>
                    <a:pt x="4084" y="162"/>
                  </a:lnTo>
                  <a:lnTo>
                    <a:pt x="3946" y="95"/>
                  </a:lnTo>
                  <a:lnTo>
                    <a:pt x="3946" y="95"/>
                  </a:lnTo>
                  <a:lnTo>
                    <a:pt x="3871" y="91"/>
                  </a:lnTo>
                  <a:lnTo>
                    <a:pt x="3811" y="87"/>
                  </a:lnTo>
                  <a:lnTo>
                    <a:pt x="3762" y="86"/>
                  </a:lnTo>
                  <a:lnTo>
                    <a:pt x="3762" y="86"/>
                  </a:lnTo>
                  <a:lnTo>
                    <a:pt x="3564" y="86"/>
                  </a:lnTo>
                  <a:lnTo>
                    <a:pt x="3564" y="86"/>
                  </a:lnTo>
                  <a:lnTo>
                    <a:pt x="3558" y="86"/>
                  </a:lnTo>
                  <a:lnTo>
                    <a:pt x="3552" y="87"/>
                  </a:lnTo>
                  <a:lnTo>
                    <a:pt x="3538" y="93"/>
                  </a:lnTo>
                  <a:lnTo>
                    <a:pt x="3521" y="100"/>
                  </a:lnTo>
                  <a:lnTo>
                    <a:pt x="3501" y="110"/>
                  </a:lnTo>
                  <a:lnTo>
                    <a:pt x="3457" y="135"/>
                  </a:lnTo>
                  <a:lnTo>
                    <a:pt x="3407" y="162"/>
                  </a:lnTo>
                  <a:lnTo>
                    <a:pt x="3407" y="162"/>
                  </a:lnTo>
                  <a:lnTo>
                    <a:pt x="3394" y="168"/>
                  </a:lnTo>
                  <a:lnTo>
                    <a:pt x="3380" y="173"/>
                  </a:lnTo>
                  <a:lnTo>
                    <a:pt x="3363" y="176"/>
                  </a:lnTo>
                  <a:lnTo>
                    <a:pt x="3347" y="179"/>
                  </a:lnTo>
                  <a:lnTo>
                    <a:pt x="3329" y="179"/>
                  </a:lnTo>
                  <a:lnTo>
                    <a:pt x="3312" y="179"/>
                  </a:lnTo>
                  <a:lnTo>
                    <a:pt x="3277" y="176"/>
                  </a:lnTo>
                  <a:lnTo>
                    <a:pt x="3247" y="171"/>
                  </a:lnTo>
                  <a:lnTo>
                    <a:pt x="3222" y="168"/>
                  </a:lnTo>
                  <a:lnTo>
                    <a:pt x="3198" y="162"/>
                  </a:lnTo>
                  <a:lnTo>
                    <a:pt x="2988" y="95"/>
                  </a:lnTo>
                  <a:lnTo>
                    <a:pt x="2828" y="86"/>
                  </a:lnTo>
                  <a:lnTo>
                    <a:pt x="2630" y="162"/>
                  </a:lnTo>
                  <a:lnTo>
                    <a:pt x="2333" y="210"/>
                  </a:lnTo>
                  <a:lnTo>
                    <a:pt x="2134" y="210"/>
                  </a:lnTo>
                  <a:lnTo>
                    <a:pt x="1909" y="152"/>
                  </a:lnTo>
                  <a:lnTo>
                    <a:pt x="1579" y="152"/>
                  </a:lnTo>
                  <a:lnTo>
                    <a:pt x="1579" y="152"/>
                  </a:lnTo>
                  <a:lnTo>
                    <a:pt x="1569" y="148"/>
                  </a:lnTo>
                  <a:lnTo>
                    <a:pt x="1542" y="135"/>
                  </a:lnTo>
                  <a:lnTo>
                    <a:pt x="1527" y="125"/>
                  </a:lnTo>
                  <a:lnTo>
                    <a:pt x="1510" y="114"/>
                  </a:lnTo>
                  <a:lnTo>
                    <a:pt x="1495" y="102"/>
                  </a:lnTo>
                  <a:lnTo>
                    <a:pt x="1480" y="91"/>
                  </a:lnTo>
                  <a:lnTo>
                    <a:pt x="1480" y="91"/>
                  </a:lnTo>
                  <a:lnTo>
                    <a:pt x="1473" y="85"/>
                  </a:lnTo>
                  <a:lnTo>
                    <a:pt x="1466" y="79"/>
                  </a:lnTo>
                  <a:lnTo>
                    <a:pt x="1448" y="67"/>
                  </a:lnTo>
                  <a:lnTo>
                    <a:pt x="1429" y="56"/>
                  </a:lnTo>
                  <a:lnTo>
                    <a:pt x="1409" y="48"/>
                  </a:lnTo>
                  <a:lnTo>
                    <a:pt x="1377" y="33"/>
                  </a:lnTo>
                  <a:lnTo>
                    <a:pt x="1363" y="29"/>
                  </a:lnTo>
                  <a:lnTo>
                    <a:pt x="1276" y="29"/>
                  </a:lnTo>
                  <a:lnTo>
                    <a:pt x="1119" y="0"/>
                  </a:lnTo>
                  <a:lnTo>
                    <a:pt x="941" y="29"/>
                  </a:lnTo>
                  <a:lnTo>
                    <a:pt x="941" y="29"/>
                  </a:lnTo>
                  <a:lnTo>
                    <a:pt x="927" y="38"/>
                  </a:lnTo>
                  <a:lnTo>
                    <a:pt x="912" y="46"/>
                  </a:lnTo>
                  <a:lnTo>
                    <a:pt x="891" y="58"/>
                  </a:lnTo>
                  <a:lnTo>
                    <a:pt x="869" y="69"/>
                  </a:lnTo>
                  <a:lnTo>
                    <a:pt x="844" y="79"/>
                  </a:lnTo>
                  <a:lnTo>
                    <a:pt x="831" y="83"/>
                  </a:lnTo>
                  <a:lnTo>
                    <a:pt x="819" y="87"/>
                  </a:lnTo>
                  <a:lnTo>
                    <a:pt x="806" y="89"/>
                  </a:lnTo>
                  <a:lnTo>
                    <a:pt x="794" y="91"/>
                  </a:lnTo>
                  <a:lnTo>
                    <a:pt x="794" y="91"/>
                  </a:lnTo>
                  <a:lnTo>
                    <a:pt x="759" y="93"/>
                  </a:lnTo>
                  <a:lnTo>
                    <a:pt x="746" y="93"/>
                  </a:lnTo>
                  <a:lnTo>
                    <a:pt x="745" y="92"/>
                  </a:lnTo>
                  <a:lnTo>
                    <a:pt x="745" y="92"/>
                  </a:lnTo>
                  <a:lnTo>
                    <a:pt x="746" y="91"/>
                  </a:lnTo>
                  <a:lnTo>
                    <a:pt x="606" y="43"/>
                  </a:lnTo>
                  <a:lnTo>
                    <a:pt x="490" y="29"/>
                  </a:lnTo>
                  <a:lnTo>
                    <a:pt x="383" y="67"/>
                  </a:lnTo>
                  <a:lnTo>
                    <a:pt x="292" y="133"/>
                  </a:lnTo>
                  <a:lnTo>
                    <a:pt x="143" y="138"/>
                  </a:lnTo>
                  <a:lnTo>
                    <a:pt x="0" y="71"/>
                  </a:lnTo>
                  <a:lnTo>
                    <a:pt x="0" y="1298"/>
                  </a:lnTo>
                  <a:lnTo>
                    <a:pt x="76" y="1291"/>
                  </a:lnTo>
                  <a:lnTo>
                    <a:pt x="200" y="1234"/>
                  </a:lnTo>
                  <a:lnTo>
                    <a:pt x="383" y="1243"/>
                  </a:lnTo>
                  <a:lnTo>
                    <a:pt x="519" y="1262"/>
                  </a:lnTo>
                  <a:lnTo>
                    <a:pt x="519" y="1262"/>
                  </a:lnTo>
                  <a:lnTo>
                    <a:pt x="571" y="1283"/>
                  </a:lnTo>
                  <a:lnTo>
                    <a:pt x="609" y="1298"/>
                  </a:lnTo>
                  <a:lnTo>
                    <a:pt x="624" y="1305"/>
                  </a:lnTo>
                  <a:lnTo>
                    <a:pt x="632" y="1310"/>
                  </a:lnTo>
                  <a:lnTo>
                    <a:pt x="632" y="1310"/>
                  </a:lnTo>
                  <a:lnTo>
                    <a:pt x="636" y="1311"/>
                  </a:lnTo>
                  <a:lnTo>
                    <a:pt x="641" y="1312"/>
                  </a:lnTo>
                  <a:lnTo>
                    <a:pt x="656" y="1314"/>
                  </a:lnTo>
                  <a:lnTo>
                    <a:pt x="675" y="1315"/>
                  </a:lnTo>
                  <a:lnTo>
                    <a:pt x="695" y="1314"/>
                  </a:lnTo>
                  <a:lnTo>
                    <a:pt x="731" y="1311"/>
                  </a:lnTo>
                  <a:lnTo>
                    <a:pt x="746" y="1310"/>
                  </a:lnTo>
                  <a:lnTo>
                    <a:pt x="794" y="1291"/>
                  </a:lnTo>
                  <a:lnTo>
                    <a:pt x="1047" y="1196"/>
                  </a:lnTo>
                  <a:lnTo>
                    <a:pt x="1276" y="1243"/>
                  </a:lnTo>
                  <a:lnTo>
                    <a:pt x="1501" y="1296"/>
                  </a:lnTo>
                  <a:lnTo>
                    <a:pt x="1622" y="1329"/>
                  </a:lnTo>
                  <a:lnTo>
                    <a:pt x="1854" y="1329"/>
                  </a:lnTo>
                  <a:lnTo>
                    <a:pt x="1961" y="1315"/>
                  </a:lnTo>
                  <a:lnTo>
                    <a:pt x="1961" y="1315"/>
                  </a:lnTo>
                  <a:lnTo>
                    <a:pt x="2118" y="1267"/>
                  </a:lnTo>
                  <a:lnTo>
                    <a:pt x="2118" y="1267"/>
                  </a:lnTo>
                  <a:lnTo>
                    <a:pt x="2125" y="1266"/>
                  </a:lnTo>
                  <a:lnTo>
                    <a:pt x="2134" y="1265"/>
                  </a:lnTo>
                  <a:lnTo>
                    <a:pt x="2156" y="1264"/>
                  </a:lnTo>
                  <a:lnTo>
                    <a:pt x="2181" y="1262"/>
                  </a:lnTo>
                  <a:lnTo>
                    <a:pt x="2209" y="1264"/>
                  </a:lnTo>
                  <a:lnTo>
                    <a:pt x="2254" y="1266"/>
                  </a:lnTo>
                  <a:lnTo>
                    <a:pt x="2274" y="1267"/>
                  </a:lnTo>
                  <a:lnTo>
                    <a:pt x="2274" y="1267"/>
                  </a:lnTo>
                  <a:lnTo>
                    <a:pt x="2316" y="1273"/>
                  </a:lnTo>
                  <a:lnTo>
                    <a:pt x="2349" y="1279"/>
                  </a:lnTo>
                  <a:lnTo>
                    <a:pt x="2364" y="1283"/>
                  </a:lnTo>
                  <a:lnTo>
                    <a:pt x="2373" y="1286"/>
                  </a:lnTo>
                  <a:lnTo>
                    <a:pt x="2373" y="1286"/>
                  </a:lnTo>
                  <a:lnTo>
                    <a:pt x="2504" y="1343"/>
                  </a:lnTo>
                  <a:lnTo>
                    <a:pt x="2771" y="1410"/>
                  </a:lnTo>
                  <a:lnTo>
                    <a:pt x="2928" y="1410"/>
                  </a:lnTo>
                  <a:lnTo>
                    <a:pt x="3026" y="1372"/>
                  </a:lnTo>
                  <a:lnTo>
                    <a:pt x="3225" y="1372"/>
                  </a:lnTo>
                  <a:lnTo>
                    <a:pt x="3354" y="1372"/>
                  </a:lnTo>
                  <a:lnTo>
                    <a:pt x="3493" y="1324"/>
                  </a:lnTo>
                  <a:lnTo>
                    <a:pt x="3640" y="1296"/>
                  </a:lnTo>
                  <a:lnTo>
                    <a:pt x="3839" y="1315"/>
                  </a:lnTo>
                  <a:lnTo>
                    <a:pt x="4018" y="1372"/>
                  </a:lnTo>
                  <a:lnTo>
                    <a:pt x="4246" y="1372"/>
                  </a:lnTo>
                  <a:lnTo>
                    <a:pt x="4380" y="1372"/>
                  </a:lnTo>
                  <a:lnTo>
                    <a:pt x="4380" y="1372"/>
                  </a:lnTo>
                  <a:lnTo>
                    <a:pt x="4472" y="1347"/>
                  </a:lnTo>
                  <a:lnTo>
                    <a:pt x="4540" y="1328"/>
                  </a:lnTo>
                  <a:lnTo>
                    <a:pt x="4565" y="1319"/>
                  </a:lnTo>
                  <a:lnTo>
                    <a:pt x="4579" y="1315"/>
                  </a:lnTo>
                  <a:lnTo>
                    <a:pt x="4579" y="1315"/>
                  </a:lnTo>
                  <a:lnTo>
                    <a:pt x="4585" y="1314"/>
                  </a:lnTo>
                  <a:lnTo>
                    <a:pt x="4595" y="1312"/>
                  </a:lnTo>
                  <a:lnTo>
                    <a:pt x="4626" y="1311"/>
                  </a:lnTo>
                  <a:lnTo>
                    <a:pt x="4666" y="1310"/>
                  </a:lnTo>
                  <a:lnTo>
                    <a:pt x="4710" y="1311"/>
                  </a:lnTo>
                  <a:lnTo>
                    <a:pt x="4791" y="1314"/>
                  </a:lnTo>
                  <a:lnTo>
                    <a:pt x="4827" y="1315"/>
                  </a:lnTo>
                  <a:lnTo>
                    <a:pt x="5008" y="1372"/>
                  </a:lnTo>
                  <a:lnTo>
                    <a:pt x="5146" y="1372"/>
                  </a:lnTo>
                  <a:lnTo>
                    <a:pt x="5265" y="1372"/>
                  </a:lnTo>
                  <a:lnTo>
                    <a:pt x="5427" y="1324"/>
                  </a:lnTo>
                  <a:lnTo>
                    <a:pt x="5541" y="1324"/>
                  </a:lnTo>
                  <a:lnTo>
                    <a:pt x="5760" y="1372"/>
                  </a:lnTo>
                  <a:lnTo>
                    <a:pt x="5760" y="105"/>
                  </a:lnTo>
                  <a:lnTo>
                    <a:pt x="5608" y="162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B9AC96"/>
                </a:gs>
                <a:gs pos="0">
                  <a:srgbClr val="AE9878"/>
                </a:gs>
              </a:gsLst>
              <a:lin ang="5400000" scaled="0"/>
              <a:tileRect/>
            </a:gradFill>
            <a:ln w="952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261" name="Group 706">
              <a:extLst>
                <a:ext uri="{FF2B5EF4-FFF2-40B4-BE49-F238E27FC236}">
                  <a16:creationId xmlns:a16="http://schemas.microsoft.com/office/drawing/2014/main" id="{B526472D-A7A7-473A-A3D2-5EF57F34840E}"/>
                </a:ext>
              </a:extLst>
            </p:cNvPr>
            <p:cNvGrpSpPr/>
            <p:nvPr/>
          </p:nvGrpSpPr>
          <p:grpSpPr>
            <a:xfrm>
              <a:off x="76200" y="3429000"/>
              <a:ext cx="8991600" cy="3402124"/>
              <a:chOff x="152400" y="3429000"/>
              <a:chExt cx="8991600" cy="3402124"/>
            </a:xfrm>
          </p:grpSpPr>
          <p:sp>
            <p:nvSpPr>
              <p:cNvPr id="262" name="Freeform 5">
                <a:extLst>
                  <a:ext uri="{FF2B5EF4-FFF2-40B4-BE49-F238E27FC236}">
                    <a16:creationId xmlns:a16="http://schemas.microsoft.com/office/drawing/2014/main" id="{259BA0F2-ED25-42A7-8524-ABE08090B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502" y="4204167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7">
                <a:extLst>
                  <a:ext uri="{FF2B5EF4-FFF2-40B4-BE49-F238E27FC236}">
                    <a16:creationId xmlns:a16="http://schemas.microsoft.com/office/drawing/2014/main" id="{40F280DF-3AEA-4237-9459-D686CE4E7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00" y="4079649"/>
                <a:ext cx="662136" cy="60064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6">
                <a:extLst>
                  <a:ext uri="{FF2B5EF4-FFF2-40B4-BE49-F238E27FC236}">
                    <a16:creationId xmlns:a16="http://schemas.microsoft.com/office/drawing/2014/main" id="{77FF937F-2C09-41E5-8819-34C8B34FA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33" y="3921922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6">
                <a:extLst>
                  <a:ext uri="{FF2B5EF4-FFF2-40B4-BE49-F238E27FC236}">
                    <a16:creationId xmlns:a16="http://schemas.microsoft.com/office/drawing/2014/main" id="{05B73253-A2F2-4AEF-AD13-D8015CF31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322" y="3978370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7">
                <a:extLst>
                  <a:ext uri="{FF2B5EF4-FFF2-40B4-BE49-F238E27FC236}">
                    <a16:creationId xmlns:a16="http://schemas.microsoft.com/office/drawing/2014/main" id="{5575D2FF-E50B-4963-AC63-89CC4F4A7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447" y="3752575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293">
                <a:extLst>
                  <a:ext uri="{FF2B5EF4-FFF2-40B4-BE49-F238E27FC236}">
                    <a16:creationId xmlns:a16="http://schemas.microsoft.com/office/drawing/2014/main" id="{FB4C85B6-5683-4303-92DB-F7034FB48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120" y="4022284"/>
                <a:ext cx="539697" cy="489575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6">
                <a:extLst>
                  <a:ext uri="{FF2B5EF4-FFF2-40B4-BE49-F238E27FC236}">
                    <a16:creationId xmlns:a16="http://schemas.microsoft.com/office/drawing/2014/main" id="{BD8790C1-EC0C-4E81-88D9-FD6A56A05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863" y="4147718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6">
                <a:extLst>
                  <a:ext uri="{FF2B5EF4-FFF2-40B4-BE49-F238E27FC236}">
                    <a16:creationId xmlns:a16="http://schemas.microsoft.com/office/drawing/2014/main" id="{C410CF98-1648-44BF-B1A7-8313EB41D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517" y="4373514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7">
                <a:extLst>
                  <a:ext uri="{FF2B5EF4-FFF2-40B4-BE49-F238E27FC236}">
                    <a16:creationId xmlns:a16="http://schemas.microsoft.com/office/drawing/2014/main" id="{74C3EADB-A16B-4A6B-AD3F-64250CD0B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712" y="4091269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6">
                <a:extLst>
                  <a:ext uri="{FF2B5EF4-FFF2-40B4-BE49-F238E27FC236}">
                    <a16:creationId xmlns:a16="http://schemas.microsoft.com/office/drawing/2014/main" id="{C7BAFE88-F9EA-41A1-996B-EE9E0B118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281" y="3858076"/>
                <a:ext cx="352362" cy="31922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6">
                <a:extLst>
                  <a:ext uri="{FF2B5EF4-FFF2-40B4-BE49-F238E27FC236}">
                    <a16:creationId xmlns:a16="http://schemas.microsoft.com/office/drawing/2014/main" id="{BD66B395-5649-425D-A9F0-AF64E56C7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5295" y="3921922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6">
                <a:extLst>
                  <a:ext uri="{FF2B5EF4-FFF2-40B4-BE49-F238E27FC236}">
                    <a16:creationId xmlns:a16="http://schemas.microsoft.com/office/drawing/2014/main" id="{F2233284-F9F2-433D-A6C2-534C409F4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549" y="4364106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5">
                <a:extLst>
                  <a:ext uri="{FF2B5EF4-FFF2-40B4-BE49-F238E27FC236}">
                    <a16:creationId xmlns:a16="http://schemas.microsoft.com/office/drawing/2014/main" id="{382C0088-B612-4E09-B5D4-D9D35BEF4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545" y="4204167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6">
                <a:extLst>
                  <a:ext uri="{FF2B5EF4-FFF2-40B4-BE49-F238E27FC236}">
                    <a16:creationId xmlns:a16="http://schemas.microsoft.com/office/drawing/2014/main" id="{2FF73E14-39FB-4B40-A93B-31E7B387B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77" y="3727056"/>
                <a:ext cx="140945" cy="138198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6">
                <a:extLst>
                  <a:ext uri="{FF2B5EF4-FFF2-40B4-BE49-F238E27FC236}">
                    <a16:creationId xmlns:a16="http://schemas.microsoft.com/office/drawing/2014/main" id="{DCF8B973-1FFA-4D69-9F7D-230584CBF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539" y="3743166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5">
                <a:extLst>
                  <a:ext uri="{FF2B5EF4-FFF2-40B4-BE49-F238E27FC236}">
                    <a16:creationId xmlns:a16="http://schemas.microsoft.com/office/drawing/2014/main" id="{797C96FB-5457-4575-8458-C5AFFC202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087" y="4349805"/>
                <a:ext cx="317125" cy="249506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7">
                <a:extLst>
                  <a:ext uri="{FF2B5EF4-FFF2-40B4-BE49-F238E27FC236}">
                    <a16:creationId xmlns:a16="http://schemas.microsoft.com/office/drawing/2014/main" id="{607E1D7C-A0E7-44D4-9AAA-E76772E21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932" y="3987918"/>
                <a:ext cx="615466" cy="558305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6">
                <a:extLst>
                  <a:ext uri="{FF2B5EF4-FFF2-40B4-BE49-F238E27FC236}">
                    <a16:creationId xmlns:a16="http://schemas.microsoft.com/office/drawing/2014/main" id="{0DEA5AC3-AE11-46C7-A874-56EC809F1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235" y="3518379"/>
                <a:ext cx="140945" cy="138198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6">
                <a:extLst>
                  <a:ext uri="{FF2B5EF4-FFF2-40B4-BE49-F238E27FC236}">
                    <a16:creationId xmlns:a16="http://schemas.microsoft.com/office/drawing/2014/main" id="{9137B751-B1FE-4C1A-A093-417B10A3F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957" y="4299958"/>
                <a:ext cx="432877" cy="42444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6">
                <a:extLst>
                  <a:ext uri="{FF2B5EF4-FFF2-40B4-BE49-F238E27FC236}">
                    <a16:creationId xmlns:a16="http://schemas.microsoft.com/office/drawing/2014/main" id="{7B2DE8E6-C776-4D4E-8266-7CF3F81BB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907" y="4091269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5">
                <a:extLst>
                  <a:ext uri="{FF2B5EF4-FFF2-40B4-BE49-F238E27FC236}">
                    <a16:creationId xmlns:a16="http://schemas.microsoft.com/office/drawing/2014/main" id="{6FB3574C-C3CA-4CCC-88DA-CA20C6F52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227" y="3921922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6">
                <a:extLst>
                  <a:ext uri="{FF2B5EF4-FFF2-40B4-BE49-F238E27FC236}">
                    <a16:creationId xmlns:a16="http://schemas.microsoft.com/office/drawing/2014/main" id="{B9004B7E-A866-46C5-BED9-6BCFC3574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989" y="4204167"/>
                <a:ext cx="140945" cy="138198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6">
                <a:extLst>
                  <a:ext uri="{FF2B5EF4-FFF2-40B4-BE49-F238E27FC236}">
                    <a16:creationId xmlns:a16="http://schemas.microsoft.com/office/drawing/2014/main" id="{CD4F46A6-548F-4613-B570-7D777C8CC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863" y="4429963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7">
                <a:extLst>
                  <a:ext uri="{FF2B5EF4-FFF2-40B4-BE49-F238E27FC236}">
                    <a16:creationId xmlns:a16="http://schemas.microsoft.com/office/drawing/2014/main" id="{D2B72834-AF9D-4E5F-89C0-4B4D66D4C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213" y="4147718"/>
                <a:ext cx="200912" cy="18225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6">
                <a:extLst>
                  <a:ext uri="{FF2B5EF4-FFF2-40B4-BE49-F238E27FC236}">
                    <a16:creationId xmlns:a16="http://schemas.microsoft.com/office/drawing/2014/main" id="{0AED36B4-EF16-453E-A12A-E39830AAB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046" y="3921922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6">
                <a:extLst>
                  <a:ext uri="{FF2B5EF4-FFF2-40B4-BE49-F238E27FC236}">
                    <a16:creationId xmlns:a16="http://schemas.microsoft.com/office/drawing/2014/main" id="{383B3128-CF2F-4C5F-BF8B-9545657C9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2031" y="4373514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7">
                <a:extLst>
                  <a:ext uri="{FF2B5EF4-FFF2-40B4-BE49-F238E27FC236}">
                    <a16:creationId xmlns:a16="http://schemas.microsoft.com/office/drawing/2014/main" id="{D6D4A58B-DE76-49F0-A5AE-D1DE6326C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700" y="4317065"/>
                <a:ext cx="263141" cy="238702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6">
                <a:extLst>
                  <a:ext uri="{FF2B5EF4-FFF2-40B4-BE49-F238E27FC236}">
                    <a16:creationId xmlns:a16="http://schemas.microsoft.com/office/drawing/2014/main" id="{AB639039-1F6C-4329-BD7F-E08BD8DE5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281" y="3639676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6">
                <a:extLst>
                  <a:ext uri="{FF2B5EF4-FFF2-40B4-BE49-F238E27FC236}">
                    <a16:creationId xmlns:a16="http://schemas.microsoft.com/office/drawing/2014/main" id="{71FB1596-DC5F-4D2C-8CD3-266384032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878" y="3752575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6">
                <a:extLst>
                  <a:ext uri="{FF2B5EF4-FFF2-40B4-BE49-F238E27FC236}">
                    <a16:creationId xmlns:a16="http://schemas.microsoft.com/office/drawing/2014/main" id="{103570C5-6E12-462E-95C2-D98AE9F19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700" y="3771391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6">
                <a:extLst>
                  <a:ext uri="{FF2B5EF4-FFF2-40B4-BE49-F238E27FC236}">
                    <a16:creationId xmlns:a16="http://schemas.microsoft.com/office/drawing/2014/main" id="{9B107730-1B97-420E-9C2E-CD09F2E33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836" y="3865472"/>
                <a:ext cx="287634" cy="28202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6">
                <a:extLst>
                  <a:ext uri="{FF2B5EF4-FFF2-40B4-BE49-F238E27FC236}">
                    <a16:creationId xmlns:a16="http://schemas.microsoft.com/office/drawing/2014/main" id="{C55E017C-77BA-4F2F-BA34-8FDDADA9A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056" y="3827840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7">
                <a:extLst>
                  <a:ext uri="{FF2B5EF4-FFF2-40B4-BE49-F238E27FC236}">
                    <a16:creationId xmlns:a16="http://schemas.microsoft.com/office/drawing/2014/main" id="{1CF07BE8-6C5F-4FB4-A87E-0A52E1089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559" y="3809023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7">
                <a:extLst>
                  <a:ext uri="{FF2B5EF4-FFF2-40B4-BE49-F238E27FC236}">
                    <a16:creationId xmlns:a16="http://schemas.microsoft.com/office/drawing/2014/main" id="{0E0EE9C9-B316-42C8-A25B-E408C788C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307" y="3906723"/>
                <a:ext cx="176181" cy="159818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5">
                <a:extLst>
                  <a:ext uri="{FF2B5EF4-FFF2-40B4-BE49-F238E27FC236}">
                    <a16:creationId xmlns:a16="http://schemas.microsoft.com/office/drawing/2014/main" id="{563A3689-1985-4897-B251-529D3D9F7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759" y="4186747"/>
                <a:ext cx="468423" cy="53530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6">
                <a:extLst>
                  <a:ext uri="{FF2B5EF4-FFF2-40B4-BE49-F238E27FC236}">
                    <a16:creationId xmlns:a16="http://schemas.microsoft.com/office/drawing/2014/main" id="{B3CDB2A0-DCBC-406F-BB9A-CE668258D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8789" y="3978370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6">
                <a:extLst>
                  <a:ext uri="{FF2B5EF4-FFF2-40B4-BE49-F238E27FC236}">
                    <a16:creationId xmlns:a16="http://schemas.microsoft.com/office/drawing/2014/main" id="{909FAD44-9956-4AAD-9D97-B53F29BD7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1331" y="3743166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6">
                <a:extLst>
                  <a:ext uri="{FF2B5EF4-FFF2-40B4-BE49-F238E27FC236}">
                    <a16:creationId xmlns:a16="http://schemas.microsoft.com/office/drawing/2014/main" id="{8C9408BE-57E2-49E8-9DAB-F121F3726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013" y="3429000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5">
                <a:extLst>
                  <a:ext uri="{FF2B5EF4-FFF2-40B4-BE49-F238E27FC236}">
                    <a16:creationId xmlns:a16="http://schemas.microsoft.com/office/drawing/2014/main" id="{00EF0E89-D591-4703-A088-802BC0081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2582" y="4204167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7">
                <a:extLst>
                  <a:ext uri="{FF2B5EF4-FFF2-40B4-BE49-F238E27FC236}">
                    <a16:creationId xmlns:a16="http://schemas.microsoft.com/office/drawing/2014/main" id="{FFECDEB8-2526-4515-BBFA-655AAFCFC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400" y="4191000"/>
                <a:ext cx="662136" cy="60064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6">
                <a:extLst>
                  <a:ext uri="{FF2B5EF4-FFF2-40B4-BE49-F238E27FC236}">
                    <a16:creationId xmlns:a16="http://schemas.microsoft.com/office/drawing/2014/main" id="{9EEEA69B-6C79-44CA-843A-ED7BA07DA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400" y="3921922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6">
                <a:extLst>
                  <a:ext uri="{FF2B5EF4-FFF2-40B4-BE49-F238E27FC236}">
                    <a16:creationId xmlns:a16="http://schemas.microsoft.com/office/drawing/2014/main" id="{490F654A-E3A9-4ECE-A4C0-A9AD871F8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6402" y="3978370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7">
                <a:extLst>
                  <a:ext uri="{FF2B5EF4-FFF2-40B4-BE49-F238E27FC236}">
                    <a16:creationId xmlns:a16="http://schemas.microsoft.com/office/drawing/2014/main" id="{0277F6FE-D6CC-4E41-B1CC-0B5D3BC43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3527" y="3752575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331">
                <a:extLst>
                  <a:ext uri="{FF2B5EF4-FFF2-40B4-BE49-F238E27FC236}">
                    <a16:creationId xmlns:a16="http://schemas.microsoft.com/office/drawing/2014/main" id="{5A76B2BF-AE14-493C-850B-667EEF727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0" y="4022284"/>
                <a:ext cx="539697" cy="489575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6">
                <a:extLst>
                  <a:ext uri="{FF2B5EF4-FFF2-40B4-BE49-F238E27FC236}">
                    <a16:creationId xmlns:a16="http://schemas.microsoft.com/office/drawing/2014/main" id="{F61A9FE5-FD93-4210-8AB2-35A3AAC00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4943" y="4147718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6">
                <a:extLst>
                  <a:ext uri="{FF2B5EF4-FFF2-40B4-BE49-F238E27FC236}">
                    <a16:creationId xmlns:a16="http://schemas.microsoft.com/office/drawing/2014/main" id="{3FFEC48B-BC18-4B34-940A-DA8E6D64A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1597" y="4373514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7">
                <a:extLst>
                  <a:ext uri="{FF2B5EF4-FFF2-40B4-BE49-F238E27FC236}">
                    <a16:creationId xmlns:a16="http://schemas.microsoft.com/office/drawing/2014/main" id="{71E0050C-62EA-4005-9389-57BFEFE49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6792" y="4091269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6">
                <a:extLst>
                  <a:ext uri="{FF2B5EF4-FFF2-40B4-BE49-F238E27FC236}">
                    <a16:creationId xmlns:a16="http://schemas.microsoft.com/office/drawing/2014/main" id="{11205FA3-F100-4F6A-BC29-0D8542480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6361" y="3858076"/>
                <a:ext cx="352362" cy="31922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6">
                <a:extLst>
                  <a:ext uri="{FF2B5EF4-FFF2-40B4-BE49-F238E27FC236}">
                    <a16:creationId xmlns:a16="http://schemas.microsoft.com/office/drawing/2014/main" id="{4A8A4953-98DA-4FB7-B14B-80199AACA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375" y="3921922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6">
                <a:extLst>
                  <a:ext uri="{FF2B5EF4-FFF2-40B4-BE49-F238E27FC236}">
                    <a16:creationId xmlns:a16="http://schemas.microsoft.com/office/drawing/2014/main" id="{E61D7D1B-222C-494B-845B-3170B9696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3629" y="4364106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5">
                <a:extLst>
                  <a:ext uri="{FF2B5EF4-FFF2-40B4-BE49-F238E27FC236}">
                    <a16:creationId xmlns:a16="http://schemas.microsoft.com/office/drawing/2014/main" id="{3578451E-5BAE-4D67-A74B-5B87121D6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9625" y="4204167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6">
                <a:extLst>
                  <a:ext uri="{FF2B5EF4-FFF2-40B4-BE49-F238E27FC236}">
                    <a16:creationId xmlns:a16="http://schemas.microsoft.com/office/drawing/2014/main" id="{75C25244-1DCE-4EA0-AB66-668213F0F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457" y="3727056"/>
                <a:ext cx="140945" cy="138198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6">
                <a:extLst>
                  <a:ext uri="{FF2B5EF4-FFF2-40B4-BE49-F238E27FC236}">
                    <a16:creationId xmlns:a16="http://schemas.microsoft.com/office/drawing/2014/main" id="{90C4315E-2894-4731-A62A-33E90B44A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619" y="3743166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5">
                <a:extLst>
                  <a:ext uri="{FF2B5EF4-FFF2-40B4-BE49-F238E27FC236}">
                    <a16:creationId xmlns:a16="http://schemas.microsoft.com/office/drawing/2014/main" id="{CF800542-0743-439C-992A-09FB1C7CD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8167" y="4349805"/>
                <a:ext cx="317125" cy="249506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7">
                <a:extLst>
                  <a:ext uri="{FF2B5EF4-FFF2-40B4-BE49-F238E27FC236}">
                    <a16:creationId xmlns:a16="http://schemas.microsoft.com/office/drawing/2014/main" id="{B912893D-07EB-4BCA-BD6C-E4255E68E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8012" y="3987918"/>
                <a:ext cx="615466" cy="558305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6">
                <a:extLst>
                  <a:ext uri="{FF2B5EF4-FFF2-40B4-BE49-F238E27FC236}">
                    <a16:creationId xmlns:a16="http://schemas.microsoft.com/office/drawing/2014/main" id="{F41B2260-BBF8-4ABC-AD5B-B8E7AC2B6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2037" y="4299958"/>
                <a:ext cx="432877" cy="42444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6">
                <a:extLst>
                  <a:ext uri="{FF2B5EF4-FFF2-40B4-BE49-F238E27FC236}">
                    <a16:creationId xmlns:a16="http://schemas.microsoft.com/office/drawing/2014/main" id="{3E8B7D12-0DAF-46B0-AD92-2422B03B6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1987" y="4091269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5">
                <a:extLst>
                  <a:ext uri="{FF2B5EF4-FFF2-40B4-BE49-F238E27FC236}">
                    <a16:creationId xmlns:a16="http://schemas.microsoft.com/office/drawing/2014/main" id="{26C65675-60C5-4906-BA7D-E5890E993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4307" y="3921922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6">
                <a:extLst>
                  <a:ext uri="{FF2B5EF4-FFF2-40B4-BE49-F238E27FC236}">
                    <a16:creationId xmlns:a16="http://schemas.microsoft.com/office/drawing/2014/main" id="{8EA59DDA-DB34-4F2E-BF38-E12BEDBC5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2069" y="4204167"/>
                <a:ext cx="140945" cy="138198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6">
                <a:extLst>
                  <a:ext uri="{FF2B5EF4-FFF2-40B4-BE49-F238E27FC236}">
                    <a16:creationId xmlns:a16="http://schemas.microsoft.com/office/drawing/2014/main" id="{33716CD6-5AD7-452B-B518-695A54EC3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4943" y="4429963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7">
                <a:extLst>
                  <a:ext uri="{FF2B5EF4-FFF2-40B4-BE49-F238E27FC236}">
                    <a16:creationId xmlns:a16="http://schemas.microsoft.com/office/drawing/2014/main" id="{AF6EABD9-B083-4C35-BF5B-97E05DF4C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293" y="4147718"/>
                <a:ext cx="200912" cy="18225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6">
                <a:extLst>
                  <a:ext uri="{FF2B5EF4-FFF2-40B4-BE49-F238E27FC236}">
                    <a16:creationId xmlns:a16="http://schemas.microsoft.com/office/drawing/2014/main" id="{9B3D2F39-308C-445A-B665-FECBC3086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8126" y="3921922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6">
                <a:extLst>
                  <a:ext uri="{FF2B5EF4-FFF2-40B4-BE49-F238E27FC236}">
                    <a16:creationId xmlns:a16="http://schemas.microsoft.com/office/drawing/2014/main" id="{1C951746-392E-4A9F-988D-03A3CA6C1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2111" y="4373514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7">
                <a:extLst>
                  <a:ext uri="{FF2B5EF4-FFF2-40B4-BE49-F238E27FC236}">
                    <a16:creationId xmlns:a16="http://schemas.microsoft.com/office/drawing/2014/main" id="{2268C572-FC1A-4E93-B66A-2B49F0B1B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4780" y="4317065"/>
                <a:ext cx="263141" cy="238702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6">
                <a:extLst>
                  <a:ext uri="{FF2B5EF4-FFF2-40B4-BE49-F238E27FC236}">
                    <a16:creationId xmlns:a16="http://schemas.microsoft.com/office/drawing/2014/main" id="{598BED8B-0880-4B51-8144-A3262DE1E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6361" y="3639676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6">
                <a:extLst>
                  <a:ext uri="{FF2B5EF4-FFF2-40B4-BE49-F238E27FC236}">
                    <a16:creationId xmlns:a16="http://schemas.microsoft.com/office/drawing/2014/main" id="{F7AB4FAA-D664-4D38-9D69-DDDA227C8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3958" y="3752575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6">
                <a:extLst>
                  <a:ext uri="{FF2B5EF4-FFF2-40B4-BE49-F238E27FC236}">
                    <a16:creationId xmlns:a16="http://schemas.microsoft.com/office/drawing/2014/main" id="{FE45600C-E151-4DE9-BDB0-B582DAEFD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4780" y="3771391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6">
                <a:extLst>
                  <a:ext uri="{FF2B5EF4-FFF2-40B4-BE49-F238E27FC236}">
                    <a16:creationId xmlns:a16="http://schemas.microsoft.com/office/drawing/2014/main" id="{6E396BDA-9940-4B7B-B68C-6CAF940DC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3916" y="3865472"/>
                <a:ext cx="287634" cy="28202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6">
                <a:extLst>
                  <a:ext uri="{FF2B5EF4-FFF2-40B4-BE49-F238E27FC236}">
                    <a16:creationId xmlns:a16="http://schemas.microsoft.com/office/drawing/2014/main" id="{1DFEB0B3-B339-4DAA-BFEB-112DF5590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3136" y="3827840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7">
                <a:extLst>
                  <a:ext uri="{FF2B5EF4-FFF2-40B4-BE49-F238E27FC236}">
                    <a16:creationId xmlns:a16="http://schemas.microsoft.com/office/drawing/2014/main" id="{DEB59037-4784-4C27-B088-4E195641E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8639" y="3809023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7">
                <a:extLst>
                  <a:ext uri="{FF2B5EF4-FFF2-40B4-BE49-F238E27FC236}">
                    <a16:creationId xmlns:a16="http://schemas.microsoft.com/office/drawing/2014/main" id="{5E0A31E0-7C74-41BC-B12D-BC241772F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7387" y="3906723"/>
                <a:ext cx="176181" cy="159818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6">
                <a:extLst>
                  <a:ext uri="{FF2B5EF4-FFF2-40B4-BE49-F238E27FC236}">
                    <a16:creationId xmlns:a16="http://schemas.microsoft.com/office/drawing/2014/main" id="{7F1E5BDE-34D5-466B-A156-7BBDB7D16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000" y="3581400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5">
                <a:extLst>
                  <a:ext uri="{FF2B5EF4-FFF2-40B4-BE49-F238E27FC236}">
                    <a16:creationId xmlns:a16="http://schemas.microsoft.com/office/drawing/2014/main" id="{29B5C388-60D5-40BC-9679-E24CF9B5B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00" y="4939834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6">
                <a:extLst>
                  <a:ext uri="{FF2B5EF4-FFF2-40B4-BE49-F238E27FC236}">
                    <a16:creationId xmlns:a16="http://schemas.microsoft.com/office/drawing/2014/main" id="{ED00CD1B-7349-4DAD-BF5C-38AF1152A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39" y="4876714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6">
                <a:extLst>
                  <a:ext uri="{FF2B5EF4-FFF2-40B4-BE49-F238E27FC236}">
                    <a16:creationId xmlns:a16="http://schemas.microsoft.com/office/drawing/2014/main" id="{90559FA6-ED2D-47B7-937A-BF6410E47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07" y="5129195"/>
                <a:ext cx="245652" cy="25223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7">
                <a:extLst>
                  <a:ext uri="{FF2B5EF4-FFF2-40B4-BE49-F238E27FC236}">
                    <a16:creationId xmlns:a16="http://schemas.microsoft.com/office/drawing/2014/main" id="{79557FA4-1054-473D-BE00-1440125F0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733" y="4813593"/>
                <a:ext cx="413863" cy="393154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6">
                <a:extLst>
                  <a:ext uri="{FF2B5EF4-FFF2-40B4-BE49-F238E27FC236}">
                    <a16:creationId xmlns:a16="http://schemas.microsoft.com/office/drawing/2014/main" id="{E55ECEB2-EB32-46A8-BD96-6B921661F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447" y="511867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5">
                <a:extLst>
                  <a:ext uri="{FF2B5EF4-FFF2-40B4-BE49-F238E27FC236}">
                    <a16:creationId xmlns:a16="http://schemas.microsoft.com/office/drawing/2014/main" id="{9C12CD23-A552-42D7-B76E-D18F5B2BE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1219" y="4939834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8" name="Freeform 5">
                <a:extLst>
                  <a:ext uri="{FF2B5EF4-FFF2-40B4-BE49-F238E27FC236}">
                    <a16:creationId xmlns:a16="http://schemas.microsoft.com/office/drawing/2014/main" id="{3B871094-DE90-47FE-BE3C-BFC3C7004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577" y="5102684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9" name="Freeform 6">
                <a:extLst>
                  <a:ext uri="{FF2B5EF4-FFF2-40B4-BE49-F238E27FC236}">
                    <a16:creationId xmlns:a16="http://schemas.microsoft.com/office/drawing/2014/main" id="{134D5497-F859-4F5B-8E10-F80509573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820" y="5046946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0" name="Freeform 6">
                <a:extLst>
                  <a:ext uri="{FF2B5EF4-FFF2-40B4-BE49-F238E27FC236}">
                    <a16:creationId xmlns:a16="http://schemas.microsoft.com/office/drawing/2014/main" id="{CCFE56E5-27EE-4B55-AA3E-D95AC769A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7458" y="4813593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1" name="Freeform 6">
                <a:extLst>
                  <a:ext uri="{FF2B5EF4-FFF2-40B4-BE49-F238E27FC236}">
                    <a16:creationId xmlns:a16="http://schemas.microsoft.com/office/drawing/2014/main" id="{E1367750-65F6-4F6E-869E-0813F4837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254" y="4939834"/>
                <a:ext cx="150496" cy="154531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2" name="Freeform 6">
                <a:extLst>
                  <a:ext uri="{FF2B5EF4-FFF2-40B4-BE49-F238E27FC236}">
                    <a16:creationId xmlns:a16="http://schemas.microsoft.com/office/drawing/2014/main" id="{BEE5759E-E036-4005-8B17-52E1D5333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39" y="5192316"/>
                <a:ext cx="122707" cy="12599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3" name="Freeform 7">
                <a:extLst>
                  <a:ext uri="{FF2B5EF4-FFF2-40B4-BE49-F238E27FC236}">
                    <a16:creationId xmlns:a16="http://schemas.microsoft.com/office/drawing/2014/main" id="{ED6FF702-62C8-4373-A69F-39DA77BDF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193" y="4876714"/>
                <a:ext cx="214527" cy="20379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4" name="Freeform 6">
                <a:extLst>
                  <a:ext uri="{FF2B5EF4-FFF2-40B4-BE49-F238E27FC236}">
                    <a16:creationId xmlns:a16="http://schemas.microsoft.com/office/drawing/2014/main" id="{1795B51D-9457-48B3-BFEC-D5D7AC9B1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894" y="5129195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5" name="Freeform 7">
                <a:extLst>
                  <a:ext uri="{FF2B5EF4-FFF2-40B4-BE49-F238E27FC236}">
                    <a16:creationId xmlns:a16="http://schemas.microsoft.com/office/drawing/2014/main" id="{272F1FE3-79A0-476C-8730-BBBAEDED5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800" y="5105400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6" name="Freeform 5">
                <a:extLst>
                  <a:ext uri="{FF2B5EF4-FFF2-40B4-BE49-F238E27FC236}">
                    <a16:creationId xmlns:a16="http://schemas.microsoft.com/office/drawing/2014/main" id="{83CBC07C-B55A-4B82-B224-3E74D45C5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6600" y="4800600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7" name="Freeform 5">
                <a:extLst>
                  <a:ext uri="{FF2B5EF4-FFF2-40B4-BE49-F238E27FC236}">
                    <a16:creationId xmlns:a16="http://schemas.microsoft.com/office/drawing/2014/main" id="{1F766CDC-C7CF-42DD-A5AC-C38768662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000" y="4953000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8" name="Freeform 7">
                <a:extLst>
                  <a:ext uri="{FF2B5EF4-FFF2-40B4-BE49-F238E27FC236}">
                    <a16:creationId xmlns:a16="http://schemas.microsoft.com/office/drawing/2014/main" id="{131C5443-96E3-4D68-B5A3-53F6008F7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000" y="4876800"/>
                <a:ext cx="707005" cy="671627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29" name="Freeform 6">
                <a:extLst>
                  <a:ext uri="{FF2B5EF4-FFF2-40B4-BE49-F238E27FC236}">
                    <a16:creationId xmlns:a16="http://schemas.microsoft.com/office/drawing/2014/main" id="{E65EE824-9244-47C6-8556-E120C5BE5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6540" y="4876714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0" name="Freeform 6">
                <a:extLst>
                  <a:ext uri="{FF2B5EF4-FFF2-40B4-BE49-F238E27FC236}">
                    <a16:creationId xmlns:a16="http://schemas.microsoft.com/office/drawing/2014/main" id="{3EF34522-3965-4269-9A0E-7972F4776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908" y="5129195"/>
                <a:ext cx="245652" cy="25223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1" name="Freeform 7">
                <a:extLst>
                  <a:ext uri="{FF2B5EF4-FFF2-40B4-BE49-F238E27FC236}">
                    <a16:creationId xmlns:a16="http://schemas.microsoft.com/office/drawing/2014/main" id="{8B8F0857-54CF-4207-995F-C80F43B8C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4876800"/>
                <a:ext cx="413863" cy="393154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2" name="Freeform 6">
                <a:extLst>
                  <a:ext uri="{FF2B5EF4-FFF2-40B4-BE49-F238E27FC236}">
                    <a16:creationId xmlns:a16="http://schemas.microsoft.com/office/drawing/2014/main" id="{164BC8DD-CBA7-4386-BECC-C777C913A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9348" y="511867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3" name="Freeform 5">
                <a:extLst>
                  <a:ext uri="{FF2B5EF4-FFF2-40B4-BE49-F238E27FC236}">
                    <a16:creationId xmlns:a16="http://schemas.microsoft.com/office/drawing/2014/main" id="{B0427917-70E5-458A-A7DA-B11757841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9120" y="4939834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4" name="Freeform 5">
                <a:extLst>
                  <a:ext uri="{FF2B5EF4-FFF2-40B4-BE49-F238E27FC236}">
                    <a16:creationId xmlns:a16="http://schemas.microsoft.com/office/drawing/2014/main" id="{0F9BCEDB-4D8C-4FBA-81F7-0105A3682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3478" y="5102684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5" name="Freeform 6">
                <a:extLst>
                  <a:ext uri="{FF2B5EF4-FFF2-40B4-BE49-F238E27FC236}">
                    <a16:creationId xmlns:a16="http://schemas.microsoft.com/office/drawing/2014/main" id="{74964DC2-3154-440C-8CFE-3BC208BCE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2721" y="5046946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6" name="Freeform 6">
                <a:extLst>
                  <a:ext uri="{FF2B5EF4-FFF2-40B4-BE49-F238E27FC236}">
                    <a16:creationId xmlns:a16="http://schemas.microsoft.com/office/drawing/2014/main" id="{32BB9603-428A-4756-BE12-8CD86B5DA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5359" y="4813593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7" name="Freeform 6">
                <a:extLst>
                  <a:ext uri="{FF2B5EF4-FFF2-40B4-BE49-F238E27FC236}">
                    <a16:creationId xmlns:a16="http://schemas.microsoft.com/office/drawing/2014/main" id="{EA52F0A9-AB95-4F45-9FD7-45BFEFAE5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155" y="4939834"/>
                <a:ext cx="150496" cy="154531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8" name="Freeform 6">
                <a:extLst>
                  <a:ext uri="{FF2B5EF4-FFF2-40B4-BE49-F238E27FC236}">
                    <a16:creationId xmlns:a16="http://schemas.microsoft.com/office/drawing/2014/main" id="{3A031C16-A286-4DEB-B511-B5A23C823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6540" y="5192316"/>
                <a:ext cx="122707" cy="12599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39" name="Freeform 7">
                <a:extLst>
                  <a:ext uri="{FF2B5EF4-FFF2-40B4-BE49-F238E27FC236}">
                    <a16:creationId xmlns:a16="http://schemas.microsoft.com/office/drawing/2014/main" id="{0272CB47-7170-4EF6-A3F8-205B0FB9B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2094" y="4876714"/>
                <a:ext cx="214527" cy="20379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40" name="Freeform 6">
                <a:extLst>
                  <a:ext uri="{FF2B5EF4-FFF2-40B4-BE49-F238E27FC236}">
                    <a16:creationId xmlns:a16="http://schemas.microsoft.com/office/drawing/2014/main" id="{4212CB3F-7751-4393-B852-3BF0AEE36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795" y="5129195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41" name="Freeform 7">
                <a:extLst>
                  <a:ext uri="{FF2B5EF4-FFF2-40B4-BE49-F238E27FC236}">
                    <a16:creationId xmlns:a16="http://schemas.microsoft.com/office/drawing/2014/main" id="{2C783F30-7C7B-40CF-B002-683EAF548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2000" y="5066075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42" name="Freeform 5">
                <a:extLst>
                  <a:ext uri="{FF2B5EF4-FFF2-40B4-BE49-F238E27FC236}">
                    <a16:creationId xmlns:a16="http://schemas.microsoft.com/office/drawing/2014/main" id="{7AFBA839-BD83-469A-BA47-D7BAF52C7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777" y="5712284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43" name="Freeform 6">
                <a:extLst>
                  <a:ext uri="{FF2B5EF4-FFF2-40B4-BE49-F238E27FC236}">
                    <a16:creationId xmlns:a16="http://schemas.microsoft.com/office/drawing/2014/main" id="{DE9735E7-0742-4BFF-AE5A-09CCAE881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658" y="5423193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44" name="Freeform 7">
                <a:extLst>
                  <a:ext uri="{FF2B5EF4-FFF2-40B4-BE49-F238E27FC236}">
                    <a16:creationId xmlns:a16="http://schemas.microsoft.com/office/drawing/2014/main" id="{A2BF8A8D-53F6-461B-B9A9-A0E10DB8F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5393" y="5486314"/>
                <a:ext cx="214527" cy="20379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45" name="Freeform 6">
                <a:extLst>
                  <a:ext uri="{FF2B5EF4-FFF2-40B4-BE49-F238E27FC236}">
                    <a16:creationId xmlns:a16="http://schemas.microsoft.com/office/drawing/2014/main" id="{C34BBFE4-348C-4BB2-AB45-C180BFDAF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8094" y="5738795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46" name="Freeform 7">
                <a:extLst>
                  <a:ext uri="{FF2B5EF4-FFF2-40B4-BE49-F238E27FC236}">
                    <a16:creationId xmlns:a16="http://schemas.microsoft.com/office/drawing/2014/main" id="{D86C2C7A-3743-47FE-82A6-B8A02BB6B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000" y="5715000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47" name="Freeform 5">
                <a:extLst>
                  <a:ext uri="{FF2B5EF4-FFF2-40B4-BE49-F238E27FC236}">
                    <a16:creationId xmlns:a16="http://schemas.microsoft.com/office/drawing/2014/main" id="{71F58ACA-B046-41D9-AABF-5259E370A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800" y="5410200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48" name="Freeform 5">
                <a:extLst>
                  <a:ext uri="{FF2B5EF4-FFF2-40B4-BE49-F238E27FC236}">
                    <a16:creationId xmlns:a16="http://schemas.microsoft.com/office/drawing/2014/main" id="{A2FCD18F-1F1A-44E2-AB25-29BDE7E5A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4200" y="5562600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49" name="Freeform 7">
                <a:extLst>
                  <a:ext uri="{FF2B5EF4-FFF2-40B4-BE49-F238E27FC236}">
                    <a16:creationId xmlns:a16="http://schemas.microsoft.com/office/drawing/2014/main" id="{5E4264D0-A2AA-44EC-B92A-19A61EEF6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200" y="5486400"/>
                <a:ext cx="707005" cy="671627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0" name="Freeform 6">
                <a:extLst>
                  <a:ext uri="{FF2B5EF4-FFF2-40B4-BE49-F238E27FC236}">
                    <a16:creationId xmlns:a16="http://schemas.microsoft.com/office/drawing/2014/main" id="{3FF6F1D8-439F-4815-B19A-392D8AD05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740" y="5486314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1" name="Freeform 6">
                <a:extLst>
                  <a:ext uri="{FF2B5EF4-FFF2-40B4-BE49-F238E27FC236}">
                    <a16:creationId xmlns:a16="http://schemas.microsoft.com/office/drawing/2014/main" id="{CBE9759E-423A-4EB8-B0A3-ECF8AB79A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108" y="5738795"/>
                <a:ext cx="245652" cy="25223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2" name="Freeform 7">
                <a:extLst>
                  <a:ext uri="{FF2B5EF4-FFF2-40B4-BE49-F238E27FC236}">
                    <a16:creationId xmlns:a16="http://schemas.microsoft.com/office/drawing/2014/main" id="{DB08A172-FC37-4F65-99D5-AD67CE4B0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5486400"/>
                <a:ext cx="413863" cy="393154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3" name="Freeform 6">
                <a:extLst>
                  <a:ext uri="{FF2B5EF4-FFF2-40B4-BE49-F238E27FC236}">
                    <a16:creationId xmlns:a16="http://schemas.microsoft.com/office/drawing/2014/main" id="{ABBEACEA-68A9-47E4-A4DF-7CF8F42B0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548" y="572827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4" name="Freeform 5">
                <a:extLst>
                  <a:ext uri="{FF2B5EF4-FFF2-40B4-BE49-F238E27FC236}">
                    <a16:creationId xmlns:a16="http://schemas.microsoft.com/office/drawing/2014/main" id="{D7F26815-100C-40F3-BD4F-883BA84AB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320" y="5549434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5" name="Freeform 5">
                <a:extLst>
                  <a:ext uri="{FF2B5EF4-FFF2-40B4-BE49-F238E27FC236}">
                    <a16:creationId xmlns:a16="http://schemas.microsoft.com/office/drawing/2014/main" id="{05B4070A-887B-4563-AA20-E0E8C7555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4678" y="5712284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6" name="Freeform 6">
                <a:extLst>
                  <a:ext uri="{FF2B5EF4-FFF2-40B4-BE49-F238E27FC236}">
                    <a16:creationId xmlns:a16="http://schemas.microsoft.com/office/drawing/2014/main" id="{6BC4EC71-FF23-436B-B308-6C59D6900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921" y="5656546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7" name="Freeform 6">
                <a:extLst>
                  <a:ext uri="{FF2B5EF4-FFF2-40B4-BE49-F238E27FC236}">
                    <a16:creationId xmlns:a16="http://schemas.microsoft.com/office/drawing/2014/main" id="{3C377882-8AB7-4BAF-8014-ECF24B1E4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559" y="5423193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8" name="Freeform 6">
                <a:extLst>
                  <a:ext uri="{FF2B5EF4-FFF2-40B4-BE49-F238E27FC236}">
                    <a16:creationId xmlns:a16="http://schemas.microsoft.com/office/drawing/2014/main" id="{1BF7F43A-02FF-4BD9-9657-883075C41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355" y="5549434"/>
                <a:ext cx="150496" cy="154531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59" name="Freeform 6">
                <a:extLst>
                  <a:ext uri="{FF2B5EF4-FFF2-40B4-BE49-F238E27FC236}">
                    <a16:creationId xmlns:a16="http://schemas.microsoft.com/office/drawing/2014/main" id="{3CD8D1DC-231B-4A5B-AB29-151E97D68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740" y="5801916"/>
                <a:ext cx="122707" cy="12599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0" name="Freeform 7">
                <a:extLst>
                  <a:ext uri="{FF2B5EF4-FFF2-40B4-BE49-F238E27FC236}">
                    <a16:creationId xmlns:a16="http://schemas.microsoft.com/office/drawing/2014/main" id="{4BE9BAF5-6C5A-4133-8301-D0F28B673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3294" y="5486314"/>
                <a:ext cx="214527" cy="20379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1" name="Freeform 6">
                <a:extLst>
                  <a:ext uri="{FF2B5EF4-FFF2-40B4-BE49-F238E27FC236}">
                    <a16:creationId xmlns:a16="http://schemas.microsoft.com/office/drawing/2014/main" id="{C5CB2AE6-F03D-4AF1-9A00-267425BFB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5995" y="5738795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2" name="Freeform 7">
                <a:extLst>
                  <a:ext uri="{FF2B5EF4-FFF2-40B4-BE49-F238E27FC236}">
                    <a16:creationId xmlns:a16="http://schemas.microsoft.com/office/drawing/2014/main" id="{68762AD4-C568-46A0-8960-C24D5F9A1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3200" y="5675675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3" name="Freeform 7">
                <a:extLst>
                  <a:ext uri="{FF2B5EF4-FFF2-40B4-BE49-F238E27FC236}">
                    <a16:creationId xmlns:a16="http://schemas.microsoft.com/office/drawing/2014/main" id="{D7587C81-9FB6-40C7-8156-90FFC3CDE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6968" y="5423193"/>
                <a:ext cx="413863" cy="393154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4" name="Freeform 6">
                <a:extLst>
                  <a:ext uri="{FF2B5EF4-FFF2-40B4-BE49-F238E27FC236}">
                    <a16:creationId xmlns:a16="http://schemas.microsoft.com/office/drawing/2014/main" id="{C78822AD-23F0-48C8-AA0A-286434D96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8682" y="572827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5" name="Freeform 5">
                <a:extLst>
                  <a:ext uri="{FF2B5EF4-FFF2-40B4-BE49-F238E27FC236}">
                    <a16:creationId xmlns:a16="http://schemas.microsoft.com/office/drawing/2014/main" id="{475C1ECD-DD0B-4CA1-B152-E82A33E4E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8454" y="5549434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6" name="Freeform 5">
                <a:extLst>
                  <a:ext uri="{FF2B5EF4-FFF2-40B4-BE49-F238E27FC236}">
                    <a16:creationId xmlns:a16="http://schemas.microsoft.com/office/drawing/2014/main" id="{C62BC2C8-0F4E-47F2-8F53-4D0FDE4A7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2812" y="5712284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7" name="Freeform 6">
                <a:extLst>
                  <a:ext uri="{FF2B5EF4-FFF2-40B4-BE49-F238E27FC236}">
                    <a16:creationId xmlns:a16="http://schemas.microsoft.com/office/drawing/2014/main" id="{003258C8-BCE1-48AC-A145-8533E9D42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2055" y="5656546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8" name="Freeform 6">
                <a:extLst>
                  <a:ext uri="{FF2B5EF4-FFF2-40B4-BE49-F238E27FC236}">
                    <a16:creationId xmlns:a16="http://schemas.microsoft.com/office/drawing/2014/main" id="{F810DA7E-DAA5-4E9E-878D-37C721C37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4693" y="5423193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69" name="Freeform 7">
                <a:extLst>
                  <a:ext uri="{FF2B5EF4-FFF2-40B4-BE49-F238E27FC236}">
                    <a16:creationId xmlns:a16="http://schemas.microsoft.com/office/drawing/2014/main" id="{3139BB8D-CC32-445D-8550-5E9B66AED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428" y="5486314"/>
                <a:ext cx="214527" cy="20379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0" name="Freeform 6">
                <a:extLst>
                  <a:ext uri="{FF2B5EF4-FFF2-40B4-BE49-F238E27FC236}">
                    <a16:creationId xmlns:a16="http://schemas.microsoft.com/office/drawing/2014/main" id="{1B83804A-E9BA-4CF4-84B4-90452DB0A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4129" y="5738795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1" name="Freeform 5">
                <a:extLst>
                  <a:ext uri="{FF2B5EF4-FFF2-40B4-BE49-F238E27FC236}">
                    <a16:creationId xmlns:a16="http://schemas.microsoft.com/office/drawing/2014/main" id="{248DB4CE-DE17-4B18-B740-3F4CAE648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3835" y="5410200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2" name="Freeform 5">
                <a:extLst>
                  <a:ext uri="{FF2B5EF4-FFF2-40B4-BE49-F238E27FC236}">
                    <a16:creationId xmlns:a16="http://schemas.microsoft.com/office/drawing/2014/main" id="{F217F7BD-201E-46A2-ABF7-EE4125CD7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977" y="6412257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3" name="Freeform 6">
                <a:extLst>
                  <a:ext uri="{FF2B5EF4-FFF2-40B4-BE49-F238E27FC236}">
                    <a16:creationId xmlns:a16="http://schemas.microsoft.com/office/drawing/2014/main" id="{52EEA2A6-1B64-453C-94DF-1FD42AB20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858" y="612316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4" name="Freeform 6">
                <a:extLst>
                  <a:ext uri="{FF2B5EF4-FFF2-40B4-BE49-F238E27FC236}">
                    <a16:creationId xmlns:a16="http://schemas.microsoft.com/office/drawing/2014/main" id="{C83EBAE0-B1F8-47DC-BA3F-E5F6B5A64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294" y="6438768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5" name="Freeform 7">
                <a:extLst>
                  <a:ext uri="{FF2B5EF4-FFF2-40B4-BE49-F238E27FC236}">
                    <a16:creationId xmlns:a16="http://schemas.microsoft.com/office/drawing/2014/main" id="{514106FB-A451-4E07-AFCB-A86CE7C72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200" y="6414973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6" name="Freeform 5">
                <a:extLst>
                  <a:ext uri="{FF2B5EF4-FFF2-40B4-BE49-F238E27FC236}">
                    <a16:creationId xmlns:a16="http://schemas.microsoft.com/office/drawing/2014/main" id="{EEA2215D-14A2-4797-8D8E-5956DF174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000" y="6110173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7" name="Freeform 5">
                <a:extLst>
                  <a:ext uri="{FF2B5EF4-FFF2-40B4-BE49-F238E27FC236}">
                    <a16:creationId xmlns:a16="http://schemas.microsoft.com/office/drawing/2014/main" id="{D44FAF6F-094F-4FB7-A0B6-FF230481B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400" y="6262573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8" name="Freeform 7">
                <a:extLst>
                  <a:ext uri="{FF2B5EF4-FFF2-40B4-BE49-F238E27FC236}">
                    <a16:creationId xmlns:a16="http://schemas.microsoft.com/office/drawing/2014/main" id="{B9E3C900-1C63-41DE-A00A-D06C5DC30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00" y="5486401"/>
                <a:ext cx="561497" cy="5334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79" name="Freeform 6">
                <a:extLst>
                  <a:ext uri="{FF2B5EF4-FFF2-40B4-BE49-F238E27FC236}">
                    <a16:creationId xmlns:a16="http://schemas.microsoft.com/office/drawing/2014/main" id="{B099949C-102E-4BD8-90F6-18EEE33DC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940" y="6186287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0" name="Freeform 6">
                <a:extLst>
                  <a:ext uri="{FF2B5EF4-FFF2-40B4-BE49-F238E27FC236}">
                    <a16:creationId xmlns:a16="http://schemas.microsoft.com/office/drawing/2014/main" id="{AA51469B-DDC8-4574-BEC0-DBFCCC10A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6308" y="6438768"/>
                <a:ext cx="245652" cy="25223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1" name="Freeform 7">
                <a:extLst>
                  <a:ext uri="{FF2B5EF4-FFF2-40B4-BE49-F238E27FC236}">
                    <a16:creationId xmlns:a16="http://schemas.microsoft.com/office/drawing/2014/main" id="{BB115EF2-C0CA-4A67-9FF9-FF0167AF5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400" y="6186373"/>
                <a:ext cx="413863" cy="393154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2" name="Freeform 6">
                <a:extLst>
                  <a:ext uri="{FF2B5EF4-FFF2-40B4-BE49-F238E27FC236}">
                    <a16:creationId xmlns:a16="http://schemas.microsoft.com/office/drawing/2014/main" id="{A1F2FD3F-6083-42DC-8448-0ABC8DD80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748" y="6428249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3" name="Freeform 5">
                <a:extLst>
                  <a:ext uri="{FF2B5EF4-FFF2-40B4-BE49-F238E27FC236}">
                    <a16:creationId xmlns:a16="http://schemas.microsoft.com/office/drawing/2014/main" id="{3466BD1E-10BF-41CA-82FA-CE05768E2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520" y="6249407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4" name="Freeform 5">
                <a:extLst>
                  <a:ext uri="{FF2B5EF4-FFF2-40B4-BE49-F238E27FC236}">
                    <a16:creationId xmlns:a16="http://schemas.microsoft.com/office/drawing/2014/main" id="{5D173620-88B0-4133-917F-B07ADCDA1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9878" y="6412257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5" name="Freeform 6">
                <a:extLst>
                  <a:ext uri="{FF2B5EF4-FFF2-40B4-BE49-F238E27FC236}">
                    <a16:creationId xmlns:a16="http://schemas.microsoft.com/office/drawing/2014/main" id="{63B915A0-2F65-4099-866E-F0A053245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9121" y="6356519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6" name="Freeform 6">
                <a:extLst>
                  <a:ext uri="{FF2B5EF4-FFF2-40B4-BE49-F238E27FC236}">
                    <a16:creationId xmlns:a16="http://schemas.microsoft.com/office/drawing/2014/main" id="{716A461B-E078-433E-AF9C-2A4D0D2B8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940" y="6501889"/>
                <a:ext cx="122707" cy="12599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7" name="Freeform 6">
                <a:extLst>
                  <a:ext uri="{FF2B5EF4-FFF2-40B4-BE49-F238E27FC236}">
                    <a16:creationId xmlns:a16="http://schemas.microsoft.com/office/drawing/2014/main" id="{736E4994-552B-4C72-B664-2E5859CD5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1195" y="6438768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8" name="Freeform 7">
                <a:extLst>
                  <a:ext uri="{FF2B5EF4-FFF2-40B4-BE49-F238E27FC236}">
                    <a16:creationId xmlns:a16="http://schemas.microsoft.com/office/drawing/2014/main" id="{2E151D68-D9BF-49F2-A4BD-214EB1F57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6375648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89" name="Freeform 6">
                <a:extLst>
                  <a:ext uri="{FF2B5EF4-FFF2-40B4-BE49-F238E27FC236}">
                    <a16:creationId xmlns:a16="http://schemas.microsoft.com/office/drawing/2014/main" id="{87D01C9A-73B3-49E7-9032-2655AD48C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3882" y="6428249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90" name="Freeform 5">
                <a:extLst>
                  <a:ext uri="{FF2B5EF4-FFF2-40B4-BE49-F238E27FC236}">
                    <a16:creationId xmlns:a16="http://schemas.microsoft.com/office/drawing/2014/main" id="{52BF9A87-3E8D-4086-BDE9-1B2AF7678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3654" y="6249407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91" name="Freeform 5">
                <a:extLst>
                  <a:ext uri="{FF2B5EF4-FFF2-40B4-BE49-F238E27FC236}">
                    <a16:creationId xmlns:a16="http://schemas.microsoft.com/office/drawing/2014/main" id="{36191A40-6DB7-4225-A147-A53C679EC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8012" y="6412257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92" name="Freeform 6">
                <a:extLst>
                  <a:ext uri="{FF2B5EF4-FFF2-40B4-BE49-F238E27FC236}">
                    <a16:creationId xmlns:a16="http://schemas.microsoft.com/office/drawing/2014/main" id="{2E928E6A-144B-46B0-9307-C0789C2DE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255" y="6356519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93" name="Freeform 6">
                <a:extLst>
                  <a:ext uri="{FF2B5EF4-FFF2-40B4-BE49-F238E27FC236}">
                    <a16:creationId xmlns:a16="http://schemas.microsoft.com/office/drawing/2014/main" id="{A17A83D8-F4B0-43A9-9B21-F436BE624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9893" y="612316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94" name="Freeform 6">
                <a:extLst>
                  <a:ext uri="{FF2B5EF4-FFF2-40B4-BE49-F238E27FC236}">
                    <a16:creationId xmlns:a16="http://schemas.microsoft.com/office/drawing/2014/main" id="{6EA36068-6E53-4365-BFBF-DBC7A2C25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9329" y="6438768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95" name="Freeform 5">
                <a:extLst>
                  <a:ext uri="{FF2B5EF4-FFF2-40B4-BE49-F238E27FC236}">
                    <a16:creationId xmlns:a16="http://schemas.microsoft.com/office/drawing/2014/main" id="{2E6A3B4E-A4A8-4C59-B8A1-2DB21EC8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9035" y="6110173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96" name="Freeform 5">
                <a:extLst>
                  <a:ext uri="{FF2B5EF4-FFF2-40B4-BE49-F238E27FC236}">
                    <a16:creationId xmlns:a16="http://schemas.microsoft.com/office/drawing/2014/main" id="{3F4465A5-7918-4707-B6D6-14664B6BF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4400" y="4724400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97" name="Freeform 7">
                <a:extLst>
                  <a:ext uri="{FF2B5EF4-FFF2-40B4-BE49-F238E27FC236}">
                    <a16:creationId xmlns:a16="http://schemas.microsoft.com/office/drawing/2014/main" id="{9AC3D8ED-F499-4CA0-8FA0-DE80DB6D6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200" y="6172200"/>
                <a:ext cx="546577" cy="519227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469" name="Freeform 5"/>
          <p:cNvSpPr>
            <a:spLocks noEditPoints="1"/>
          </p:cNvSpPr>
          <p:nvPr/>
        </p:nvSpPr>
        <p:spPr bwMode="auto">
          <a:xfrm>
            <a:off x="0" y="1447800"/>
            <a:ext cx="10102312" cy="100610"/>
          </a:xfrm>
          <a:custGeom>
            <a:avLst/>
            <a:gdLst/>
            <a:ahLst/>
            <a:cxnLst>
              <a:cxn ang="0">
                <a:pos x="34023" y="230"/>
              </a:cxn>
              <a:cxn ang="0">
                <a:pos x="33468" y="34"/>
              </a:cxn>
              <a:cxn ang="0">
                <a:pos x="32865" y="175"/>
              </a:cxn>
              <a:cxn ang="0">
                <a:pos x="32342" y="538"/>
              </a:cxn>
              <a:cxn ang="0">
                <a:pos x="31778" y="262"/>
              </a:cxn>
              <a:cxn ang="0">
                <a:pos x="31255" y="301"/>
              </a:cxn>
              <a:cxn ang="0">
                <a:pos x="30681" y="471"/>
              </a:cxn>
              <a:cxn ang="0">
                <a:pos x="30137" y="436"/>
              </a:cxn>
              <a:cxn ang="0">
                <a:pos x="29623" y="114"/>
              </a:cxn>
              <a:cxn ang="0">
                <a:pos x="29012" y="320"/>
              </a:cxn>
              <a:cxn ang="0">
                <a:pos x="28430" y="308"/>
              </a:cxn>
              <a:cxn ang="0">
                <a:pos x="27949" y="362"/>
              </a:cxn>
              <a:cxn ang="0">
                <a:pos x="27390" y="198"/>
              </a:cxn>
              <a:cxn ang="0">
                <a:pos x="26815" y="391"/>
              </a:cxn>
              <a:cxn ang="0">
                <a:pos x="26267" y="102"/>
              </a:cxn>
              <a:cxn ang="0">
                <a:pos x="25740" y="212"/>
              </a:cxn>
              <a:cxn ang="0">
                <a:pos x="25175" y="184"/>
              </a:cxn>
              <a:cxn ang="0">
                <a:pos x="24576" y="396"/>
              </a:cxn>
              <a:cxn ang="0">
                <a:pos x="24052" y="341"/>
              </a:cxn>
              <a:cxn ang="0">
                <a:pos x="23529" y="320"/>
              </a:cxn>
              <a:cxn ang="0">
                <a:pos x="22962" y="103"/>
              </a:cxn>
              <a:cxn ang="0">
                <a:pos x="22397" y="321"/>
              </a:cxn>
              <a:cxn ang="0">
                <a:pos x="21862" y="575"/>
              </a:cxn>
              <a:cxn ang="0">
                <a:pos x="21281" y="175"/>
              </a:cxn>
              <a:cxn ang="0">
                <a:pos x="20759" y="314"/>
              </a:cxn>
              <a:cxn ang="0">
                <a:pos x="20187" y="481"/>
              </a:cxn>
              <a:cxn ang="0">
                <a:pos x="19658" y="499"/>
              </a:cxn>
              <a:cxn ang="0">
                <a:pos x="19156" y="21"/>
              </a:cxn>
              <a:cxn ang="0">
                <a:pos x="18538" y="164"/>
              </a:cxn>
              <a:cxn ang="0">
                <a:pos x="17994" y="92"/>
              </a:cxn>
              <a:cxn ang="0">
                <a:pos x="17458" y="396"/>
              </a:cxn>
              <a:cxn ang="0">
                <a:pos x="16917" y="276"/>
              </a:cxn>
              <a:cxn ang="0">
                <a:pos x="16332" y="369"/>
              </a:cxn>
              <a:cxn ang="0">
                <a:pos x="15782" y="360"/>
              </a:cxn>
              <a:cxn ang="0">
                <a:pos x="15247" y="465"/>
              </a:cxn>
              <a:cxn ang="0">
                <a:pos x="14672" y="411"/>
              </a:cxn>
              <a:cxn ang="0">
                <a:pos x="14084" y="542"/>
              </a:cxn>
              <a:cxn ang="0">
                <a:pos x="13562" y="95"/>
              </a:cxn>
              <a:cxn ang="0">
                <a:pos x="13040" y="475"/>
              </a:cxn>
              <a:cxn ang="0">
                <a:pos x="12471" y="401"/>
              </a:cxn>
              <a:cxn ang="0">
                <a:pos x="11917" y="256"/>
              </a:cxn>
              <a:cxn ang="0">
                <a:pos x="11328" y="423"/>
              </a:cxn>
              <a:cxn ang="0">
                <a:pos x="10849" y="92"/>
              </a:cxn>
              <a:cxn ang="0">
                <a:pos x="10264" y="288"/>
              </a:cxn>
              <a:cxn ang="0">
                <a:pos x="9694" y="526"/>
              </a:cxn>
              <a:cxn ang="0">
                <a:pos x="9136" y="446"/>
              </a:cxn>
              <a:cxn ang="0">
                <a:pos x="8643" y="264"/>
              </a:cxn>
              <a:cxn ang="0">
                <a:pos x="8063" y="288"/>
              </a:cxn>
              <a:cxn ang="0">
                <a:pos x="7467" y="273"/>
              </a:cxn>
              <a:cxn ang="0">
                <a:pos x="6963" y="479"/>
              </a:cxn>
              <a:cxn ang="0">
                <a:pos x="6431" y="267"/>
              </a:cxn>
              <a:cxn ang="0">
                <a:pos x="5880" y="190"/>
              </a:cxn>
              <a:cxn ang="0">
                <a:pos x="5287" y="365"/>
              </a:cxn>
              <a:cxn ang="0">
                <a:pos x="4757" y="475"/>
              </a:cxn>
              <a:cxn ang="0">
                <a:pos x="4190" y="271"/>
              </a:cxn>
              <a:cxn ang="0">
                <a:pos x="3635" y="313"/>
              </a:cxn>
              <a:cxn ang="0">
                <a:pos x="3086" y="175"/>
              </a:cxn>
              <a:cxn ang="0">
                <a:pos x="2562" y="538"/>
              </a:cxn>
              <a:cxn ang="0">
                <a:pos x="1998" y="262"/>
              </a:cxn>
              <a:cxn ang="0">
                <a:pos x="1428" y="92"/>
              </a:cxn>
              <a:cxn ang="0">
                <a:pos x="900" y="175"/>
              </a:cxn>
              <a:cxn ang="0">
                <a:pos x="342" y="212"/>
              </a:cxn>
              <a:cxn ang="0">
                <a:pos x="10360" y="575"/>
              </a:cxn>
            </a:cxnLst>
            <a:rect l="0" t="0" r="r" b="b"/>
            <a:pathLst>
              <a:path w="34560" h="1068">
                <a:moveTo>
                  <a:pt x="34533" y="513"/>
                </a:moveTo>
                <a:lnTo>
                  <a:pt x="34533" y="513"/>
                </a:lnTo>
                <a:lnTo>
                  <a:pt x="34530" y="530"/>
                </a:lnTo>
                <a:lnTo>
                  <a:pt x="34530" y="530"/>
                </a:lnTo>
                <a:lnTo>
                  <a:pt x="34528" y="541"/>
                </a:lnTo>
                <a:lnTo>
                  <a:pt x="34528" y="541"/>
                </a:lnTo>
                <a:lnTo>
                  <a:pt x="34522" y="520"/>
                </a:lnTo>
                <a:lnTo>
                  <a:pt x="34515" y="500"/>
                </a:lnTo>
                <a:lnTo>
                  <a:pt x="34515" y="500"/>
                </a:lnTo>
                <a:lnTo>
                  <a:pt x="34511" y="487"/>
                </a:lnTo>
                <a:lnTo>
                  <a:pt x="34510" y="481"/>
                </a:lnTo>
                <a:lnTo>
                  <a:pt x="34510" y="475"/>
                </a:lnTo>
                <a:lnTo>
                  <a:pt x="34510" y="475"/>
                </a:lnTo>
                <a:lnTo>
                  <a:pt x="34509" y="473"/>
                </a:lnTo>
                <a:lnTo>
                  <a:pt x="34508" y="471"/>
                </a:lnTo>
                <a:lnTo>
                  <a:pt x="34505" y="467"/>
                </a:lnTo>
                <a:lnTo>
                  <a:pt x="34504" y="465"/>
                </a:lnTo>
                <a:lnTo>
                  <a:pt x="34504" y="465"/>
                </a:lnTo>
                <a:lnTo>
                  <a:pt x="34488" y="392"/>
                </a:lnTo>
                <a:lnTo>
                  <a:pt x="34481" y="357"/>
                </a:lnTo>
                <a:lnTo>
                  <a:pt x="34475" y="320"/>
                </a:lnTo>
                <a:lnTo>
                  <a:pt x="34471" y="284"/>
                </a:lnTo>
                <a:lnTo>
                  <a:pt x="34470" y="267"/>
                </a:lnTo>
                <a:lnTo>
                  <a:pt x="34471" y="248"/>
                </a:lnTo>
                <a:lnTo>
                  <a:pt x="34472" y="230"/>
                </a:lnTo>
                <a:lnTo>
                  <a:pt x="34473" y="212"/>
                </a:lnTo>
                <a:lnTo>
                  <a:pt x="34477" y="193"/>
                </a:lnTo>
                <a:lnTo>
                  <a:pt x="34482" y="175"/>
                </a:lnTo>
                <a:lnTo>
                  <a:pt x="34482" y="175"/>
                </a:lnTo>
                <a:lnTo>
                  <a:pt x="34459" y="236"/>
                </a:lnTo>
                <a:lnTo>
                  <a:pt x="34450" y="267"/>
                </a:lnTo>
                <a:lnTo>
                  <a:pt x="34440" y="296"/>
                </a:lnTo>
                <a:lnTo>
                  <a:pt x="34440" y="296"/>
                </a:lnTo>
                <a:lnTo>
                  <a:pt x="34438" y="288"/>
                </a:lnTo>
                <a:lnTo>
                  <a:pt x="34438" y="288"/>
                </a:lnTo>
                <a:lnTo>
                  <a:pt x="34438" y="276"/>
                </a:lnTo>
                <a:lnTo>
                  <a:pt x="34438" y="276"/>
                </a:lnTo>
                <a:lnTo>
                  <a:pt x="34392" y="58"/>
                </a:lnTo>
                <a:lnTo>
                  <a:pt x="34392" y="58"/>
                </a:lnTo>
                <a:lnTo>
                  <a:pt x="34393" y="82"/>
                </a:lnTo>
                <a:lnTo>
                  <a:pt x="34393" y="104"/>
                </a:lnTo>
                <a:lnTo>
                  <a:pt x="34393" y="128"/>
                </a:lnTo>
                <a:lnTo>
                  <a:pt x="34392" y="152"/>
                </a:lnTo>
                <a:lnTo>
                  <a:pt x="34387" y="198"/>
                </a:lnTo>
                <a:lnTo>
                  <a:pt x="34381" y="244"/>
                </a:lnTo>
                <a:lnTo>
                  <a:pt x="34374" y="290"/>
                </a:lnTo>
                <a:lnTo>
                  <a:pt x="34366" y="337"/>
                </a:lnTo>
                <a:lnTo>
                  <a:pt x="34348" y="429"/>
                </a:lnTo>
                <a:lnTo>
                  <a:pt x="34348" y="429"/>
                </a:lnTo>
                <a:lnTo>
                  <a:pt x="34342" y="403"/>
                </a:lnTo>
                <a:lnTo>
                  <a:pt x="34338" y="376"/>
                </a:lnTo>
                <a:lnTo>
                  <a:pt x="34335" y="350"/>
                </a:lnTo>
                <a:lnTo>
                  <a:pt x="34333" y="324"/>
                </a:lnTo>
                <a:lnTo>
                  <a:pt x="34333" y="296"/>
                </a:lnTo>
                <a:lnTo>
                  <a:pt x="34335" y="270"/>
                </a:lnTo>
                <a:lnTo>
                  <a:pt x="34338" y="244"/>
                </a:lnTo>
                <a:lnTo>
                  <a:pt x="34344" y="217"/>
                </a:lnTo>
                <a:lnTo>
                  <a:pt x="34344" y="217"/>
                </a:lnTo>
                <a:lnTo>
                  <a:pt x="34318" y="292"/>
                </a:lnTo>
                <a:lnTo>
                  <a:pt x="34318" y="292"/>
                </a:lnTo>
                <a:lnTo>
                  <a:pt x="34318" y="288"/>
                </a:lnTo>
                <a:lnTo>
                  <a:pt x="34318" y="288"/>
                </a:lnTo>
                <a:lnTo>
                  <a:pt x="34318" y="276"/>
                </a:lnTo>
                <a:lnTo>
                  <a:pt x="34318" y="276"/>
                </a:lnTo>
                <a:lnTo>
                  <a:pt x="34271" y="58"/>
                </a:lnTo>
                <a:lnTo>
                  <a:pt x="34271" y="58"/>
                </a:lnTo>
                <a:lnTo>
                  <a:pt x="34272" y="84"/>
                </a:lnTo>
                <a:lnTo>
                  <a:pt x="34272" y="110"/>
                </a:lnTo>
                <a:lnTo>
                  <a:pt x="34272" y="138"/>
                </a:lnTo>
                <a:lnTo>
                  <a:pt x="34269" y="164"/>
                </a:lnTo>
                <a:lnTo>
                  <a:pt x="34268" y="190"/>
                </a:lnTo>
                <a:lnTo>
                  <a:pt x="34265" y="216"/>
                </a:lnTo>
                <a:lnTo>
                  <a:pt x="34258" y="268"/>
                </a:lnTo>
                <a:lnTo>
                  <a:pt x="34248" y="320"/>
                </a:lnTo>
                <a:lnTo>
                  <a:pt x="34237" y="372"/>
                </a:lnTo>
                <a:lnTo>
                  <a:pt x="34228" y="424"/>
                </a:lnTo>
                <a:lnTo>
                  <a:pt x="34218" y="477"/>
                </a:lnTo>
                <a:lnTo>
                  <a:pt x="34218" y="477"/>
                </a:lnTo>
                <a:lnTo>
                  <a:pt x="34215" y="501"/>
                </a:lnTo>
                <a:lnTo>
                  <a:pt x="34213" y="526"/>
                </a:lnTo>
                <a:lnTo>
                  <a:pt x="34209" y="575"/>
                </a:lnTo>
                <a:lnTo>
                  <a:pt x="34209" y="575"/>
                </a:lnTo>
                <a:lnTo>
                  <a:pt x="34209" y="575"/>
                </a:lnTo>
                <a:lnTo>
                  <a:pt x="34199" y="538"/>
                </a:lnTo>
                <a:lnTo>
                  <a:pt x="34186" y="500"/>
                </a:lnTo>
                <a:lnTo>
                  <a:pt x="34186" y="500"/>
                </a:lnTo>
                <a:lnTo>
                  <a:pt x="34183" y="487"/>
                </a:lnTo>
                <a:lnTo>
                  <a:pt x="34182" y="481"/>
                </a:lnTo>
                <a:lnTo>
                  <a:pt x="34182" y="475"/>
                </a:lnTo>
                <a:lnTo>
                  <a:pt x="34182" y="475"/>
                </a:lnTo>
                <a:lnTo>
                  <a:pt x="34181" y="473"/>
                </a:lnTo>
                <a:lnTo>
                  <a:pt x="34179" y="471"/>
                </a:lnTo>
                <a:lnTo>
                  <a:pt x="34179" y="471"/>
                </a:lnTo>
                <a:lnTo>
                  <a:pt x="34159" y="394"/>
                </a:lnTo>
                <a:lnTo>
                  <a:pt x="34159" y="394"/>
                </a:lnTo>
                <a:lnTo>
                  <a:pt x="34153" y="366"/>
                </a:lnTo>
                <a:lnTo>
                  <a:pt x="34148" y="339"/>
                </a:lnTo>
                <a:lnTo>
                  <a:pt x="34145" y="312"/>
                </a:lnTo>
                <a:lnTo>
                  <a:pt x="34143" y="284"/>
                </a:lnTo>
                <a:lnTo>
                  <a:pt x="34141" y="257"/>
                </a:lnTo>
                <a:lnTo>
                  <a:pt x="34143" y="230"/>
                </a:lnTo>
                <a:lnTo>
                  <a:pt x="34146" y="203"/>
                </a:lnTo>
                <a:lnTo>
                  <a:pt x="34152" y="175"/>
                </a:lnTo>
                <a:lnTo>
                  <a:pt x="34152" y="175"/>
                </a:lnTo>
                <a:lnTo>
                  <a:pt x="34134" y="225"/>
                </a:lnTo>
                <a:lnTo>
                  <a:pt x="34118" y="274"/>
                </a:lnTo>
                <a:lnTo>
                  <a:pt x="34103" y="324"/>
                </a:lnTo>
                <a:lnTo>
                  <a:pt x="34097" y="348"/>
                </a:lnTo>
                <a:lnTo>
                  <a:pt x="34092" y="373"/>
                </a:lnTo>
                <a:lnTo>
                  <a:pt x="34087" y="398"/>
                </a:lnTo>
                <a:lnTo>
                  <a:pt x="34084" y="423"/>
                </a:lnTo>
                <a:lnTo>
                  <a:pt x="34082" y="448"/>
                </a:lnTo>
                <a:lnTo>
                  <a:pt x="34081" y="473"/>
                </a:lnTo>
                <a:lnTo>
                  <a:pt x="34082" y="499"/>
                </a:lnTo>
                <a:lnTo>
                  <a:pt x="34084" y="524"/>
                </a:lnTo>
                <a:lnTo>
                  <a:pt x="34089" y="550"/>
                </a:lnTo>
                <a:lnTo>
                  <a:pt x="34095" y="575"/>
                </a:lnTo>
                <a:lnTo>
                  <a:pt x="34095" y="575"/>
                </a:lnTo>
                <a:lnTo>
                  <a:pt x="34095" y="575"/>
                </a:lnTo>
                <a:lnTo>
                  <a:pt x="34088" y="575"/>
                </a:lnTo>
                <a:lnTo>
                  <a:pt x="34088" y="575"/>
                </a:lnTo>
                <a:lnTo>
                  <a:pt x="34079" y="538"/>
                </a:lnTo>
                <a:lnTo>
                  <a:pt x="34065" y="500"/>
                </a:lnTo>
                <a:lnTo>
                  <a:pt x="34065" y="500"/>
                </a:lnTo>
                <a:lnTo>
                  <a:pt x="34062" y="487"/>
                </a:lnTo>
                <a:lnTo>
                  <a:pt x="34061" y="481"/>
                </a:lnTo>
                <a:lnTo>
                  <a:pt x="34061" y="475"/>
                </a:lnTo>
                <a:lnTo>
                  <a:pt x="34061" y="475"/>
                </a:lnTo>
                <a:lnTo>
                  <a:pt x="34060" y="473"/>
                </a:lnTo>
                <a:lnTo>
                  <a:pt x="34058" y="471"/>
                </a:lnTo>
                <a:lnTo>
                  <a:pt x="34056" y="467"/>
                </a:lnTo>
                <a:lnTo>
                  <a:pt x="34056" y="465"/>
                </a:lnTo>
                <a:lnTo>
                  <a:pt x="34056" y="465"/>
                </a:lnTo>
                <a:lnTo>
                  <a:pt x="34038" y="392"/>
                </a:lnTo>
                <a:lnTo>
                  <a:pt x="34031" y="357"/>
                </a:lnTo>
                <a:lnTo>
                  <a:pt x="34025" y="320"/>
                </a:lnTo>
                <a:lnTo>
                  <a:pt x="34022" y="284"/>
                </a:lnTo>
                <a:lnTo>
                  <a:pt x="34022" y="267"/>
                </a:lnTo>
                <a:lnTo>
                  <a:pt x="34022" y="248"/>
                </a:lnTo>
                <a:lnTo>
                  <a:pt x="34023" y="230"/>
                </a:lnTo>
                <a:lnTo>
                  <a:pt x="34024" y="212"/>
                </a:lnTo>
                <a:lnTo>
                  <a:pt x="34028" y="193"/>
                </a:lnTo>
                <a:lnTo>
                  <a:pt x="34032" y="175"/>
                </a:lnTo>
                <a:lnTo>
                  <a:pt x="34032" y="175"/>
                </a:lnTo>
                <a:lnTo>
                  <a:pt x="34014" y="223"/>
                </a:lnTo>
                <a:lnTo>
                  <a:pt x="33999" y="270"/>
                </a:lnTo>
                <a:lnTo>
                  <a:pt x="33985" y="316"/>
                </a:lnTo>
                <a:lnTo>
                  <a:pt x="33978" y="340"/>
                </a:lnTo>
                <a:lnTo>
                  <a:pt x="33973" y="364"/>
                </a:lnTo>
                <a:lnTo>
                  <a:pt x="33973" y="364"/>
                </a:lnTo>
                <a:lnTo>
                  <a:pt x="33942" y="251"/>
                </a:lnTo>
                <a:lnTo>
                  <a:pt x="33942" y="251"/>
                </a:lnTo>
                <a:lnTo>
                  <a:pt x="33943" y="271"/>
                </a:lnTo>
                <a:lnTo>
                  <a:pt x="33943" y="292"/>
                </a:lnTo>
                <a:lnTo>
                  <a:pt x="33943" y="312"/>
                </a:lnTo>
                <a:lnTo>
                  <a:pt x="33941" y="332"/>
                </a:lnTo>
                <a:lnTo>
                  <a:pt x="33936" y="372"/>
                </a:lnTo>
                <a:lnTo>
                  <a:pt x="33929" y="411"/>
                </a:lnTo>
                <a:lnTo>
                  <a:pt x="33929" y="411"/>
                </a:lnTo>
                <a:lnTo>
                  <a:pt x="33922" y="377"/>
                </a:lnTo>
                <a:lnTo>
                  <a:pt x="33916" y="341"/>
                </a:lnTo>
                <a:lnTo>
                  <a:pt x="33911" y="306"/>
                </a:lnTo>
                <a:lnTo>
                  <a:pt x="33908" y="271"/>
                </a:lnTo>
                <a:lnTo>
                  <a:pt x="33905" y="236"/>
                </a:lnTo>
                <a:lnTo>
                  <a:pt x="33907" y="202"/>
                </a:lnTo>
                <a:lnTo>
                  <a:pt x="33908" y="184"/>
                </a:lnTo>
                <a:lnTo>
                  <a:pt x="33910" y="166"/>
                </a:lnTo>
                <a:lnTo>
                  <a:pt x="33912" y="148"/>
                </a:lnTo>
                <a:lnTo>
                  <a:pt x="33916" y="130"/>
                </a:lnTo>
                <a:lnTo>
                  <a:pt x="33916" y="130"/>
                </a:lnTo>
                <a:lnTo>
                  <a:pt x="33898" y="190"/>
                </a:lnTo>
                <a:lnTo>
                  <a:pt x="33880" y="249"/>
                </a:lnTo>
                <a:lnTo>
                  <a:pt x="33872" y="280"/>
                </a:lnTo>
                <a:lnTo>
                  <a:pt x="33865" y="309"/>
                </a:lnTo>
                <a:lnTo>
                  <a:pt x="33859" y="339"/>
                </a:lnTo>
                <a:lnTo>
                  <a:pt x="33853" y="369"/>
                </a:lnTo>
                <a:lnTo>
                  <a:pt x="33853" y="369"/>
                </a:lnTo>
                <a:lnTo>
                  <a:pt x="33821" y="251"/>
                </a:lnTo>
                <a:lnTo>
                  <a:pt x="33821" y="251"/>
                </a:lnTo>
                <a:lnTo>
                  <a:pt x="33822" y="269"/>
                </a:lnTo>
                <a:lnTo>
                  <a:pt x="33822" y="287"/>
                </a:lnTo>
                <a:lnTo>
                  <a:pt x="33821" y="321"/>
                </a:lnTo>
                <a:lnTo>
                  <a:pt x="33818" y="357"/>
                </a:lnTo>
                <a:lnTo>
                  <a:pt x="33813" y="391"/>
                </a:lnTo>
                <a:lnTo>
                  <a:pt x="33806" y="426"/>
                </a:lnTo>
                <a:lnTo>
                  <a:pt x="33797" y="461"/>
                </a:lnTo>
                <a:lnTo>
                  <a:pt x="33781" y="531"/>
                </a:lnTo>
                <a:lnTo>
                  <a:pt x="33781" y="531"/>
                </a:lnTo>
                <a:lnTo>
                  <a:pt x="33771" y="491"/>
                </a:lnTo>
                <a:lnTo>
                  <a:pt x="33760" y="450"/>
                </a:lnTo>
                <a:lnTo>
                  <a:pt x="33760" y="450"/>
                </a:lnTo>
                <a:lnTo>
                  <a:pt x="33756" y="436"/>
                </a:lnTo>
                <a:lnTo>
                  <a:pt x="33755" y="429"/>
                </a:lnTo>
                <a:lnTo>
                  <a:pt x="33754" y="423"/>
                </a:lnTo>
                <a:lnTo>
                  <a:pt x="33754" y="423"/>
                </a:lnTo>
                <a:lnTo>
                  <a:pt x="33752" y="420"/>
                </a:lnTo>
                <a:lnTo>
                  <a:pt x="33752" y="420"/>
                </a:lnTo>
                <a:lnTo>
                  <a:pt x="33752" y="415"/>
                </a:lnTo>
                <a:lnTo>
                  <a:pt x="33752" y="415"/>
                </a:lnTo>
                <a:lnTo>
                  <a:pt x="33725" y="298"/>
                </a:lnTo>
                <a:lnTo>
                  <a:pt x="33725" y="298"/>
                </a:lnTo>
                <a:lnTo>
                  <a:pt x="33720" y="273"/>
                </a:lnTo>
                <a:lnTo>
                  <a:pt x="33718" y="247"/>
                </a:lnTo>
                <a:lnTo>
                  <a:pt x="33716" y="220"/>
                </a:lnTo>
                <a:lnTo>
                  <a:pt x="33714" y="196"/>
                </a:lnTo>
                <a:lnTo>
                  <a:pt x="33714" y="170"/>
                </a:lnTo>
                <a:lnTo>
                  <a:pt x="33717" y="143"/>
                </a:lnTo>
                <a:lnTo>
                  <a:pt x="33720" y="119"/>
                </a:lnTo>
                <a:lnTo>
                  <a:pt x="33725" y="92"/>
                </a:lnTo>
                <a:lnTo>
                  <a:pt x="33725" y="92"/>
                </a:lnTo>
                <a:lnTo>
                  <a:pt x="33707" y="146"/>
                </a:lnTo>
                <a:lnTo>
                  <a:pt x="33691" y="200"/>
                </a:lnTo>
                <a:lnTo>
                  <a:pt x="33676" y="254"/>
                </a:lnTo>
                <a:lnTo>
                  <a:pt x="33669" y="281"/>
                </a:lnTo>
                <a:lnTo>
                  <a:pt x="33665" y="308"/>
                </a:lnTo>
                <a:lnTo>
                  <a:pt x="33660" y="335"/>
                </a:lnTo>
                <a:lnTo>
                  <a:pt x="33656" y="363"/>
                </a:lnTo>
                <a:lnTo>
                  <a:pt x="33655" y="390"/>
                </a:lnTo>
                <a:lnTo>
                  <a:pt x="33654" y="418"/>
                </a:lnTo>
                <a:lnTo>
                  <a:pt x="33655" y="446"/>
                </a:lnTo>
                <a:lnTo>
                  <a:pt x="33658" y="473"/>
                </a:lnTo>
                <a:lnTo>
                  <a:pt x="33661" y="501"/>
                </a:lnTo>
                <a:lnTo>
                  <a:pt x="33667" y="530"/>
                </a:lnTo>
                <a:lnTo>
                  <a:pt x="33667" y="530"/>
                </a:lnTo>
                <a:lnTo>
                  <a:pt x="33663" y="546"/>
                </a:lnTo>
                <a:lnTo>
                  <a:pt x="33663" y="546"/>
                </a:lnTo>
                <a:lnTo>
                  <a:pt x="33659" y="523"/>
                </a:lnTo>
                <a:lnTo>
                  <a:pt x="33653" y="499"/>
                </a:lnTo>
                <a:lnTo>
                  <a:pt x="33646" y="474"/>
                </a:lnTo>
                <a:lnTo>
                  <a:pt x="33639" y="450"/>
                </a:lnTo>
                <a:lnTo>
                  <a:pt x="33639" y="450"/>
                </a:lnTo>
                <a:lnTo>
                  <a:pt x="33635" y="436"/>
                </a:lnTo>
                <a:lnTo>
                  <a:pt x="33634" y="429"/>
                </a:lnTo>
                <a:lnTo>
                  <a:pt x="33634" y="423"/>
                </a:lnTo>
                <a:lnTo>
                  <a:pt x="33634" y="423"/>
                </a:lnTo>
                <a:lnTo>
                  <a:pt x="33633" y="420"/>
                </a:lnTo>
                <a:lnTo>
                  <a:pt x="33630" y="417"/>
                </a:lnTo>
                <a:lnTo>
                  <a:pt x="33629" y="415"/>
                </a:lnTo>
                <a:lnTo>
                  <a:pt x="33628" y="411"/>
                </a:lnTo>
                <a:lnTo>
                  <a:pt x="33628" y="411"/>
                </a:lnTo>
                <a:lnTo>
                  <a:pt x="33611" y="332"/>
                </a:lnTo>
                <a:lnTo>
                  <a:pt x="33603" y="292"/>
                </a:lnTo>
                <a:lnTo>
                  <a:pt x="33598" y="252"/>
                </a:lnTo>
                <a:lnTo>
                  <a:pt x="33595" y="212"/>
                </a:lnTo>
                <a:lnTo>
                  <a:pt x="33593" y="192"/>
                </a:lnTo>
                <a:lnTo>
                  <a:pt x="33593" y="172"/>
                </a:lnTo>
                <a:lnTo>
                  <a:pt x="33595" y="152"/>
                </a:lnTo>
                <a:lnTo>
                  <a:pt x="33597" y="133"/>
                </a:lnTo>
                <a:lnTo>
                  <a:pt x="33601" y="113"/>
                </a:lnTo>
                <a:lnTo>
                  <a:pt x="33604" y="92"/>
                </a:lnTo>
                <a:lnTo>
                  <a:pt x="33604" y="92"/>
                </a:lnTo>
                <a:lnTo>
                  <a:pt x="33588" y="145"/>
                </a:lnTo>
                <a:lnTo>
                  <a:pt x="33571" y="196"/>
                </a:lnTo>
                <a:lnTo>
                  <a:pt x="33557" y="248"/>
                </a:lnTo>
                <a:lnTo>
                  <a:pt x="33551" y="274"/>
                </a:lnTo>
                <a:lnTo>
                  <a:pt x="33545" y="300"/>
                </a:lnTo>
                <a:lnTo>
                  <a:pt x="33545" y="300"/>
                </a:lnTo>
                <a:lnTo>
                  <a:pt x="33514" y="175"/>
                </a:lnTo>
                <a:lnTo>
                  <a:pt x="33514" y="175"/>
                </a:lnTo>
                <a:lnTo>
                  <a:pt x="33516" y="205"/>
                </a:lnTo>
                <a:lnTo>
                  <a:pt x="33516" y="234"/>
                </a:lnTo>
                <a:lnTo>
                  <a:pt x="33514" y="262"/>
                </a:lnTo>
                <a:lnTo>
                  <a:pt x="33512" y="290"/>
                </a:lnTo>
                <a:lnTo>
                  <a:pt x="33508" y="319"/>
                </a:lnTo>
                <a:lnTo>
                  <a:pt x="33503" y="347"/>
                </a:lnTo>
                <a:lnTo>
                  <a:pt x="33491" y="404"/>
                </a:lnTo>
                <a:lnTo>
                  <a:pt x="33491" y="404"/>
                </a:lnTo>
                <a:lnTo>
                  <a:pt x="33490" y="401"/>
                </a:lnTo>
                <a:lnTo>
                  <a:pt x="33490" y="401"/>
                </a:lnTo>
                <a:lnTo>
                  <a:pt x="33474" y="309"/>
                </a:lnTo>
                <a:lnTo>
                  <a:pt x="33467" y="263"/>
                </a:lnTo>
                <a:lnTo>
                  <a:pt x="33461" y="218"/>
                </a:lnTo>
                <a:lnTo>
                  <a:pt x="33457" y="172"/>
                </a:lnTo>
                <a:lnTo>
                  <a:pt x="33456" y="149"/>
                </a:lnTo>
                <a:lnTo>
                  <a:pt x="33457" y="126"/>
                </a:lnTo>
                <a:lnTo>
                  <a:pt x="33457" y="103"/>
                </a:lnTo>
                <a:lnTo>
                  <a:pt x="33459" y="81"/>
                </a:lnTo>
                <a:lnTo>
                  <a:pt x="33463" y="57"/>
                </a:lnTo>
                <a:lnTo>
                  <a:pt x="33468" y="34"/>
                </a:lnTo>
                <a:lnTo>
                  <a:pt x="33468" y="34"/>
                </a:lnTo>
                <a:lnTo>
                  <a:pt x="33452" y="88"/>
                </a:lnTo>
                <a:lnTo>
                  <a:pt x="33437" y="142"/>
                </a:lnTo>
                <a:lnTo>
                  <a:pt x="33424" y="196"/>
                </a:lnTo>
                <a:lnTo>
                  <a:pt x="33412" y="250"/>
                </a:lnTo>
                <a:lnTo>
                  <a:pt x="33412" y="250"/>
                </a:lnTo>
                <a:lnTo>
                  <a:pt x="33394" y="175"/>
                </a:lnTo>
                <a:lnTo>
                  <a:pt x="33394" y="175"/>
                </a:lnTo>
                <a:lnTo>
                  <a:pt x="33395" y="199"/>
                </a:lnTo>
                <a:lnTo>
                  <a:pt x="33395" y="222"/>
                </a:lnTo>
                <a:lnTo>
                  <a:pt x="33394" y="244"/>
                </a:lnTo>
                <a:lnTo>
                  <a:pt x="33393" y="268"/>
                </a:lnTo>
                <a:lnTo>
                  <a:pt x="33391" y="290"/>
                </a:lnTo>
                <a:lnTo>
                  <a:pt x="33388" y="313"/>
                </a:lnTo>
                <a:lnTo>
                  <a:pt x="33380" y="359"/>
                </a:lnTo>
                <a:lnTo>
                  <a:pt x="33371" y="404"/>
                </a:lnTo>
                <a:lnTo>
                  <a:pt x="33361" y="449"/>
                </a:lnTo>
                <a:lnTo>
                  <a:pt x="33350" y="495"/>
                </a:lnTo>
                <a:lnTo>
                  <a:pt x="33341" y="542"/>
                </a:lnTo>
                <a:lnTo>
                  <a:pt x="33341" y="542"/>
                </a:lnTo>
                <a:lnTo>
                  <a:pt x="33341" y="545"/>
                </a:lnTo>
                <a:lnTo>
                  <a:pt x="33341" y="545"/>
                </a:lnTo>
                <a:lnTo>
                  <a:pt x="33336" y="509"/>
                </a:lnTo>
                <a:lnTo>
                  <a:pt x="33329" y="471"/>
                </a:lnTo>
                <a:lnTo>
                  <a:pt x="33321" y="433"/>
                </a:lnTo>
                <a:lnTo>
                  <a:pt x="33310" y="396"/>
                </a:lnTo>
                <a:lnTo>
                  <a:pt x="33310" y="396"/>
                </a:lnTo>
                <a:lnTo>
                  <a:pt x="33310" y="395"/>
                </a:lnTo>
                <a:lnTo>
                  <a:pt x="33310" y="395"/>
                </a:lnTo>
                <a:lnTo>
                  <a:pt x="33304" y="367"/>
                </a:lnTo>
                <a:lnTo>
                  <a:pt x="33304" y="367"/>
                </a:lnTo>
                <a:lnTo>
                  <a:pt x="33304" y="365"/>
                </a:lnTo>
                <a:lnTo>
                  <a:pt x="33304" y="365"/>
                </a:lnTo>
                <a:lnTo>
                  <a:pt x="33304" y="362"/>
                </a:lnTo>
                <a:lnTo>
                  <a:pt x="33304" y="362"/>
                </a:lnTo>
                <a:lnTo>
                  <a:pt x="33303" y="360"/>
                </a:lnTo>
                <a:lnTo>
                  <a:pt x="33303" y="360"/>
                </a:lnTo>
                <a:lnTo>
                  <a:pt x="33303" y="348"/>
                </a:lnTo>
                <a:lnTo>
                  <a:pt x="33303" y="348"/>
                </a:lnTo>
                <a:lnTo>
                  <a:pt x="33272" y="204"/>
                </a:lnTo>
                <a:lnTo>
                  <a:pt x="33272" y="204"/>
                </a:lnTo>
                <a:lnTo>
                  <a:pt x="33270" y="178"/>
                </a:lnTo>
                <a:lnTo>
                  <a:pt x="33267" y="153"/>
                </a:lnTo>
                <a:lnTo>
                  <a:pt x="33265" y="128"/>
                </a:lnTo>
                <a:lnTo>
                  <a:pt x="33265" y="102"/>
                </a:lnTo>
                <a:lnTo>
                  <a:pt x="33266" y="77"/>
                </a:lnTo>
                <a:lnTo>
                  <a:pt x="33267" y="51"/>
                </a:lnTo>
                <a:lnTo>
                  <a:pt x="33271" y="25"/>
                </a:lnTo>
                <a:lnTo>
                  <a:pt x="33276" y="0"/>
                </a:lnTo>
                <a:lnTo>
                  <a:pt x="33276" y="0"/>
                </a:lnTo>
                <a:lnTo>
                  <a:pt x="33258" y="59"/>
                </a:lnTo>
                <a:lnTo>
                  <a:pt x="33241" y="117"/>
                </a:lnTo>
                <a:lnTo>
                  <a:pt x="33227" y="177"/>
                </a:lnTo>
                <a:lnTo>
                  <a:pt x="33221" y="207"/>
                </a:lnTo>
                <a:lnTo>
                  <a:pt x="33215" y="237"/>
                </a:lnTo>
                <a:lnTo>
                  <a:pt x="33210" y="267"/>
                </a:lnTo>
                <a:lnTo>
                  <a:pt x="33208" y="296"/>
                </a:lnTo>
                <a:lnTo>
                  <a:pt x="33206" y="327"/>
                </a:lnTo>
                <a:lnTo>
                  <a:pt x="33204" y="357"/>
                </a:lnTo>
                <a:lnTo>
                  <a:pt x="33206" y="388"/>
                </a:lnTo>
                <a:lnTo>
                  <a:pt x="33207" y="417"/>
                </a:lnTo>
                <a:lnTo>
                  <a:pt x="33212" y="448"/>
                </a:lnTo>
                <a:lnTo>
                  <a:pt x="33216" y="479"/>
                </a:lnTo>
                <a:lnTo>
                  <a:pt x="33216" y="479"/>
                </a:lnTo>
                <a:lnTo>
                  <a:pt x="33213" y="498"/>
                </a:lnTo>
                <a:lnTo>
                  <a:pt x="33213" y="498"/>
                </a:lnTo>
                <a:lnTo>
                  <a:pt x="33208" y="472"/>
                </a:lnTo>
                <a:lnTo>
                  <a:pt x="33203" y="447"/>
                </a:lnTo>
                <a:lnTo>
                  <a:pt x="33196" y="421"/>
                </a:lnTo>
                <a:lnTo>
                  <a:pt x="33189" y="396"/>
                </a:lnTo>
                <a:lnTo>
                  <a:pt x="33189" y="396"/>
                </a:lnTo>
                <a:lnTo>
                  <a:pt x="33186" y="380"/>
                </a:lnTo>
                <a:lnTo>
                  <a:pt x="33184" y="372"/>
                </a:lnTo>
                <a:lnTo>
                  <a:pt x="33184" y="365"/>
                </a:lnTo>
                <a:lnTo>
                  <a:pt x="33184" y="365"/>
                </a:lnTo>
                <a:lnTo>
                  <a:pt x="33183" y="362"/>
                </a:lnTo>
                <a:lnTo>
                  <a:pt x="33182" y="358"/>
                </a:lnTo>
                <a:lnTo>
                  <a:pt x="33180" y="356"/>
                </a:lnTo>
                <a:lnTo>
                  <a:pt x="33178" y="352"/>
                </a:lnTo>
                <a:lnTo>
                  <a:pt x="33178" y="352"/>
                </a:lnTo>
                <a:lnTo>
                  <a:pt x="33162" y="264"/>
                </a:lnTo>
                <a:lnTo>
                  <a:pt x="33154" y="220"/>
                </a:lnTo>
                <a:lnTo>
                  <a:pt x="33149" y="177"/>
                </a:lnTo>
                <a:lnTo>
                  <a:pt x="33145" y="132"/>
                </a:lnTo>
                <a:lnTo>
                  <a:pt x="33144" y="110"/>
                </a:lnTo>
                <a:lnTo>
                  <a:pt x="33144" y="88"/>
                </a:lnTo>
                <a:lnTo>
                  <a:pt x="33145" y="66"/>
                </a:lnTo>
                <a:lnTo>
                  <a:pt x="33148" y="44"/>
                </a:lnTo>
                <a:lnTo>
                  <a:pt x="33151" y="21"/>
                </a:lnTo>
                <a:lnTo>
                  <a:pt x="33155" y="0"/>
                </a:lnTo>
                <a:lnTo>
                  <a:pt x="33155" y="0"/>
                </a:lnTo>
                <a:lnTo>
                  <a:pt x="33138" y="57"/>
                </a:lnTo>
                <a:lnTo>
                  <a:pt x="33123" y="114"/>
                </a:lnTo>
                <a:lnTo>
                  <a:pt x="33107" y="172"/>
                </a:lnTo>
                <a:lnTo>
                  <a:pt x="33101" y="200"/>
                </a:lnTo>
                <a:lnTo>
                  <a:pt x="33097" y="230"/>
                </a:lnTo>
                <a:lnTo>
                  <a:pt x="33097" y="230"/>
                </a:lnTo>
                <a:lnTo>
                  <a:pt x="33065" y="92"/>
                </a:lnTo>
                <a:lnTo>
                  <a:pt x="33065" y="92"/>
                </a:lnTo>
                <a:lnTo>
                  <a:pt x="33067" y="121"/>
                </a:lnTo>
                <a:lnTo>
                  <a:pt x="33067" y="149"/>
                </a:lnTo>
                <a:lnTo>
                  <a:pt x="33066" y="179"/>
                </a:lnTo>
                <a:lnTo>
                  <a:pt x="33063" y="207"/>
                </a:lnTo>
                <a:lnTo>
                  <a:pt x="33060" y="236"/>
                </a:lnTo>
                <a:lnTo>
                  <a:pt x="33056" y="264"/>
                </a:lnTo>
                <a:lnTo>
                  <a:pt x="33047" y="322"/>
                </a:lnTo>
                <a:lnTo>
                  <a:pt x="33047" y="322"/>
                </a:lnTo>
                <a:lnTo>
                  <a:pt x="33047" y="296"/>
                </a:lnTo>
                <a:lnTo>
                  <a:pt x="33048" y="270"/>
                </a:lnTo>
                <a:lnTo>
                  <a:pt x="33052" y="243"/>
                </a:lnTo>
                <a:lnTo>
                  <a:pt x="33057" y="217"/>
                </a:lnTo>
                <a:lnTo>
                  <a:pt x="33057" y="217"/>
                </a:lnTo>
                <a:lnTo>
                  <a:pt x="33042" y="260"/>
                </a:lnTo>
                <a:lnTo>
                  <a:pt x="33028" y="302"/>
                </a:lnTo>
                <a:lnTo>
                  <a:pt x="33015" y="345"/>
                </a:lnTo>
                <a:lnTo>
                  <a:pt x="33004" y="388"/>
                </a:lnTo>
                <a:lnTo>
                  <a:pt x="33004" y="388"/>
                </a:lnTo>
                <a:lnTo>
                  <a:pt x="32998" y="351"/>
                </a:lnTo>
                <a:lnTo>
                  <a:pt x="32991" y="314"/>
                </a:lnTo>
                <a:lnTo>
                  <a:pt x="32991" y="314"/>
                </a:lnTo>
                <a:lnTo>
                  <a:pt x="32991" y="301"/>
                </a:lnTo>
                <a:lnTo>
                  <a:pt x="32991" y="301"/>
                </a:lnTo>
                <a:lnTo>
                  <a:pt x="32945" y="92"/>
                </a:lnTo>
                <a:lnTo>
                  <a:pt x="32945" y="92"/>
                </a:lnTo>
                <a:lnTo>
                  <a:pt x="32946" y="113"/>
                </a:lnTo>
                <a:lnTo>
                  <a:pt x="32946" y="134"/>
                </a:lnTo>
                <a:lnTo>
                  <a:pt x="32945" y="174"/>
                </a:lnTo>
                <a:lnTo>
                  <a:pt x="32942" y="216"/>
                </a:lnTo>
                <a:lnTo>
                  <a:pt x="32936" y="256"/>
                </a:lnTo>
                <a:lnTo>
                  <a:pt x="32931" y="298"/>
                </a:lnTo>
                <a:lnTo>
                  <a:pt x="32922" y="339"/>
                </a:lnTo>
                <a:lnTo>
                  <a:pt x="32907" y="421"/>
                </a:lnTo>
                <a:lnTo>
                  <a:pt x="32907" y="421"/>
                </a:lnTo>
                <a:lnTo>
                  <a:pt x="32901" y="378"/>
                </a:lnTo>
                <a:lnTo>
                  <a:pt x="32894" y="334"/>
                </a:lnTo>
                <a:lnTo>
                  <a:pt x="32894" y="334"/>
                </a:lnTo>
                <a:lnTo>
                  <a:pt x="32894" y="321"/>
                </a:lnTo>
                <a:lnTo>
                  <a:pt x="32894" y="321"/>
                </a:lnTo>
                <a:lnTo>
                  <a:pt x="32864" y="181"/>
                </a:lnTo>
                <a:lnTo>
                  <a:pt x="32864" y="181"/>
                </a:lnTo>
                <a:lnTo>
                  <a:pt x="32865" y="175"/>
                </a:lnTo>
                <a:lnTo>
                  <a:pt x="32865" y="175"/>
                </a:lnTo>
                <a:lnTo>
                  <a:pt x="32864" y="180"/>
                </a:lnTo>
                <a:lnTo>
                  <a:pt x="32864" y="180"/>
                </a:lnTo>
                <a:lnTo>
                  <a:pt x="32846" y="95"/>
                </a:lnTo>
                <a:lnTo>
                  <a:pt x="32846" y="95"/>
                </a:lnTo>
                <a:lnTo>
                  <a:pt x="32848" y="132"/>
                </a:lnTo>
                <a:lnTo>
                  <a:pt x="32848" y="168"/>
                </a:lnTo>
                <a:lnTo>
                  <a:pt x="32846" y="204"/>
                </a:lnTo>
                <a:lnTo>
                  <a:pt x="32843" y="239"/>
                </a:lnTo>
                <a:lnTo>
                  <a:pt x="32843" y="239"/>
                </a:lnTo>
                <a:lnTo>
                  <a:pt x="32831" y="274"/>
                </a:lnTo>
                <a:lnTo>
                  <a:pt x="32821" y="308"/>
                </a:lnTo>
                <a:lnTo>
                  <a:pt x="32812" y="341"/>
                </a:lnTo>
                <a:lnTo>
                  <a:pt x="32805" y="376"/>
                </a:lnTo>
                <a:lnTo>
                  <a:pt x="32799" y="410"/>
                </a:lnTo>
                <a:lnTo>
                  <a:pt x="32795" y="445"/>
                </a:lnTo>
                <a:lnTo>
                  <a:pt x="32794" y="479"/>
                </a:lnTo>
                <a:lnTo>
                  <a:pt x="32795" y="497"/>
                </a:lnTo>
                <a:lnTo>
                  <a:pt x="32797" y="513"/>
                </a:lnTo>
                <a:lnTo>
                  <a:pt x="32797" y="513"/>
                </a:lnTo>
                <a:lnTo>
                  <a:pt x="32794" y="530"/>
                </a:lnTo>
                <a:lnTo>
                  <a:pt x="32794" y="530"/>
                </a:lnTo>
                <a:lnTo>
                  <a:pt x="32793" y="541"/>
                </a:lnTo>
                <a:lnTo>
                  <a:pt x="32793" y="541"/>
                </a:lnTo>
                <a:lnTo>
                  <a:pt x="32786" y="520"/>
                </a:lnTo>
                <a:lnTo>
                  <a:pt x="32779" y="500"/>
                </a:lnTo>
                <a:lnTo>
                  <a:pt x="32779" y="500"/>
                </a:lnTo>
                <a:lnTo>
                  <a:pt x="32775" y="487"/>
                </a:lnTo>
                <a:lnTo>
                  <a:pt x="32774" y="481"/>
                </a:lnTo>
                <a:lnTo>
                  <a:pt x="32774" y="475"/>
                </a:lnTo>
                <a:lnTo>
                  <a:pt x="32774" y="475"/>
                </a:lnTo>
                <a:lnTo>
                  <a:pt x="32773" y="473"/>
                </a:lnTo>
                <a:lnTo>
                  <a:pt x="32772" y="471"/>
                </a:lnTo>
                <a:lnTo>
                  <a:pt x="32769" y="467"/>
                </a:lnTo>
                <a:lnTo>
                  <a:pt x="32769" y="465"/>
                </a:lnTo>
                <a:lnTo>
                  <a:pt x="32769" y="465"/>
                </a:lnTo>
                <a:lnTo>
                  <a:pt x="32751" y="392"/>
                </a:lnTo>
                <a:lnTo>
                  <a:pt x="32744" y="357"/>
                </a:lnTo>
                <a:lnTo>
                  <a:pt x="32738" y="320"/>
                </a:lnTo>
                <a:lnTo>
                  <a:pt x="32735" y="284"/>
                </a:lnTo>
                <a:lnTo>
                  <a:pt x="32734" y="267"/>
                </a:lnTo>
                <a:lnTo>
                  <a:pt x="32735" y="248"/>
                </a:lnTo>
                <a:lnTo>
                  <a:pt x="32736" y="230"/>
                </a:lnTo>
                <a:lnTo>
                  <a:pt x="32737" y="212"/>
                </a:lnTo>
                <a:lnTo>
                  <a:pt x="32741" y="193"/>
                </a:lnTo>
                <a:lnTo>
                  <a:pt x="32746" y="175"/>
                </a:lnTo>
                <a:lnTo>
                  <a:pt x="32746" y="175"/>
                </a:lnTo>
                <a:lnTo>
                  <a:pt x="32723" y="236"/>
                </a:lnTo>
                <a:lnTo>
                  <a:pt x="32714" y="267"/>
                </a:lnTo>
                <a:lnTo>
                  <a:pt x="32704" y="296"/>
                </a:lnTo>
                <a:lnTo>
                  <a:pt x="32704" y="296"/>
                </a:lnTo>
                <a:lnTo>
                  <a:pt x="32702" y="288"/>
                </a:lnTo>
                <a:lnTo>
                  <a:pt x="32702" y="288"/>
                </a:lnTo>
                <a:lnTo>
                  <a:pt x="32702" y="276"/>
                </a:lnTo>
                <a:lnTo>
                  <a:pt x="32702" y="276"/>
                </a:lnTo>
                <a:lnTo>
                  <a:pt x="32655" y="58"/>
                </a:lnTo>
                <a:lnTo>
                  <a:pt x="32655" y="58"/>
                </a:lnTo>
                <a:lnTo>
                  <a:pt x="32657" y="82"/>
                </a:lnTo>
                <a:lnTo>
                  <a:pt x="32657" y="104"/>
                </a:lnTo>
                <a:lnTo>
                  <a:pt x="32657" y="128"/>
                </a:lnTo>
                <a:lnTo>
                  <a:pt x="32655" y="152"/>
                </a:lnTo>
                <a:lnTo>
                  <a:pt x="32652" y="198"/>
                </a:lnTo>
                <a:lnTo>
                  <a:pt x="32645" y="244"/>
                </a:lnTo>
                <a:lnTo>
                  <a:pt x="32638" y="290"/>
                </a:lnTo>
                <a:lnTo>
                  <a:pt x="32629" y="337"/>
                </a:lnTo>
                <a:lnTo>
                  <a:pt x="32612" y="429"/>
                </a:lnTo>
                <a:lnTo>
                  <a:pt x="32612" y="429"/>
                </a:lnTo>
                <a:lnTo>
                  <a:pt x="32607" y="403"/>
                </a:lnTo>
                <a:lnTo>
                  <a:pt x="32602" y="376"/>
                </a:lnTo>
                <a:lnTo>
                  <a:pt x="32598" y="350"/>
                </a:lnTo>
                <a:lnTo>
                  <a:pt x="32597" y="324"/>
                </a:lnTo>
                <a:lnTo>
                  <a:pt x="32597" y="296"/>
                </a:lnTo>
                <a:lnTo>
                  <a:pt x="32598" y="270"/>
                </a:lnTo>
                <a:lnTo>
                  <a:pt x="32602" y="244"/>
                </a:lnTo>
                <a:lnTo>
                  <a:pt x="32608" y="217"/>
                </a:lnTo>
                <a:lnTo>
                  <a:pt x="32608" y="217"/>
                </a:lnTo>
                <a:lnTo>
                  <a:pt x="32582" y="292"/>
                </a:lnTo>
                <a:lnTo>
                  <a:pt x="32582" y="292"/>
                </a:lnTo>
                <a:lnTo>
                  <a:pt x="32582" y="288"/>
                </a:lnTo>
                <a:lnTo>
                  <a:pt x="32582" y="288"/>
                </a:lnTo>
                <a:lnTo>
                  <a:pt x="32582" y="276"/>
                </a:lnTo>
                <a:lnTo>
                  <a:pt x="32582" y="276"/>
                </a:lnTo>
                <a:lnTo>
                  <a:pt x="32534" y="58"/>
                </a:lnTo>
                <a:lnTo>
                  <a:pt x="32534" y="58"/>
                </a:lnTo>
                <a:lnTo>
                  <a:pt x="32536" y="84"/>
                </a:lnTo>
                <a:lnTo>
                  <a:pt x="32536" y="110"/>
                </a:lnTo>
                <a:lnTo>
                  <a:pt x="32536" y="138"/>
                </a:lnTo>
                <a:lnTo>
                  <a:pt x="32534" y="164"/>
                </a:lnTo>
                <a:lnTo>
                  <a:pt x="32532" y="190"/>
                </a:lnTo>
                <a:lnTo>
                  <a:pt x="32529" y="216"/>
                </a:lnTo>
                <a:lnTo>
                  <a:pt x="32521" y="268"/>
                </a:lnTo>
                <a:lnTo>
                  <a:pt x="32512" y="320"/>
                </a:lnTo>
                <a:lnTo>
                  <a:pt x="32501" y="372"/>
                </a:lnTo>
                <a:lnTo>
                  <a:pt x="32492" y="424"/>
                </a:lnTo>
                <a:lnTo>
                  <a:pt x="32482" y="477"/>
                </a:lnTo>
                <a:lnTo>
                  <a:pt x="32482" y="477"/>
                </a:lnTo>
                <a:lnTo>
                  <a:pt x="32479" y="501"/>
                </a:lnTo>
                <a:lnTo>
                  <a:pt x="32476" y="526"/>
                </a:lnTo>
                <a:lnTo>
                  <a:pt x="32473" y="575"/>
                </a:lnTo>
                <a:lnTo>
                  <a:pt x="32473" y="575"/>
                </a:lnTo>
                <a:lnTo>
                  <a:pt x="32473" y="575"/>
                </a:lnTo>
                <a:lnTo>
                  <a:pt x="32463" y="538"/>
                </a:lnTo>
                <a:lnTo>
                  <a:pt x="32450" y="500"/>
                </a:lnTo>
                <a:lnTo>
                  <a:pt x="32450" y="500"/>
                </a:lnTo>
                <a:lnTo>
                  <a:pt x="32447" y="487"/>
                </a:lnTo>
                <a:lnTo>
                  <a:pt x="32446" y="481"/>
                </a:lnTo>
                <a:lnTo>
                  <a:pt x="32446" y="475"/>
                </a:lnTo>
                <a:lnTo>
                  <a:pt x="32446" y="475"/>
                </a:lnTo>
                <a:lnTo>
                  <a:pt x="32444" y="473"/>
                </a:lnTo>
                <a:lnTo>
                  <a:pt x="32443" y="471"/>
                </a:lnTo>
                <a:lnTo>
                  <a:pt x="32443" y="471"/>
                </a:lnTo>
                <a:lnTo>
                  <a:pt x="32423" y="394"/>
                </a:lnTo>
                <a:lnTo>
                  <a:pt x="32423" y="394"/>
                </a:lnTo>
                <a:lnTo>
                  <a:pt x="32417" y="366"/>
                </a:lnTo>
                <a:lnTo>
                  <a:pt x="32412" y="339"/>
                </a:lnTo>
                <a:lnTo>
                  <a:pt x="32409" y="312"/>
                </a:lnTo>
                <a:lnTo>
                  <a:pt x="32406" y="284"/>
                </a:lnTo>
                <a:lnTo>
                  <a:pt x="32405" y="257"/>
                </a:lnTo>
                <a:lnTo>
                  <a:pt x="32406" y="230"/>
                </a:lnTo>
                <a:lnTo>
                  <a:pt x="32410" y="203"/>
                </a:lnTo>
                <a:lnTo>
                  <a:pt x="32416" y="175"/>
                </a:lnTo>
                <a:lnTo>
                  <a:pt x="32416" y="175"/>
                </a:lnTo>
                <a:lnTo>
                  <a:pt x="32398" y="225"/>
                </a:lnTo>
                <a:lnTo>
                  <a:pt x="32381" y="274"/>
                </a:lnTo>
                <a:lnTo>
                  <a:pt x="32367" y="324"/>
                </a:lnTo>
                <a:lnTo>
                  <a:pt x="32361" y="348"/>
                </a:lnTo>
                <a:lnTo>
                  <a:pt x="32355" y="373"/>
                </a:lnTo>
                <a:lnTo>
                  <a:pt x="32351" y="398"/>
                </a:lnTo>
                <a:lnTo>
                  <a:pt x="32348" y="423"/>
                </a:lnTo>
                <a:lnTo>
                  <a:pt x="32346" y="448"/>
                </a:lnTo>
                <a:lnTo>
                  <a:pt x="32345" y="473"/>
                </a:lnTo>
                <a:lnTo>
                  <a:pt x="32346" y="499"/>
                </a:lnTo>
                <a:lnTo>
                  <a:pt x="32348" y="524"/>
                </a:lnTo>
                <a:lnTo>
                  <a:pt x="32353" y="550"/>
                </a:lnTo>
                <a:lnTo>
                  <a:pt x="32359" y="575"/>
                </a:lnTo>
                <a:lnTo>
                  <a:pt x="32359" y="575"/>
                </a:lnTo>
                <a:lnTo>
                  <a:pt x="32359" y="575"/>
                </a:lnTo>
                <a:lnTo>
                  <a:pt x="32352" y="575"/>
                </a:lnTo>
                <a:lnTo>
                  <a:pt x="32352" y="575"/>
                </a:lnTo>
                <a:lnTo>
                  <a:pt x="32342" y="538"/>
                </a:lnTo>
                <a:lnTo>
                  <a:pt x="32329" y="500"/>
                </a:lnTo>
                <a:lnTo>
                  <a:pt x="32329" y="500"/>
                </a:lnTo>
                <a:lnTo>
                  <a:pt x="32326" y="487"/>
                </a:lnTo>
                <a:lnTo>
                  <a:pt x="32325" y="481"/>
                </a:lnTo>
                <a:lnTo>
                  <a:pt x="32325" y="475"/>
                </a:lnTo>
                <a:lnTo>
                  <a:pt x="32325" y="475"/>
                </a:lnTo>
                <a:lnTo>
                  <a:pt x="32323" y="473"/>
                </a:lnTo>
                <a:lnTo>
                  <a:pt x="32322" y="471"/>
                </a:lnTo>
                <a:lnTo>
                  <a:pt x="32320" y="467"/>
                </a:lnTo>
                <a:lnTo>
                  <a:pt x="32320" y="465"/>
                </a:lnTo>
                <a:lnTo>
                  <a:pt x="32320" y="465"/>
                </a:lnTo>
                <a:lnTo>
                  <a:pt x="32302" y="392"/>
                </a:lnTo>
                <a:lnTo>
                  <a:pt x="32295" y="357"/>
                </a:lnTo>
                <a:lnTo>
                  <a:pt x="32289" y="320"/>
                </a:lnTo>
                <a:lnTo>
                  <a:pt x="32285" y="284"/>
                </a:lnTo>
                <a:lnTo>
                  <a:pt x="32285" y="267"/>
                </a:lnTo>
                <a:lnTo>
                  <a:pt x="32285" y="248"/>
                </a:lnTo>
                <a:lnTo>
                  <a:pt x="32287" y="230"/>
                </a:lnTo>
                <a:lnTo>
                  <a:pt x="32288" y="212"/>
                </a:lnTo>
                <a:lnTo>
                  <a:pt x="32291" y="193"/>
                </a:lnTo>
                <a:lnTo>
                  <a:pt x="32296" y="175"/>
                </a:lnTo>
                <a:lnTo>
                  <a:pt x="32296" y="175"/>
                </a:lnTo>
                <a:lnTo>
                  <a:pt x="32278" y="223"/>
                </a:lnTo>
                <a:lnTo>
                  <a:pt x="32263" y="270"/>
                </a:lnTo>
                <a:lnTo>
                  <a:pt x="32249" y="316"/>
                </a:lnTo>
                <a:lnTo>
                  <a:pt x="32243" y="340"/>
                </a:lnTo>
                <a:lnTo>
                  <a:pt x="32237" y="364"/>
                </a:lnTo>
                <a:lnTo>
                  <a:pt x="32237" y="364"/>
                </a:lnTo>
                <a:lnTo>
                  <a:pt x="32206" y="251"/>
                </a:lnTo>
                <a:lnTo>
                  <a:pt x="32206" y="251"/>
                </a:lnTo>
                <a:lnTo>
                  <a:pt x="32207" y="271"/>
                </a:lnTo>
                <a:lnTo>
                  <a:pt x="32207" y="292"/>
                </a:lnTo>
                <a:lnTo>
                  <a:pt x="32207" y="312"/>
                </a:lnTo>
                <a:lnTo>
                  <a:pt x="32206" y="332"/>
                </a:lnTo>
                <a:lnTo>
                  <a:pt x="32200" y="372"/>
                </a:lnTo>
                <a:lnTo>
                  <a:pt x="32193" y="411"/>
                </a:lnTo>
                <a:lnTo>
                  <a:pt x="32193" y="411"/>
                </a:lnTo>
                <a:lnTo>
                  <a:pt x="32186" y="377"/>
                </a:lnTo>
                <a:lnTo>
                  <a:pt x="32180" y="341"/>
                </a:lnTo>
                <a:lnTo>
                  <a:pt x="32175" y="306"/>
                </a:lnTo>
                <a:lnTo>
                  <a:pt x="32172" y="271"/>
                </a:lnTo>
                <a:lnTo>
                  <a:pt x="32169" y="236"/>
                </a:lnTo>
                <a:lnTo>
                  <a:pt x="32170" y="202"/>
                </a:lnTo>
                <a:lnTo>
                  <a:pt x="32172" y="184"/>
                </a:lnTo>
                <a:lnTo>
                  <a:pt x="32174" y="166"/>
                </a:lnTo>
                <a:lnTo>
                  <a:pt x="32176" y="148"/>
                </a:lnTo>
                <a:lnTo>
                  <a:pt x="32180" y="130"/>
                </a:lnTo>
                <a:lnTo>
                  <a:pt x="32180" y="130"/>
                </a:lnTo>
                <a:lnTo>
                  <a:pt x="32162" y="190"/>
                </a:lnTo>
                <a:lnTo>
                  <a:pt x="32144" y="249"/>
                </a:lnTo>
                <a:lnTo>
                  <a:pt x="32136" y="280"/>
                </a:lnTo>
                <a:lnTo>
                  <a:pt x="32129" y="309"/>
                </a:lnTo>
                <a:lnTo>
                  <a:pt x="32123" y="339"/>
                </a:lnTo>
                <a:lnTo>
                  <a:pt x="32117" y="369"/>
                </a:lnTo>
                <a:lnTo>
                  <a:pt x="32117" y="369"/>
                </a:lnTo>
                <a:lnTo>
                  <a:pt x="32085" y="251"/>
                </a:lnTo>
                <a:lnTo>
                  <a:pt x="32085" y="251"/>
                </a:lnTo>
                <a:lnTo>
                  <a:pt x="32086" y="269"/>
                </a:lnTo>
                <a:lnTo>
                  <a:pt x="32086" y="287"/>
                </a:lnTo>
                <a:lnTo>
                  <a:pt x="32086" y="321"/>
                </a:lnTo>
                <a:lnTo>
                  <a:pt x="32083" y="357"/>
                </a:lnTo>
                <a:lnTo>
                  <a:pt x="32077" y="391"/>
                </a:lnTo>
                <a:lnTo>
                  <a:pt x="32070" y="426"/>
                </a:lnTo>
                <a:lnTo>
                  <a:pt x="32061" y="461"/>
                </a:lnTo>
                <a:lnTo>
                  <a:pt x="32045" y="531"/>
                </a:lnTo>
                <a:lnTo>
                  <a:pt x="32045" y="531"/>
                </a:lnTo>
                <a:lnTo>
                  <a:pt x="32035" y="491"/>
                </a:lnTo>
                <a:lnTo>
                  <a:pt x="32023" y="450"/>
                </a:lnTo>
                <a:lnTo>
                  <a:pt x="32023" y="450"/>
                </a:lnTo>
                <a:lnTo>
                  <a:pt x="32020" y="436"/>
                </a:lnTo>
                <a:lnTo>
                  <a:pt x="32019" y="429"/>
                </a:lnTo>
                <a:lnTo>
                  <a:pt x="32017" y="423"/>
                </a:lnTo>
                <a:lnTo>
                  <a:pt x="32017" y="423"/>
                </a:lnTo>
                <a:lnTo>
                  <a:pt x="32016" y="420"/>
                </a:lnTo>
                <a:lnTo>
                  <a:pt x="32016" y="420"/>
                </a:lnTo>
                <a:lnTo>
                  <a:pt x="32016" y="415"/>
                </a:lnTo>
                <a:lnTo>
                  <a:pt x="32016" y="415"/>
                </a:lnTo>
                <a:lnTo>
                  <a:pt x="31989" y="298"/>
                </a:lnTo>
                <a:lnTo>
                  <a:pt x="31989" y="298"/>
                </a:lnTo>
                <a:lnTo>
                  <a:pt x="31985" y="273"/>
                </a:lnTo>
                <a:lnTo>
                  <a:pt x="31982" y="247"/>
                </a:lnTo>
                <a:lnTo>
                  <a:pt x="31979" y="220"/>
                </a:lnTo>
                <a:lnTo>
                  <a:pt x="31978" y="196"/>
                </a:lnTo>
                <a:lnTo>
                  <a:pt x="31978" y="170"/>
                </a:lnTo>
                <a:lnTo>
                  <a:pt x="31981" y="143"/>
                </a:lnTo>
                <a:lnTo>
                  <a:pt x="31984" y="119"/>
                </a:lnTo>
                <a:lnTo>
                  <a:pt x="31989" y="92"/>
                </a:lnTo>
                <a:lnTo>
                  <a:pt x="31989" y="92"/>
                </a:lnTo>
                <a:lnTo>
                  <a:pt x="31971" y="146"/>
                </a:lnTo>
                <a:lnTo>
                  <a:pt x="31955" y="200"/>
                </a:lnTo>
                <a:lnTo>
                  <a:pt x="31940" y="254"/>
                </a:lnTo>
                <a:lnTo>
                  <a:pt x="31934" y="281"/>
                </a:lnTo>
                <a:lnTo>
                  <a:pt x="31928" y="308"/>
                </a:lnTo>
                <a:lnTo>
                  <a:pt x="31924" y="335"/>
                </a:lnTo>
                <a:lnTo>
                  <a:pt x="31920" y="363"/>
                </a:lnTo>
                <a:lnTo>
                  <a:pt x="31919" y="390"/>
                </a:lnTo>
                <a:lnTo>
                  <a:pt x="31918" y="418"/>
                </a:lnTo>
                <a:lnTo>
                  <a:pt x="31919" y="446"/>
                </a:lnTo>
                <a:lnTo>
                  <a:pt x="31921" y="473"/>
                </a:lnTo>
                <a:lnTo>
                  <a:pt x="31925" y="501"/>
                </a:lnTo>
                <a:lnTo>
                  <a:pt x="31931" y="530"/>
                </a:lnTo>
                <a:lnTo>
                  <a:pt x="31931" y="530"/>
                </a:lnTo>
                <a:lnTo>
                  <a:pt x="31927" y="546"/>
                </a:lnTo>
                <a:lnTo>
                  <a:pt x="31927" y="546"/>
                </a:lnTo>
                <a:lnTo>
                  <a:pt x="31923" y="523"/>
                </a:lnTo>
                <a:lnTo>
                  <a:pt x="31917" y="499"/>
                </a:lnTo>
                <a:lnTo>
                  <a:pt x="31909" y="474"/>
                </a:lnTo>
                <a:lnTo>
                  <a:pt x="31902" y="450"/>
                </a:lnTo>
                <a:lnTo>
                  <a:pt x="31902" y="450"/>
                </a:lnTo>
                <a:lnTo>
                  <a:pt x="31899" y="436"/>
                </a:lnTo>
                <a:lnTo>
                  <a:pt x="31898" y="429"/>
                </a:lnTo>
                <a:lnTo>
                  <a:pt x="31898" y="423"/>
                </a:lnTo>
                <a:lnTo>
                  <a:pt x="31898" y="423"/>
                </a:lnTo>
                <a:lnTo>
                  <a:pt x="31896" y="420"/>
                </a:lnTo>
                <a:lnTo>
                  <a:pt x="31894" y="417"/>
                </a:lnTo>
                <a:lnTo>
                  <a:pt x="31893" y="415"/>
                </a:lnTo>
                <a:lnTo>
                  <a:pt x="31892" y="411"/>
                </a:lnTo>
                <a:lnTo>
                  <a:pt x="31892" y="411"/>
                </a:lnTo>
                <a:lnTo>
                  <a:pt x="31875" y="332"/>
                </a:lnTo>
                <a:lnTo>
                  <a:pt x="31867" y="292"/>
                </a:lnTo>
                <a:lnTo>
                  <a:pt x="31862" y="252"/>
                </a:lnTo>
                <a:lnTo>
                  <a:pt x="31858" y="212"/>
                </a:lnTo>
                <a:lnTo>
                  <a:pt x="31857" y="192"/>
                </a:lnTo>
                <a:lnTo>
                  <a:pt x="31857" y="172"/>
                </a:lnTo>
                <a:lnTo>
                  <a:pt x="31858" y="152"/>
                </a:lnTo>
                <a:lnTo>
                  <a:pt x="31861" y="133"/>
                </a:lnTo>
                <a:lnTo>
                  <a:pt x="31864" y="113"/>
                </a:lnTo>
                <a:lnTo>
                  <a:pt x="31868" y="92"/>
                </a:lnTo>
                <a:lnTo>
                  <a:pt x="31868" y="92"/>
                </a:lnTo>
                <a:lnTo>
                  <a:pt x="31851" y="145"/>
                </a:lnTo>
                <a:lnTo>
                  <a:pt x="31835" y="196"/>
                </a:lnTo>
                <a:lnTo>
                  <a:pt x="31821" y="248"/>
                </a:lnTo>
                <a:lnTo>
                  <a:pt x="31815" y="274"/>
                </a:lnTo>
                <a:lnTo>
                  <a:pt x="31810" y="300"/>
                </a:lnTo>
                <a:lnTo>
                  <a:pt x="31810" y="300"/>
                </a:lnTo>
                <a:lnTo>
                  <a:pt x="31778" y="175"/>
                </a:lnTo>
                <a:lnTo>
                  <a:pt x="31778" y="175"/>
                </a:lnTo>
                <a:lnTo>
                  <a:pt x="31780" y="205"/>
                </a:lnTo>
                <a:lnTo>
                  <a:pt x="31780" y="234"/>
                </a:lnTo>
                <a:lnTo>
                  <a:pt x="31778" y="262"/>
                </a:lnTo>
                <a:lnTo>
                  <a:pt x="31775" y="290"/>
                </a:lnTo>
                <a:lnTo>
                  <a:pt x="31772" y="319"/>
                </a:lnTo>
                <a:lnTo>
                  <a:pt x="31767" y="347"/>
                </a:lnTo>
                <a:lnTo>
                  <a:pt x="31755" y="404"/>
                </a:lnTo>
                <a:lnTo>
                  <a:pt x="31755" y="404"/>
                </a:lnTo>
                <a:lnTo>
                  <a:pt x="31754" y="401"/>
                </a:lnTo>
                <a:lnTo>
                  <a:pt x="31754" y="401"/>
                </a:lnTo>
                <a:lnTo>
                  <a:pt x="31738" y="309"/>
                </a:lnTo>
                <a:lnTo>
                  <a:pt x="31730" y="263"/>
                </a:lnTo>
                <a:lnTo>
                  <a:pt x="31724" y="218"/>
                </a:lnTo>
                <a:lnTo>
                  <a:pt x="31721" y="172"/>
                </a:lnTo>
                <a:lnTo>
                  <a:pt x="31720" y="149"/>
                </a:lnTo>
                <a:lnTo>
                  <a:pt x="31721" y="126"/>
                </a:lnTo>
                <a:lnTo>
                  <a:pt x="31722" y="103"/>
                </a:lnTo>
                <a:lnTo>
                  <a:pt x="31723" y="81"/>
                </a:lnTo>
                <a:lnTo>
                  <a:pt x="31727" y="57"/>
                </a:lnTo>
                <a:lnTo>
                  <a:pt x="31732" y="34"/>
                </a:lnTo>
                <a:lnTo>
                  <a:pt x="31732" y="34"/>
                </a:lnTo>
                <a:lnTo>
                  <a:pt x="31716" y="88"/>
                </a:lnTo>
                <a:lnTo>
                  <a:pt x="31701" y="142"/>
                </a:lnTo>
                <a:lnTo>
                  <a:pt x="31688" y="196"/>
                </a:lnTo>
                <a:lnTo>
                  <a:pt x="31676" y="250"/>
                </a:lnTo>
                <a:lnTo>
                  <a:pt x="31676" y="250"/>
                </a:lnTo>
                <a:lnTo>
                  <a:pt x="31658" y="175"/>
                </a:lnTo>
                <a:lnTo>
                  <a:pt x="31658" y="175"/>
                </a:lnTo>
                <a:lnTo>
                  <a:pt x="31659" y="199"/>
                </a:lnTo>
                <a:lnTo>
                  <a:pt x="31659" y="222"/>
                </a:lnTo>
                <a:lnTo>
                  <a:pt x="31659" y="244"/>
                </a:lnTo>
                <a:lnTo>
                  <a:pt x="31657" y="268"/>
                </a:lnTo>
                <a:lnTo>
                  <a:pt x="31655" y="290"/>
                </a:lnTo>
                <a:lnTo>
                  <a:pt x="31652" y="313"/>
                </a:lnTo>
                <a:lnTo>
                  <a:pt x="31644" y="359"/>
                </a:lnTo>
                <a:lnTo>
                  <a:pt x="31636" y="404"/>
                </a:lnTo>
                <a:lnTo>
                  <a:pt x="31625" y="449"/>
                </a:lnTo>
                <a:lnTo>
                  <a:pt x="31614" y="495"/>
                </a:lnTo>
                <a:lnTo>
                  <a:pt x="31606" y="542"/>
                </a:lnTo>
                <a:lnTo>
                  <a:pt x="31606" y="542"/>
                </a:lnTo>
                <a:lnTo>
                  <a:pt x="31605" y="545"/>
                </a:lnTo>
                <a:lnTo>
                  <a:pt x="31605" y="545"/>
                </a:lnTo>
                <a:lnTo>
                  <a:pt x="31600" y="509"/>
                </a:lnTo>
                <a:lnTo>
                  <a:pt x="31593" y="471"/>
                </a:lnTo>
                <a:lnTo>
                  <a:pt x="31585" y="433"/>
                </a:lnTo>
                <a:lnTo>
                  <a:pt x="31574" y="396"/>
                </a:lnTo>
                <a:lnTo>
                  <a:pt x="31574" y="396"/>
                </a:lnTo>
                <a:lnTo>
                  <a:pt x="31574" y="395"/>
                </a:lnTo>
                <a:lnTo>
                  <a:pt x="31574" y="395"/>
                </a:lnTo>
                <a:lnTo>
                  <a:pt x="31569" y="367"/>
                </a:lnTo>
                <a:lnTo>
                  <a:pt x="31569" y="367"/>
                </a:lnTo>
                <a:lnTo>
                  <a:pt x="31568" y="365"/>
                </a:lnTo>
                <a:lnTo>
                  <a:pt x="31568" y="365"/>
                </a:lnTo>
                <a:lnTo>
                  <a:pt x="31568" y="362"/>
                </a:lnTo>
                <a:lnTo>
                  <a:pt x="31568" y="362"/>
                </a:lnTo>
                <a:lnTo>
                  <a:pt x="31568" y="360"/>
                </a:lnTo>
                <a:lnTo>
                  <a:pt x="31568" y="360"/>
                </a:lnTo>
                <a:lnTo>
                  <a:pt x="31568" y="348"/>
                </a:lnTo>
                <a:lnTo>
                  <a:pt x="31568" y="348"/>
                </a:lnTo>
                <a:lnTo>
                  <a:pt x="31536" y="204"/>
                </a:lnTo>
                <a:lnTo>
                  <a:pt x="31536" y="204"/>
                </a:lnTo>
                <a:lnTo>
                  <a:pt x="31534" y="179"/>
                </a:lnTo>
                <a:lnTo>
                  <a:pt x="31531" y="153"/>
                </a:lnTo>
                <a:lnTo>
                  <a:pt x="31529" y="128"/>
                </a:lnTo>
                <a:lnTo>
                  <a:pt x="31529" y="102"/>
                </a:lnTo>
                <a:lnTo>
                  <a:pt x="31530" y="77"/>
                </a:lnTo>
                <a:lnTo>
                  <a:pt x="31531" y="51"/>
                </a:lnTo>
                <a:lnTo>
                  <a:pt x="31535" y="25"/>
                </a:lnTo>
                <a:lnTo>
                  <a:pt x="31539" y="0"/>
                </a:lnTo>
                <a:lnTo>
                  <a:pt x="31539" y="0"/>
                </a:lnTo>
                <a:lnTo>
                  <a:pt x="31522" y="59"/>
                </a:lnTo>
                <a:lnTo>
                  <a:pt x="31506" y="117"/>
                </a:lnTo>
                <a:lnTo>
                  <a:pt x="31491" y="177"/>
                </a:lnTo>
                <a:lnTo>
                  <a:pt x="31485" y="207"/>
                </a:lnTo>
                <a:lnTo>
                  <a:pt x="31479" y="237"/>
                </a:lnTo>
                <a:lnTo>
                  <a:pt x="31475" y="267"/>
                </a:lnTo>
                <a:lnTo>
                  <a:pt x="31472" y="296"/>
                </a:lnTo>
                <a:lnTo>
                  <a:pt x="31469" y="327"/>
                </a:lnTo>
                <a:lnTo>
                  <a:pt x="31468" y="357"/>
                </a:lnTo>
                <a:lnTo>
                  <a:pt x="31469" y="388"/>
                </a:lnTo>
                <a:lnTo>
                  <a:pt x="31471" y="417"/>
                </a:lnTo>
                <a:lnTo>
                  <a:pt x="31475" y="448"/>
                </a:lnTo>
                <a:lnTo>
                  <a:pt x="31481" y="479"/>
                </a:lnTo>
                <a:lnTo>
                  <a:pt x="31481" y="479"/>
                </a:lnTo>
                <a:lnTo>
                  <a:pt x="31477" y="498"/>
                </a:lnTo>
                <a:lnTo>
                  <a:pt x="31477" y="498"/>
                </a:lnTo>
                <a:lnTo>
                  <a:pt x="31472" y="472"/>
                </a:lnTo>
                <a:lnTo>
                  <a:pt x="31467" y="447"/>
                </a:lnTo>
                <a:lnTo>
                  <a:pt x="31460" y="421"/>
                </a:lnTo>
                <a:lnTo>
                  <a:pt x="31453" y="396"/>
                </a:lnTo>
                <a:lnTo>
                  <a:pt x="31453" y="396"/>
                </a:lnTo>
                <a:lnTo>
                  <a:pt x="31449" y="380"/>
                </a:lnTo>
                <a:lnTo>
                  <a:pt x="31448" y="372"/>
                </a:lnTo>
                <a:lnTo>
                  <a:pt x="31448" y="365"/>
                </a:lnTo>
                <a:lnTo>
                  <a:pt x="31448" y="365"/>
                </a:lnTo>
                <a:lnTo>
                  <a:pt x="31447" y="362"/>
                </a:lnTo>
                <a:lnTo>
                  <a:pt x="31446" y="358"/>
                </a:lnTo>
                <a:lnTo>
                  <a:pt x="31443" y="356"/>
                </a:lnTo>
                <a:lnTo>
                  <a:pt x="31442" y="352"/>
                </a:lnTo>
                <a:lnTo>
                  <a:pt x="31442" y="352"/>
                </a:lnTo>
                <a:lnTo>
                  <a:pt x="31426" y="264"/>
                </a:lnTo>
                <a:lnTo>
                  <a:pt x="31419" y="220"/>
                </a:lnTo>
                <a:lnTo>
                  <a:pt x="31413" y="177"/>
                </a:lnTo>
                <a:lnTo>
                  <a:pt x="31409" y="132"/>
                </a:lnTo>
                <a:lnTo>
                  <a:pt x="31408" y="110"/>
                </a:lnTo>
                <a:lnTo>
                  <a:pt x="31409" y="88"/>
                </a:lnTo>
                <a:lnTo>
                  <a:pt x="31409" y="66"/>
                </a:lnTo>
                <a:lnTo>
                  <a:pt x="31411" y="44"/>
                </a:lnTo>
                <a:lnTo>
                  <a:pt x="31415" y="21"/>
                </a:lnTo>
                <a:lnTo>
                  <a:pt x="31420" y="0"/>
                </a:lnTo>
                <a:lnTo>
                  <a:pt x="31420" y="0"/>
                </a:lnTo>
                <a:lnTo>
                  <a:pt x="31402" y="57"/>
                </a:lnTo>
                <a:lnTo>
                  <a:pt x="31386" y="114"/>
                </a:lnTo>
                <a:lnTo>
                  <a:pt x="31372" y="172"/>
                </a:lnTo>
                <a:lnTo>
                  <a:pt x="31365" y="200"/>
                </a:lnTo>
                <a:lnTo>
                  <a:pt x="31360" y="230"/>
                </a:lnTo>
                <a:lnTo>
                  <a:pt x="31360" y="230"/>
                </a:lnTo>
                <a:lnTo>
                  <a:pt x="31328" y="92"/>
                </a:lnTo>
                <a:lnTo>
                  <a:pt x="31328" y="92"/>
                </a:lnTo>
                <a:lnTo>
                  <a:pt x="31331" y="132"/>
                </a:lnTo>
                <a:lnTo>
                  <a:pt x="31330" y="171"/>
                </a:lnTo>
                <a:lnTo>
                  <a:pt x="31327" y="211"/>
                </a:lnTo>
                <a:lnTo>
                  <a:pt x="31322" y="250"/>
                </a:lnTo>
                <a:lnTo>
                  <a:pt x="31317" y="289"/>
                </a:lnTo>
                <a:lnTo>
                  <a:pt x="31309" y="328"/>
                </a:lnTo>
                <a:lnTo>
                  <a:pt x="31294" y="407"/>
                </a:lnTo>
                <a:lnTo>
                  <a:pt x="31294" y="407"/>
                </a:lnTo>
                <a:lnTo>
                  <a:pt x="31289" y="383"/>
                </a:lnTo>
                <a:lnTo>
                  <a:pt x="31287" y="359"/>
                </a:lnTo>
                <a:lnTo>
                  <a:pt x="31284" y="335"/>
                </a:lnTo>
                <a:lnTo>
                  <a:pt x="31283" y="312"/>
                </a:lnTo>
                <a:lnTo>
                  <a:pt x="31283" y="288"/>
                </a:lnTo>
                <a:lnTo>
                  <a:pt x="31286" y="264"/>
                </a:lnTo>
                <a:lnTo>
                  <a:pt x="31289" y="241"/>
                </a:lnTo>
                <a:lnTo>
                  <a:pt x="31294" y="217"/>
                </a:lnTo>
                <a:lnTo>
                  <a:pt x="31294" y="217"/>
                </a:lnTo>
                <a:lnTo>
                  <a:pt x="31275" y="271"/>
                </a:lnTo>
                <a:lnTo>
                  <a:pt x="31258" y="326"/>
                </a:lnTo>
                <a:lnTo>
                  <a:pt x="31258" y="326"/>
                </a:lnTo>
                <a:lnTo>
                  <a:pt x="31255" y="314"/>
                </a:lnTo>
                <a:lnTo>
                  <a:pt x="31255" y="314"/>
                </a:lnTo>
                <a:lnTo>
                  <a:pt x="31255" y="301"/>
                </a:lnTo>
                <a:lnTo>
                  <a:pt x="31255" y="301"/>
                </a:lnTo>
                <a:lnTo>
                  <a:pt x="31209" y="92"/>
                </a:lnTo>
                <a:lnTo>
                  <a:pt x="31209" y="92"/>
                </a:lnTo>
                <a:lnTo>
                  <a:pt x="31210" y="117"/>
                </a:lnTo>
                <a:lnTo>
                  <a:pt x="31210" y="142"/>
                </a:lnTo>
                <a:lnTo>
                  <a:pt x="31210" y="168"/>
                </a:lnTo>
                <a:lnTo>
                  <a:pt x="31207" y="193"/>
                </a:lnTo>
                <a:lnTo>
                  <a:pt x="31205" y="218"/>
                </a:lnTo>
                <a:lnTo>
                  <a:pt x="31203" y="243"/>
                </a:lnTo>
                <a:lnTo>
                  <a:pt x="31194" y="294"/>
                </a:lnTo>
                <a:lnTo>
                  <a:pt x="31186" y="344"/>
                </a:lnTo>
                <a:lnTo>
                  <a:pt x="31175" y="395"/>
                </a:lnTo>
                <a:lnTo>
                  <a:pt x="31166" y="445"/>
                </a:lnTo>
                <a:lnTo>
                  <a:pt x="31156" y="495"/>
                </a:lnTo>
                <a:lnTo>
                  <a:pt x="31156" y="495"/>
                </a:lnTo>
                <a:lnTo>
                  <a:pt x="31150" y="541"/>
                </a:lnTo>
                <a:lnTo>
                  <a:pt x="31150" y="541"/>
                </a:lnTo>
                <a:lnTo>
                  <a:pt x="31147" y="527"/>
                </a:lnTo>
                <a:lnTo>
                  <a:pt x="31147" y="527"/>
                </a:lnTo>
                <a:lnTo>
                  <a:pt x="31147" y="504"/>
                </a:lnTo>
                <a:lnTo>
                  <a:pt x="31147" y="480"/>
                </a:lnTo>
                <a:lnTo>
                  <a:pt x="31146" y="455"/>
                </a:lnTo>
                <a:lnTo>
                  <a:pt x="31145" y="431"/>
                </a:lnTo>
                <a:lnTo>
                  <a:pt x="31142" y="408"/>
                </a:lnTo>
                <a:lnTo>
                  <a:pt x="31139" y="383"/>
                </a:lnTo>
                <a:lnTo>
                  <a:pt x="31130" y="334"/>
                </a:lnTo>
                <a:lnTo>
                  <a:pt x="31130" y="334"/>
                </a:lnTo>
                <a:lnTo>
                  <a:pt x="31130" y="321"/>
                </a:lnTo>
                <a:lnTo>
                  <a:pt x="31130" y="321"/>
                </a:lnTo>
                <a:lnTo>
                  <a:pt x="31102" y="181"/>
                </a:lnTo>
                <a:lnTo>
                  <a:pt x="31102" y="181"/>
                </a:lnTo>
                <a:lnTo>
                  <a:pt x="31103" y="175"/>
                </a:lnTo>
                <a:lnTo>
                  <a:pt x="31103" y="175"/>
                </a:lnTo>
                <a:lnTo>
                  <a:pt x="31102" y="180"/>
                </a:lnTo>
                <a:lnTo>
                  <a:pt x="31102" y="180"/>
                </a:lnTo>
                <a:lnTo>
                  <a:pt x="31084" y="95"/>
                </a:lnTo>
                <a:lnTo>
                  <a:pt x="31084" y="95"/>
                </a:lnTo>
                <a:lnTo>
                  <a:pt x="31085" y="132"/>
                </a:lnTo>
                <a:lnTo>
                  <a:pt x="31085" y="168"/>
                </a:lnTo>
                <a:lnTo>
                  <a:pt x="31083" y="204"/>
                </a:lnTo>
                <a:lnTo>
                  <a:pt x="31081" y="241"/>
                </a:lnTo>
                <a:lnTo>
                  <a:pt x="31081" y="241"/>
                </a:lnTo>
                <a:lnTo>
                  <a:pt x="31069" y="274"/>
                </a:lnTo>
                <a:lnTo>
                  <a:pt x="31058" y="308"/>
                </a:lnTo>
                <a:lnTo>
                  <a:pt x="31048" y="341"/>
                </a:lnTo>
                <a:lnTo>
                  <a:pt x="31041" y="376"/>
                </a:lnTo>
                <a:lnTo>
                  <a:pt x="31035" y="410"/>
                </a:lnTo>
                <a:lnTo>
                  <a:pt x="31033" y="445"/>
                </a:lnTo>
                <a:lnTo>
                  <a:pt x="31032" y="479"/>
                </a:lnTo>
                <a:lnTo>
                  <a:pt x="31033" y="497"/>
                </a:lnTo>
                <a:lnTo>
                  <a:pt x="31034" y="513"/>
                </a:lnTo>
                <a:lnTo>
                  <a:pt x="31034" y="513"/>
                </a:lnTo>
                <a:lnTo>
                  <a:pt x="31031" y="530"/>
                </a:lnTo>
                <a:lnTo>
                  <a:pt x="31031" y="530"/>
                </a:lnTo>
                <a:lnTo>
                  <a:pt x="31030" y="541"/>
                </a:lnTo>
                <a:lnTo>
                  <a:pt x="31030" y="541"/>
                </a:lnTo>
                <a:lnTo>
                  <a:pt x="31024" y="520"/>
                </a:lnTo>
                <a:lnTo>
                  <a:pt x="31016" y="500"/>
                </a:lnTo>
                <a:lnTo>
                  <a:pt x="31016" y="500"/>
                </a:lnTo>
                <a:lnTo>
                  <a:pt x="31013" y="487"/>
                </a:lnTo>
                <a:lnTo>
                  <a:pt x="31012" y="481"/>
                </a:lnTo>
                <a:lnTo>
                  <a:pt x="31012" y="475"/>
                </a:lnTo>
                <a:lnTo>
                  <a:pt x="31012" y="475"/>
                </a:lnTo>
                <a:lnTo>
                  <a:pt x="31011" y="473"/>
                </a:lnTo>
                <a:lnTo>
                  <a:pt x="31008" y="471"/>
                </a:lnTo>
                <a:lnTo>
                  <a:pt x="31007" y="467"/>
                </a:lnTo>
                <a:lnTo>
                  <a:pt x="31006" y="465"/>
                </a:lnTo>
                <a:lnTo>
                  <a:pt x="31006" y="465"/>
                </a:lnTo>
                <a:lnTo>
                  <a:pt x="30989" y="392"/>
                </a:lnTo>
                <a:lnTo>
                  <a:pt x="30981" y="357"/>
                </a:lnTo>
                <a:lnTo>
                  <a:pt x="30976" y="320"/>
                </a:lnTo>
                <a:lnTo>
                  <a:pt x="30973" y="284"/>
                </a:lnTo>
                <a:lnTo>
                  <a:pt x="30971" y="267"/>
                </a:lnTo>
                <a:lnTo>
                  <a:pt x="30971" y="248"/>
                </a:lnTo>
                <a:lnTo>
                  <a:pt x="30973" y="230"/>
                </a:lnTo>
                <a:lnTo>
                  <a:pt x="30975" y="212"/>
                </a:lnTo>
                <a:lnTo>
                  <a:pt x="30979" y="193"/>
                </a:lnTo>
                <a:lnTo>
                  <a:pt x="30982" y="175"/>
                </a:lnTo>
                <a:lnTo>
                  <a:pt x="30982" y="175"/>
                </a:lnTo>
                <a:lnTo>
                  <a:pt x="30961" y="236"/>
                </a:lnTo>
                <a:lnTo>
                  <a:pt x="30950" y="267"/>
                </a:lnTo>
                <a:lnTo>
                  <a:pt x="30941" y="296"/>
                </a:lnTo>
                <a:lnTo>
                  <a:pt x="30941" y="296"/>
                </a:lnTo>
                <a:lnTo>
                  <a:pt x="30939" y="288"/>
                </a:lnTo>
                <a:lnTo>
                  <a:pt x="30939" y="288"/>
                </a:lnTo>
                <a:lnTo>
                  <a:pt x="30939" y="276"/>
                </a:lnTo>
                <a:lnTo>
                  <a:pt x="30939" y="276"/>
                </a:lnTo>
                <a:lnTo>
                  <a:pt x="30892" y="58"/>
                </a:lnTo>
                <a:lnTo>
                  <a:pt x="30892" y="58"/>
                </a:lnTo>
                <a:lnTo>
                  <a:pt x="30893" y="82"/>
                </a:lnTo>
                <a:lnTo>
                  <a:pt x="30894" y="104"/>
                </a:lnTo>
                <a:lnTo>
                  <a:pt x="30893" y="128"/>
                </a:lnTo>
                <a:lnTo>
                  <a:pt x="30893" y="152"/>
                </a:lnTo>
                <a:lnTo>
                  <a:pt x="30888" y="198"/>
                </a:lnTo>
                <a:lnTo>
                  <a:pt x="30882" y="244"/>
                </a:lnTo>
                <a:lnTo>
                  <a:pt x="30875" y="290"/>
                </a:lnTo>
                <a:lnTo>
                  <a:pt x="30867" y="337"/>
                </a:lnTo>
                <a:lnTo>
                  <a:pt x="30848" y="429"/>
                </a:lnTo>
                <a:lnTo>
                  <a:pt x="30848" y="429"/>
                </a:lnTo>
                <a:lnTo>
                  <a:pt x="30843" y="403"/>
                </a:lnTo>
                <a:lnTo>
                  <a:pt x="30840" y="376"/>
                </a:lnTo>
                <a:lnTo>
                  <a:pt x="30836" y="350"/>
                </a:lnTo>
                <a:lnTo>
                  <a:pt x="30835" y="324"/>
                </a:lnTo>
                <a:lnTo>
                  <a:pt x="30834" y="296"/>
                </a:lnTo>
                <a:lnTo>
                  <a:pt x="30836" y="270"/>
                </a:lnTo>
                <a:lnTo>
                  <a:pt x="30840" y="244"/>
                </a:lnTo>
                <a:lnTo>
                  <a:pt x="30845" y="217"/>
                </a:lnTo>
                <a:lnTo>
                  <a:pt x="30845" y="217"/>
                </a:lnTo>
                <a:lnTo>
                  <a:pt x="30820" y="292"/>
                </a:lnTo>
                <a:lnTo>
                  <a:pt x="30820" y="292"/>
                </a:lnTo>
                <a:lnTo>
                  <a:pt x="30818" y="288"/>
                </a:lnTo>
                <a:lnTo>
                  <a:pt x="30818" y="288"/>
                </a:lnTo>
                <a:lnTo>
                  <a:pt x="30818" y="276"/>
                </a:lnTo>
                <a:lnTo>
                  <a:pt x="30818" y="276"/>
                </a:lnTo>
                <a:lnTo>
                  <a:pt x="30772" y="58"/>
                </a:lnTo>
                <a:lnTo>
                  <a:pt x="30772" y="58"/>
                </a:lnTo>
                <a:lnTo>
                  <a:pt x="30773" y="84"/>
                </a:lnTo>
                <a:lnTo>
                  <a:pt x="30773" y="110"/>
                </a:lnTo>
                <a:lnTo>
                  <a:pt x="30772" y="138"/>
                </a:lnTo>
                <a:lnTo>
                  <a:pt x="30771" y="164"/>
                </a:lnTo>
                <a:lnTo>
                  <a:pt x="30769" y="190"/>
                </a:lnTo>
                <a:lnTo>
                  <a:pt x="30766" y="216"/>
                </a:lnTo>
                <a:lnTo>
                  <a:pt x="30758" y="268"/>
                </a:lnTo>
                <a:lnTo>
                  <a:pt x="30748" y="320"/>
                </a:lnTo>
                <a:lnTo>
                  <a:pt x="30739" y="372"/>
                </a:lnTo>
                <a:lnTo>
                  <a:pt x="30728" y="424"/>
                </a:lnTo>
                <a:lnTo>
                  <a:pt x="30719" y="477"/>
                </a:lnTo>
                <a:lnTo>
                  <a:pt x="30719" y="477"/>
                </a:lnTo>
                <a:lnTo>
                  <a:pt x="30715" y="501"/>
                </a:lnTo>
                <a:lnTo>
                  <a:pt x="30713" y="526"/>
                </a:lnTo>
                <a:lnTo>
                  <a:pt x="30709" y="575"/>
                </a:lnTo>
                <a:lnTo>
                  <a:pt x="30709" y="575"/>
                </a:lnTo>
                <a:lnTo>
                  <a:pt x="30700" y="538"/>
                </a:lnTo>
                <a:lnTo>
                  <a:pt x="30688" y="500"/>
                </a:lnTo>
                <a:lnTo>
                  <a:pt x="30688" y="500"/>
                </a:lnTo>
                <a:lnTo>
                  <a:pt x="30684" y="487"/>
                </a:lnTo>
                <a:lnTo>
                  <a:pt x="30683" y="481"/>
                </a:lnTo>
                <a:lnTo>
                  <a:pt x="30682" y="475"/>
                </a:lnTo>
                <a:lnTo>
                  <a:pt x="30682" y="475"/>
                </a:lnTo>
                <a:lnTo>
                  <a:pt x="30682" y="473"/>
                </a:lnTo>
                <a:lnTo>
                  <a:pt x="30681" y="471"/>
                </a:lnTo>
                <a:lnTo>
                  <a:pt x="30681" y="471"/>
                </a:lnTo>
                <a:lnTo>
                  <a:pt x="30661" y="394"/>
                </a:lnTo>
                <a:lnTo>
                  <a:pt x="30661" y="394"/>
                </a:lnTo>
                <a:lnTo>
                  <a:pt x="30655" y="366"/>
                </a:lnTo>
                <a:lnTo>
                  <a:pt x="30650" y="339"/>
                </a:lnTo>
                <a:lnTo>
                  <a:pt x="30645" y="312"/>
                </a:lnTo>
                <a:lnTo>
                  <a:pt x="30643" y="284"/>
                </a:lnTo>
                <a:lnTo>
                  <a:pt x="30643" y="257"/>
                </a:lnTo>
                <a:lnTo>
                  <a:pt x="30644" y="230"/>
                </a:lnTo>
                <a:lnTo>
                  <a:pt x="30648" y="203"/>
                </a:lnTo>
                <a:lnTo>
                  <a:pt x="30654" y="175"/>
                </a:lnTo>
                <a:lnTo>
                  <a:pt x="30654" y="175"/>
                </a:lnTo>
                <a:lnTo>
                  <a:pt x="30636" y="225"/>
                </a:lnTo>
                <a:lnTo>
                  <a:pt x="30619" y="274"/>
                </a:lnTo>
                <a:lnTo>
                  <a:pt x="30605" y="324"/>
                </a:lnTo>
                <a:lnTo>
                  <a:pt x="30598" y="348"/>
                </a:lnTo>
                <a:lnTo>
                  <a:pt x="30593" y="373"/>
                </a:lnTo>
                <a:lnTo>
                  <a:pt x="30588" y="398"/>
                </a:lnTo>
                <a:lnTo>
                  <a:pt x="30585" y="423"/>
                </a:lnTo>
                <a:lnTo>
                  <a:pt x="30584" y="448"/>
                </a:lnTo>
                <a:lnTo>
                  <a:pt x="30582" y="473"/>
                </a:lnTo>
                <a:lnTo>
                  <a:pt x="30584" y="499"/>
                </a:lnTo>
                <a:lnTo>
                  <a:pt x="30586" y="524"/>
                </a:lnTo>
                <a:lnTo>
                  <a:pt x="30591" y="550"/>
                </a:lnTo>
                <a:lnTo>
                  <a:pt x="30597" y="575"/>
                </a:lnTo>
                <a:lnTo>
                  <a:pt x="30597" y="575"/>
                </a:lnTo>
                <a:lnTo>
                  <a:pt x="30597" y="575"/>
                </a:lnTo>
                <a:lnTo>
                  <a:pt x="30590" y="575"/>
                </a:lnTo>
                <a:lnTo>
                  <a:pt x="30590" y="575"/>
                </a:lnTo>
                <a:lnTo>
                  <a:pt x="30580" y="538"/>
                </a:lnTo>
                <a:lnTo>
                  <a:pt x="30567" y="500"/>
                </a:lnTo>
                <a:lnTo>
                  <a:pt x="30567" y="500"/>
                </a:lnTo>
                <a:lnTo>
                  <a:pt x="30563" y="487"/>
                </a:lnTo>
                <a:lnTo>
                  <a:pt x="30562" y="481"/>
                </a:lnTo>
                <a:lnTo>
                  <a:pt x="30562" y="475"/>
                </a:lnTo>
                <a:lnTo>
                  <a:pt x="30562" y="475"/>
                </a:lnTo>
                <a:lnTo>
                  <a:pt x="30561" y="473"/>
                </a:lnTo>
                <a:lnTo>
                  <a:pt x="30559" y="471"/>
                </a:lnTo>
                <a:lnTo>
                  <a:pt x="30558" y="467"/>
                </a:lnTo>
                <a:lnTo>
                  <a:pt x="30556" y="465"/>
                </a:lnTo>
                <a:lnTo>
                  <a:pt x="30556" y="465"/>
                </a:lnTo>
                <a:lnTo>
                  <a:pt x="30540" y="392"/>
                </a:lnTo>
                <a:lnTo>
                  <a:pt x="30531" y="357"/>
                </a:lnTo>
                <a:lnTo>
                  <a:pt x="30527" y="320"/>
                </a:lnTo>
                <a:lnTo>
                  <a:pt x="30523" y="284"/>
                </a:lnTo>
                <a:lnTo>
                  <a:pt x="30522" y="267"/>
                </a:lnTo>
                <a:lnTo>
                  <a:pt x="30522" y="248"/>
                </a:lnTo>
                <a:lnTo>
                  <a:pt x="30523" y="230"/>
                </a:lnTo>
                <a:lnTo>
                  <a:pt x="30526" y="212"/>
                </a:lnTo>
                <a:lnTo>
                  <a:pt x="30529" y="193"/>
                </a:lnTo>
                <a:lnTo>
                  <a:pt x="30533" y="175"/>
                </a:lnTo>
                <a:lnTo>
                  <a:pt x="30533" y="175"/>
                </a:lnTo>
                <a:lnTo>
                  <a:pt x="30516" y="223"/>
                </a:lnTo>
                <a:lnTo>
                  <a:pt x="30501" y="270"/>
                </a:lnTo>
                <a:lnTo>
                  <a:pt x="30485" y="316"/>
                </a:lnTo>
                <a:lnTo>
                  <a:pt x="30479" y="340"/>
                </a:lnTo>
                <a:lnTo>
                  <a:pt x="30475" y="364"/>
                </a:lnTo>
                <a:lnTo>
                  <a:pt x="30475" y="364"/>
                </a:lnTo>
                <a:lnTo>
                  <a:pt x="30442" y="251"/>
                </a:lnTo>
                <a:lnTo>
                  <a:pt x="30442" y="251"/>
                </a:lnTo>
                <a:lnTo>
                  <a:pt x="30444" y="271"/>
                </a:lnTo>
                <a:lnTo>
                  <a:pt x="30445" y="292"/>
                </a:lnTo>
                <a:lnTo>
                  <a:pt x="30444" y="312"/>
                </a:lnTo>
                <a:lnTo>
                  <a:pt x="30442" y="332"/>
                </a:lnTo>
                <a:lnTo>
                  <a:pt x="30438" y="372"/>
                </a:lnTo>
                <a:lnTo>
                  <a:pt x="30431" y="411"/>
                </a:lnTo>
                <a:lnTo>
                  <a:pt x="30431" y="411"/>
                </a:lnTo>
                <a:lnTo>
                  <a:pt x="30424" y="377"/>
                </a:lnTo>
                <a:lnTo>
                  <a:pt x="30418" y="341"/>
                </a:lnTo>
                <a:lnTo>
                  <a:pt x="30412" y="306"/>
                </a:lnTo>
                <a:lnTo>
                  <a:pt x="30408" y="271"/>
                </a:lnTo>
                <a:lnTo>
                  <a:pt x="30407" y="236"/>
                </a:lnTo>
                <a:lnTo>
                  <a:pt x="30408" y="202"/>
                </a:lnTo>
                <a:lnTo>
                  <a:pt x="30409" y="184"/>
                </a:lnTo>
                <a:lnTo>
                  <a:pt x="30412" y="166"/>
                </a:lnTo>
                <a:lnTo>
                  <a:pt x="30414" y="148"/>
                </a:lnTo>
                <a:lnTo>
                  <a:pt x="30418" y="130"/>
                </a:lnTo>
                <a:lnTo>
                  <a:pt x="30418" y="130"/>
                </a:lnTo>
                <a:lnTo>
                  <a:pt x="30399" y="190"/>
                </a:lnTo>
                <a:lnTo>
                  <a:pt x="30382" y="249"/>
                </a:lnTo>
                <a:lnTo>
                  <a:pt x="30374" y="280"/>
                </a:lnTo>
                <a:lnTo>
                  <a:pt x="30367" y="309"/>
                </a:lnTo>
                <a:lnTo>
                  <a:pt x="30359" y="339"/>
                </a:lnTo>
                <a:lnTo>
                  <a:pt x="30355" y="370"/>
                </a:lnTo>
                <a:lnTo>
                  <a:pt x="30355" y="370"/>
                </a:lnTo>
                <a:lnTo>
                  <a:pt x="30323" y="251"/>
                </a:lnTo>
                <a:lnTo>
                  <a:pt x="30323" y="251"/>
                </a:lnTo>
                <a:lnTo>
                  <a:pt x="30324" y="269"/>
                </a:lnTo>
                <a:lnTo>
                  <a:pt x="30324" y="287"/>
                </a:lnTo>
                <a:lnTo>
                  <a:pt x="30323" y="321"/>
                </a:lnTo>
                <a:lnTo>
                  <a:pt x="30319" y="357"/>
                </a:lnTo>
                <a:lnTo>
                  <a:pt x="30314" y="391"/>
                </a:lnTo>
                <a:lnTo>
                  <a:pt x="30307" y="426"/>
                </a:lnTo>
                <a:lnTo>
                  <a:pt x="30299" y="461"/>
                </a:lnTo>
                <a:lnTo>
                  <a:pt x="30282" y="531"/>
                </a:lnTo>
                <a:lnTo>
                  <a:pt x="30282" y="531"/>
                </a:lnTo>
                <a:lnTo>
                  <a:pt x="30273" y="491"/>
                </a:lnTo>
                <a:lnTo>
                  <a:pt x="30260" y="450"/>
                </a:lnTo>
                <a:lnTo>
                  <a:pt x="30260" y="450"/>
                </a:lnTo>
                <a:lnTo>
                  <a:pt x="30256" y="436"/>
                </a:lnTo>
                <a:lnTo>
                  <a:pt x="30255" y="429"/>
                </a:lnTo>
                <a:lnTo>
                  <a:pt x="30255" y="423"/>
                </a:lnTo>
                <a:lnTo>
                  <a:pt x="30255" y="423"/>
                </a:lnTo>
                <a:lnTo>
                  <a:pt x="30254" y="420"/>
                </a:lnTo>
                <a:lnTo>
                  <a:pt x="30254" y="420"/>
                </a:lnTo>
                <a:lnTo>
                  <a:pt x="30254" y="415"/>
                </a:lnTo>
                <a:lnTo>
                  <a:pt x="30254" y="415"/>
                </a:lnTo>
                <a:lnTo>
                  <a:pt x="30227" y="298"/>
                </a:lnTo>
                <a:lnTo>
                  <a:pt x="30227" y="298"/>
                </a:lnTo>
                <a:lnTo>
                  <a:pt x="30222" y="273"/>
                </a:lnTo>
                <a:lnTo>
                  <a:pt x="30218" y="247"/>
                </a:lnTo>
                <a:lnTo>
                  <a:pt x="30217" y="220"/>
                </a:lnTo>
                <a:lnTo>
                  <a:pt x="30216" y="196"/>
                </a:lnTo>
                <a:lnTo>
                  <a:pt x="30216" y="170"/>
                </a:lnTo>
                <a:lnTo>
                  <a:pt x="30217" y="143"/>
                </a:lnTo>
                <a:lnTo>
                  <a:pt x="30221" y="119"/>
                </a:lnTo>
                <a:lnTo>
                  <a:pt x="30227" y="92"/>
                </a:lnTo>
                <a:lnTo>
                  <a:pt x="30227" y="92"/>
                </a:lnTo>
                <a:lnTo>
                  <a:pt x="30209" y="146"/>
                </a:lnTo>
                <a:lnTo>
                  <a:pt x="30192" y="200"/>
                </a:lnTo>
                <a:lnTo>
                  <a:pt x="30177" y="254"/>
                </a:lnTo>
                <a:lnTo>
                  <a:pt x="30171" y="281"/>
                </a:lnTo>
                <a:lnTo>
                  <a:pt x="30166" y="308"/>
                </a:lnTo>
                <a:lnTo>
                  <a:pt x="30161" y="335"/>
                </a:lnTo>
                <a:lnTo>
                  <a:pt x="30158" y="363"/>
                </a:lnTo>
                <a:lnTo>
                  <a:pt x="30156" y="390"/>
                </a:lnTo>
                <a:lnTo>
                  <a:pt x="30156" y="418"/>
                </a:lnTo>
                <a:lnTo>
                  <a:pt x="30156" y="446"/>
                </a:lnTo>
                <a:lnTo>
                  <a:pt x="30158" y="473"/>
                </a:lnTo>
                <a:lnTo>
                  <a:pt x="30163" y="501"/>
                </a:lnTo>
                <a:lnTo>
                  <a:pt x="30169" y="530"/>
                </a:lnTo>
                <a:lnTo>
                  <a:pt x="30169" y="530"/>
                </a:lnTo>
                <a:lnTo>
                  <a:pt x="30165" y="546"/>
                </a:lnTo>
                <a:lnTo>
                  <a:pt x="30165" y="546"/>
                </a:lnTo>
                <a:lnTo>
                  <a:pt x="30160" y="523"/>
                </a:lnTo>
                <a:lnTo>
                  <a:pt x="30154" y="499"/>
                </a:lnTo>
                <a:lnTo>
                  <a:pt x="30147" y="474"/>
                </a:lnTo>
                <a:lnTo>
                  <a:pt x="30140" y="450"/>
                </a:lnTo>
                <a:lnTo>
                  <a:pt x="30140" y="450"/>
                </a:lnTo>
                <a:lnTo>
                  <a:pt x="30137" y="436"/>
                </a:lnTo>
                <a:lnTo>
                  <a:pt x="30135" y="429"/>
                </a:lnTo>
                <a:lnTo>
                  <a:pt x="30134" y="423"/>
                </a:lnTo>
                <a:lnTo>
                  <a:pt x="30134" y="423"/>
                </a:lnTo>
                <a:lnTo>
                  <a:pt x="30134" y="420"/>
                </a:lnTo>
                <a:lnTo>
                  <a:pt x="30132" y="417"/>
                </a:lnTo>
                <a:lnTo>
                  <a:pt x="30131" y="415"/>
                </a:lnTo>
                <a:lnTo>
                  <a:pt x="30129" y="411"/>
                </a:lnTo>
                <a:lnTo>
                  <a:pt x="30129" y="411"/>
                </a:lnTo>
                <a:lnTo>
                  <a:pt x="30112" y="332"/>
                </a:lnTo>
                <a:lnTo>
                  <a:pt x="30105" y="292"/>
                </a:lnTo>
                <a:lnTo>
                  <a:pt x="30099" y="252"/>
                </a:lnTo>
                <a:lnTo>
                  <a:pt x="30095" y="212"/>
                </a:lnTo>
                <a:lnTo>
                  <a:pt x="30095" y="192"/>
                </a:lnTo>
                <a:lnTo>
                  <a:pt x="30095" y="172"/>
                </a:lnTo>
                <a:lnTo>
                  <a:pt x="30096" y="152"/>
                </a:lnTo>
                <a:lnTo>
                  <a:pt x="30099" y="133"/>
                </a:lnTo>
                <a:lnTo>
                  <a:pt x="30101" y="113"/>
                </a:lnTo>
                <a:lnTo>
                  <a:pt x="30106" y="92"/>
                </a:lnTo>
                <a:lnTo>
                  <a:pt x="30106" y="92"/>
                </a:lnTo>
                <a:lnTo>
                  <a:pt x="30089" y="145"/>
                </a:lnTo>
                <a:lnTo>
                  <a:pt x="30072" y="196"/>
                </a:lnTo>
                <a:lnTo>
                  <a:pt x="30058" y="248"/>
                </a:lnTo>
                <a:lnTo>
                  <a:pt x="30052" y="274"/>
                </a:lnTo>
                <a:lnTo>
                  <a:pt x="30046" y="300"/>
                </a:lnTo>
                <a:lnTo>
                  <a:pt x="30046" y="300"/>
                </a:lnTo>
                <a:lnTo>
                  <a:pt x="30016" y="175"/>
                </a:lnTo>
                <a:lnTo>
                  <a:pt x="30016" y="175"/>
                </a:lnTo>
                <a:lnTo>
                  <a:pt x="30017" y="205"/>
                </a:lnTo>
                <a:lnTo>
                  <a:pt x="30017" y="234"/>
                </a:lnTo>
                <a:lnTo>
                  <a:pt x="30016" y="262"/>
                </a:lnTo>
                <a:lnTo>
                  <a:pt x="30013" y="290"/>
                </a:lnTo>
                <a:lnTo>
                  <a:pt x="30008" y="319"/>
                </a:lnTo>
                <a:lnTo>
                  <a:pt x="30004" y="347"/>
                </a:lnTo>
                <a:lnTo>
                  <a:pt x="29993" y="404"/>
                </a:lnTo>
                <a:lnTo>
                  <a:pt x="29993" y="404"/>
                </a:lnTo>
                <a:lnTo>
                  <a:pt x="29992" y="401"/>
                </a:lnTo>
                <a:lnTo>
                  <a:pt x="29992" y="401"/>
                </a:lnTo>
                <a:lnTo>
                  <a:pt x="29974" y="309"/>
                </a:lnTo>
                <a:lnTo>
                  <a:pt x="29967" y="263"/>
                </a:lnTo>
                <a:lnTo>
                  <a:pt x="29961" y="218"/>
                </a:lnTo>
                <a:lnTo>
                  <a:pt x="29959" y="172"/>
                </a:lnTo>
                <a:lnTo>
                  <a:pt x="29957" y="149"/>
                </a:lnTo>
                <a:lnTo>
                  <a:pt x="29957" y="126"/>
                </a:lnTo>
                <a:lnTo>
                  <a:pt x="29959" y="103"/>
                </a:lnTo>
                <a:lnTo>
                  <a:pt x="29961" y="81"/>
                </a:lnTo>
                <a:lnTo>
                  <a:pt x="29965" y="57"/>
                </a:lnTo>
                <a:lnTo>
                  <a:pt x="29968" y="34"/>
                </a:lnTo>
                <a:lnTo>
                  <a:pt x="29968" y="34"/>
                </a:lnTo>
                <a:lnTo>
                  <a:pt x="29953" y="88"/>
                </a:lnTo>
                <a:lnTo>
                  <a:pt x="29938" y="142"/>
                </a:lnTo>
                <a:lnTo>
                  <a:pt x="29925" y="196"/>
                </a:lnTo>
                <a:lnTo>
                  <a:pt x="29914" y="250"/>
                </a:lnTo>
                <a:lnTo>
                  <a:pt x="29914" y="250"/>
                </a:lnTo>
                <a:lnTo>
                  <a:pt x="29895" y="175"/>
                </a:lnTo>
                <a:lnTo>
                  <a:pt x="29895" y="175"/>
                </a:lnTo>
                <a:lnTo>
                  <a:pt x="29896" y="199"/>
                </a:lnTo>
                <a:lnTo>
                  <a:pt x="29897" y="222"/>
                </a:lnTo>
                <a:lnTo>
                  <a:pt x="29896" y="244"/>
                </a:lnTo>
                <a:lnTo>
                  <a:pt x="29895" y="268"/>
                </a:lnTo>
                <a:lnTo>
                  <a:pt x="29892" y="290"/>
                </a:lnTo>
                <a:lnTo>
                  <a:pt x="29889" y="313"/>
                </a:lnTo>
                <a:lnTo>
                  <a:pt x="29882" y="359"/>
                </a:lnTo>
                <a:lnTo>
                  <a:pt x="29872" y="404"/>
                </a:lnTo>
                <a:lnTo>
                  <a:pt x="29863" y="449"/>
                </a:lnTo>
                <a:lnTo>
                  <a:pt x="29852" y="495"/>
                </a:lnTo>
                <a:lnTo>
                  <a:pt x="29842" y="542"/>
                </a:lnTo>
                <a:lnTo>
                  <a:pt x="29842" y="542"/>
                </a:lnTo>
                <a:lnTo>
                  <a:pt x="29842" y="545"/>
                </a:lnTo>
                <a:lnTo>
                  <a:pt x="29842" y="545"/>
                </a:lnTo>
                <a:lnTo>
                  <a:pt x="29836" y="509"/>
                </a:lnTo>
                <a:lnTo>
                  <a:pt x="29831" y="471"/>
                </a:lnTo>
                <a:lnTo>
                  <a:pt x="29821" y="433"/>
                </a:lnTo>
                <a:lnTo>
                  <a:pt x="29812" y="396"/>
                </a:lnTo>
                <a:lnTo>
                  <a:pt x="29812" y="396"/>
                </a:lnTo>
                <a:lnTo>
                  <a:pt x="29812" y="395"/>
                </a:lnTo>
                <a:lnTo>
                  <a:pt x="29812" y="395"/>
                </a:lnTo>
                <a:lnTo>
                  <a:pt x="29806" y="367"/>
                </a:lnTo>
                <a:lnTo>
                  <a:pt x="29806" y="367"/>
                </a:lnTo>
                <a:lnTo>
                  <a:pt x="29806" y="365"/>
                </a:lnTo>
                <a:lnTo>
                  <a:pt x="29806" y="365"/>
                </a:lnTo>
                <a:lnTo>
                  <a:pt x="29804" y="362"/>
                </a:lnTo>
                <a:lnTo>
                  <a:pt x="29804" y="362"/>
                </a:lnTo>
                <a:lnTo>
                  <a:pt x="29804" y="360"/>
                </a:lnTo>
                <a:lnTo>
                  <a:pt x="29804" y="360"/>
                </a:lnTo>
                <a:lnTo>
                  <a:pt x="29804" y="348"/>
                </a:lnTo>
                <a:lnTo>
                  <a:pt x="29804" y="348"/>
                </a:lnTo>
                <a:lnTo>
                  <a:pt x="29774" y="204"/>
                </a:lnTo>
                <a:lnTo>
                  <a:pt x="29774" y="204"/>
                </a:lnTo>
                <a:lnTo>
                  <a:pt x="29770" y="178"/>
                </a:lnTo>
                <a:lnTo>
                  <a:pt x="29768" y="153"/>
                </a:lnTo>
                <a:lnTo>
                  <a:pt x="29767" y="128"/>
                </a:lnTo>
                <a:lnTo>
                  <a:pt x="29767" y="102"/>
                </a:lnTo>
                <a:lnTo>
                  <a:pt x="29767" y="77"/>
                </a:lnTo>
                <a:lnTo>
                  <a:pt x="29769" y="51"/>
                </a:lnTo>
                <a:lnTo>
                  <a:pt x="29772" y="25"/>
                </a:lnTo>
                <a:lnTo>
                  <a:pt x="29777" y="0"/>
                </a:lnTo>
                <a:lnTo>
                  <a:pt x="29777" y="0"/>
                </a:lnTo>
                <a:lnTo>
                  <a:pt x="29759" y="59"/>
                </a:lnTo>
                <a:lnTo>
                  <a:pt x="29743" y="117"/>
                </a:lnTo>
                <a:lnTo>
                  <a:pt x="29729" y="177"/>
                </a:lnTo>
                <a:lnTo>
                  <a:pt x="29723" y="207"/>
                </a:lnTo>
                <a:lnTo>
                  <a:pt x="29717" y="237"/>
                </a:lnTo>
                <a:lnTo>
                  <a:pt x="29712" y="267"/>
                </a:lnTo>
                <a:lnTo>
                  <a:pt x="29708" y="296"/>
                </a:lnTo>
                <a:lnTo>
                  <a:pt x="29707" y="327"/>
                </a:lnTo>
                <a:lnTo>
                  <a:pt x="29706" y="357"/>
                </a:lnTo>
                <a:lnTo>
                  <a:pt x="29706" y="388"/>
                </a:lnTo>
                <a:lnTo>
                  <a:pt x="29708" y="417"/>
                </a:lnTo>
                <a:lnTo>
                  <a:pt x="29712" y="448"/>
                </a:lnTo>
                <a:lnTo>
                  <a:pt x="29718" y="479"/>
                </a:lnTo>
                <a:lnTo>
                  <a:pt x="29718" y="479"/>
                </a:lnTo>
                <a:lnTo>
                  <a:pt x="29714" y="498"/>
                </a:lnTo>
                <a:lnTo>
                  <a:pt x="29714" y="498"/>
                </a:lnTo>
                <a:lnTo>
                  <a:pt x="29710" y="472"/>
                </a:lnTo>
                <a:lnTo>
                  <a:pt x="29704" y="447"/>
                </a:lnTo>
                <a:lnTo>
                  <a:pt x="29698" y="421"/>
                </a:lnTo>
                <a:lnTo>
                  <a:pt x="29691" y="396"/>
                </a:lnTo>
                <a:lnTo>
                  <a:pt x="29691" y="396"/>
                </a:lnTo>
                <a:lnTo>
                  <a:pt x="29687" y="380"/>
                </a:lnTo>
                <a:lnTo>
                  <a:pt x="29686" y="372"/>
                </a:lnTo>
                <a:lnTo>
                  <a:pt x="29685" y="365"/>
                </a:lnTo>
                <a:lnTo>
                  <a:pt x="29685" y="365"/>
                </a:lnTo>
                <a:lnTo>
                  <a:pt x="29685" y="362"/>
                </a:lnTo>
                <a:lnTo>
                  <a:pt x="29682" y="358"/>
                </a:lnTo>
                <a:lnTo>
                  <a:pt x="29681" y="356"/>
                </a:lnTo>
                <a:lnTo>
                  <a:pt x="29680" y="352"/>
                </a:lnTo>
                <a:lnTo>
                  <a:pt x="29680" y="352"/>
                </a:lnTo>
                <a:lnTo>
                  <a:pt x="29662" y="264"/>
                </a:lnTo>
                <a:lnTo>
                  <a:pt x="29655" y="220"/>
                </a:lnTo>
                <a:lnTo>
                  <a:pt x="29649" y="177"/>
                </a:lnTo>
                <a:lnTo>
                  <a:pt x="29647" y="132"/>
                </a:lnTo>
                <a:lnTo>
                  <a:pt x="29646" y="110"/>
                </a:lnTo>
                <a:lnTo>
                  <a:pt x="29646" y="88"/>
                </a:lnTo>
                <a:lnTo>
                  <a:pt x="29647" y="66"/>
                </a:lnTo>
                <a:lnTo>
                  <a:pt x="29649" y="44"/>
                </a:lnTo>
                <a:lnTo>
                  <a:pt x="29653" y="21"/>
                </a:lnTo>
                <a:lnTo>
                  <a:pt x="29656" y="0"/>
                </a:lnTo>
                <a:lnTo>
                  <a:pt x="29656" y="0"/>
                </a:lnTo>
                <a:lnTo>
                  <a:pt x="29640" y="57"/>
                </a:lnTo>
                <a:lnTo>
                  <a:pt x="29623" y="114"/>
                </a:lnTo>
                <a:lnTo>
                  <a:pt x="29609" y="172"/>
                </a:lnTo>
                <a:lnTo>
                  <a:pt x="29603" y="200"/>
                </a:lnTo>
                <a:lnTo>
                  <a:pt x="29597" y="230"/>
                </a:lnTo>
                <a:lnTo>
                  <a:pt x="29597" y="230"/>
                </a:lnTo>
                <a:lnTo>
                  <a:pt x="29566" y="92"/>
                </a:lnTo>
                <a:lnTo>
                  <a:pt x="29566" y="92"/>
                </a:lnTo>
                <a:lnTo>
                  <a:pt x="29567" y="121"/>
                </a:lnTo>
                <a:lnTo>
                  <a:pt x="29567" y="149"/>
                </a:lnTo>
                <a:lnTo>
                  <a:pt x="29567" y="179"/>
                </a:lnTo>
                <a:lnTo>
                  <a:pt x="29565" y="207"/>
                </a:lnTo>
                <a:lnTo>
                  <a:pt x="29561" y="236"/>
                </a:lnTo>
                <a:lnTo>
                  <a:pt x="29558" y="264"/>
                </a:lnTo>
                <a:lnTo>
                  <a:pt x="29548" y="322"/>
                </a:lnTo>
                <a:lnTo>
                  <a:pt x="29548" y="322"/>
                </a:lnTo>
                <a:lnTo>
                  <a:pt x="29547" y="296"/>
                </a:lnTo>
                <a:lnTo>
                  <a:pt x="29549" y="270"/>
                </a:lnTo>
                <a:lnTo>
                  <a:pt x="29553" y="243"/>
                </a:lnTo>
                <a:lnTo>
                  <a:pt x="29558" y="217"/>
                </a:lnTo>
                <a:lnTo>
                  <a:pt x="29558" y="217"/>
                </a:lnTo>
                <a:lnTo>
                  <a:pt x="29544" y="260"/>
                </a:lnTo>
                <a:lnTo>
                  <a:pt x="29529" y="302"/>
                </a:lnTo>
                <a:lnTo>
                  <a:pt x="29516" y="345"/>
                </a:lnTo>
                <a:lnTo>
                  <a:pt x="29504" y="388"/>
                </a:lnTo>
                <a:lnTo>
                  <a:pt x="29504" y="388"/>
                </a:lnTo>
                <a:lnTo>
                  <a:pt x="29500" y="351"/>
                </a:lnTo>
                <a:lnTo>
                  <a:pt x="29493" y="314"/>
                </a:lnTo>
                <a:lnTo>
                  <a:pt x="29493" y="314"/>
                </a:lnTo>
                <a:lnTo>
                  <a:pt x="29493" y="301"/>
                </a:lnTo>
                <a:lnTo>
                  <a:pt x="29493" y="301"/>
                </a:lnTo>
                <a:lnTo>
                  <a:pt x="29445" y="92"/>
                </a:lnTo>
                <a:lnTo>
                  <a:pt x="29445" y="92"/>
                </a:lnTo>
                <a:lnTo>
                  <a:pt x="29446" y="113"/>
                </a:lnTo>
                <a:lnTo>
                  <a:pt x="29448" y="134"/>
                </a:lnTo>
                <a:lnTo>
                  <a:pt x="29446" y="174"/>
                </a:lnTo>
                <a:lnTo>
                  <a:pt x="29443" y="216"/>
                </a:lnTo>
                <a:lnTo>
                  <a:pt x="29438" y="256"/>
                </a:lnTo>
                <a:lnTo>
                  <a:pt x="29432" y="298"/>
                </a:lnTo>
                <a:lnTo>
                  <a:pt x="29424" y="339"/>
                </a:lnTo>
                <a:lnTo>
                  <a:pt x="29407" y="421"/>
                </a:lnTo>
                <a:lnTo>
                  <a:pt x="29407" y="421"/>
                </a:lnTo>
                <a:lnTo>
                  <a:pt x="29402" y="378"/>
                </a:lnTo>
                <a:lnTo>
                  <a:pt x="29394" y="334"/>
                </a:lnTo>
                <a:lnTo>
                  <a:pt x="29394" y="334"/>
                </a:lnTo>
                <a:lnTo>
                  <a:pt x="29394" y="321"/>
                </a:lnTo>
                <a:lnTo>
                  <a:pt x="29394" y="321"/>
                </a:lnTo>
                <a:lnTo>
                  <a:pt x="29366" y="181"/>
                </a:lnTo>
                <a:lnTo>
                  <a:pt x="29366" y="181"/>
                </a:lnTo>
                <a:lnTo>
                  <a:pt x="29367" y="175"/>
                </a:lnTo>
                <a:lnTo>
                  <a:pt x="29367" y="175"/>
                </a:lnTo>
                <a:lnTo>
                  <a:pt x="29366" y="180"/>
                </a:lnTo>
                <a:lnTo>
                  <a:pt x="29366" y="180"/>
                </a:lnTo>
                <a:lnTo>
                  <a:pt x="29348" y="95"/>
                </a:lnTo>
                <a:lnTo>
                  <a:pt x="29348" y="95"/>
                </a:lnTo>
                <a:lnTo>
                  <a:pt x="29349" y="132"/>
                </a:lnTo>
                <a:lnTo>
                  <a:pt x="29349" y="168"/>
                </a:lnTo>
                <a:lnTo>
                  <a:pt x="29347" y="204"/>
                </a:lnTo>
                <a:lnTo>
                  <a:pt x="29344" y="241"/>
                </a:lnTo>
                <a:lnTo>
                  <a:pt x="29344" y="241"/>
                </a:lnTo>
                <a:lnTo>
                  <a:pt x="29332" y="274"/>
                </a:lnTo>
                <a:lnTo>
                  <a:pt x="29322" y="308"/>
                </a:lnTo>
                <a:lnTo>
                  <a:pt x="29314" y="341"/>
                </a:lnTo>
                <a:lnTo>
                  <a:pt x="29305" y="376"/>
                </a:lnTo>
                <a:lnTo>
                  <a:pt x="29300" y="410"/>
                </a:lnTo>
                <a:lnTo>
                  <a:pt x="29297" y="445"/>
                </a:lnTo>
                <a:lnTo>
                  <a:pt x="29296" y="479"/>
                </a:lnTo>
                <a:lnTo>
                  <a:pt x="29297" y="497"/>
                </a:lnTo>
                <a:lnTo>
                  <a:pt x="29298" y="513"/>
                </a:lnTo>
                <a:lnTo>
                  <a:pt x="29298" y="513"/>
                </a:lnTo>
                <a:lnTo>
                  <a:pt x="29296" y="530"/>
                </a:lnTo>
                <a:lnTo>
                  <a:pt x="29296" y="530"/>
                </a:lnTo>
                <a:lnTo>
                  <a:pt x="29293" y="541"/>
                </a:lnTo>
                <a:lnTo>
                  <a:pt x="29293" y="541"/>
                </a:lnTo>
                <a:lnTo>
                  <a:pt x="29287" y="520"/>
                </a:lnTo>
                <a:lnTo>
                  <a:pt x="29280" y="500"/>
                </a:lnTo>
                <a:lnTo>
                  <a:pt x="29280" y="500"/>
                </a:lnTo>
                <a:lnTo>
                  <a:pt x="29277" y="487"/>
                </a:lnTo>
                <a:lnTo>
                  <a:pt x="29276" y="481"/>
                </a:lnTo>
                <a:lnTo>
                  <a:pt x="29276" y="475"/>
                </a:lnTo>
                <a:lnTo>
                  <a:pt x="29276" y="475"/>
                </a:lnTo>
                <a:lnTo>
                  <a:pt x="29274" y="473"/>
                </a:lnTo>
                <a:lnTo>
                  <a:pt x="29272" y="471"/>
                </a:lnTo>
                <a:lnTo>
                  <a:pt x="29271" y="467"/>
                </a:lnTo>
                <a:lnTo>
                  <a:pt x="29270" y="465"/>
                </a:lnTo>
                <a:lnTo>
                  <a:pt x="29270" y="465"/>
                </a:lnTo>
                <a:lnTo>
                  <a:pt x="29253" y="392"/>
                </a:lnTo>
                <a:lnTo>
                  <a:pt x="29245" y="357"/>
                </a:lnTo>
                <a:lnTo>
                  <a:pt x="29240" y="320"/>
                </a:lnTo>
                <a:lnTo>
                  <a:pt x="29236" y="284"/>
                </a:lnTo>
                <a:lnTo>
                  <a:pt x="29235" y="267"/>
                </a:lnTo>
                <a:lnTo>
                  <a:pt x="29235" y="248"/>
                </a:lnTo>
                <a:lnTo>
                  <a:pt x="29236" y="230"/>
                </a:lnTo>
                <a:lnTo>
                  <a:pt x="29239" y="212"/>
                </a:lnTo>
                <a:lnTo>
                  <a:pt x="29242" y="193"/>
                </a:lnTo>
                <a:lnTo>
                  <a:pt x="29246" y="175"/>
                </a:lnTo>
                <a:lnTo>
                  <a:pt x="29246" y="175"/>
                </a:lnTo>
                <a:lnTo>
                  <a:pt x="29225" y="236"/>
                </a:lnTo>
                <a:lnTo>
                  <a:pt x="29214" y="267"/>
                </a:lnTo>
                <a:lnTo>
                  <a:pt x="29204" y="296"/>
                </a:lnTo>
                <a:lnTo>
                  <a:pt x="29204" y="296"/>
                </a:lnTo>
                <a:lnTo>
                  <a:pt x="29203" y="288"/>
                </a:lnTo>
                <a:lnTo>
                  <a:pt x="29203" y="288"/>
                </a:lnTo>
                <a:lnTo>
                  <a:pt x="29203" y="276"/>
                </a:lnTo>
                <a:lnTo>
                  <a:pt x="29203" y="276"/>
                </a:lnTo>
                <a:lnTo>
                  <a:pt x="29156" y="58"/>
                </a:lnTo>
                <a:lnTo>
                  <a:pt x="29156" y="58"/>
                </a:lnTo>
                <a:lnTo>
                  <a:pt x="29157" y="82"/>
                </a:lnTo>
                <a:lnTo>
                  <a:pt x="29158" y="104"/>
                </a:lnTo>
                <a:lnTo>
                  <a:pt x="29157" y="128"/>
                </a:lnTo>
                <a:lnTo>
                  <a:pt x="29157" y="152"/>
                </a:lnTo>
                <a:lnTo>
                  <a:pt x="29152" y="198"/>
                </a:lnTo>
                <a:lnTo>
                  <a:pt x="29146" y="244"/>
                </a:lnTo>
                <a:lnTo>
                  <a:pt x="29139" y="290"/>
                </a:lnTo>
                <a:lnTo>
                  <a:pt x="29131" y="337"/>
                </a:lnTo>
                <a:lnTo>
                  <a:pt x="29112" y="429"/>
                </a:lnTo>
                <a:lnTo>
                  <a:pt x="29112" y="429"/>
                </a:lnTo>
                <a:lnTo>
                  <a:pt x="29107" y="403"/>
                </a:lnTo>
                <a:lnTo>
                  <a:pt x="29104" y="376"/>
                </a:lnTo>
                <a:lnTo>
                  <a:pt x="29100" y="350"/>
                </a:lnTo>
                <a:lnTo>
                  <a:pt x="29099" y="324"/>
                </a:lnTo>
                <a:lnTo>
                  <a:pt x="29098" y="296"/>
                </a:lnTo>
                <a:lnTo>
                  <a:pt x="29100" y="270"/>
                </a:lnTo>
                <a:lnTo>
                  <a:pt x="29104" y="244"/>
                </a:lnTo>
                <a:lnTo>
                  <a:pt x="29110" y="217"/>
                </a:lnTo>
                <a:lnTo>
                  <a:pt x="29110" y="217"/>
                </a:lnTo>
                <a:lnTo>
                  <a:pt x="29083" y="292"/>
                </a:lnTo>
                <a:lnTo>
                  <a:pt x="29083" y="292"/>
                </a:lnTo>
                <a:lnTo>
                  <a:pt x="29082" y="288"/>
                </a:lnTo>
                <a:lnTo>
                  <a:pt x="29082" y="288"/>
                </a:lnTo>
                <a:lnTo>
                  <a:pt x="29082" y="276"/>
                </a:lnTo>
                <a:lnTo>
                  <a:pt x="29082" y="276"/>
                </a:lnTo>
                <a:lnTo>
                  <a:pt x="29036" y="58"/>
                </a:lnTo>
                <a:lnTo>
                  <a:pt x="29036" y="58"/>
                </a:lnTo>
                <a:lnTo>
                  <a:pt x="29037" y="84"/>
                </a:lnTo>
                <a:lnTo>
                  <a:pt x="29037" y="110"/>
                </a:lnTo>
                <a:lnTo>
                  <a:pt x="29037" y="138"/>
                </a:lnTo>
                <a:lnTo>
                  <a:pt x="29035" y="164"/>
                </a:lnTo>
                <a:lnTo>
                  <a:pt x="29032" y="190"/>
                </a:lnTo>
                <a:lnTo>
                  <a:pt x="29030" y="216"/>
                </a:lnTo>
                <a:lnTo>
                  <a:pt x="29022" y="268"/>
                </a:lnTo>
                <a:lnTo>
                  <a:pt x="29012" y="320"/>
                </a:lnTo>
                <a:lnTo>
                  <a:pt x="29003" y="372"/>
                </a:lnTo>
                <a:lnTo>
                  <a:pt x="28992" y="424"/>
                </a:lnTo>
                <a:lnTo>
                  <a:pt x="28983" y="477"/>
                </a:lnTo>
                <a:lnTo>
                  <a:pt x="28983" y="477"/>
                </a:lnTo>
                <a:lnTo>
                  <a:pt x="28980" y="501"/>
                </a:lnTo>
                <a:lnTo>
                  <a:pt x="28977" y="526"/>
                </a:lnTo>
                <a:lnTo>
                  <a:pt x="28974" y="575"/>
                </a:lnTo>
                <a:lnTo>
                  <a:pt x="28974" y="575"/>
                </a:lnTo>
                <a:lnTo>
                  <a:pt x="28964" y="538"/>
                </a:lnTo>
                <a:lnTo>
                  <a:pt x="28952" y="500"/>
                </a:lnTo>
                <a:lnTo>
                  <a:pt x="28952" y="500"/>
                </a:lnTo>
                <a:lnTo>
                  <a:pt x="28948" y="487"/>
                </a:lnTo>
                <a:lnTo>
                  <a:pt x="28947" y="481"/>
                </a:lnTo>
                <a:lnTo>
                  <a:pt x="28946" y="475"/>
                </a:lnTo>
                <a:lnTo>
                  <a:pt x="28946" y="475"/>
                </a:lnTo>
                <a:lnTo>
                  <a:pt x="28946" y="473"/>
                </a:lnTo>
                <a:lnTo>
                  <a:pt x="28945" y="471"/>
                </a:lnTo>
                <a:lnTo>
                  <a:pt x="28945" y="471"/>
                </a:lnTo>
                <a:lnTo>
                  <a:pt x="28925" y="394"/>
                </a:lnTo>
                <a:lnTo>
                  <a:pt x="28925" y="394"/>
                </a:lnTo>
                <a:lnTo>
                  <a:pt x="28919" y="366"/>
                </a:lnTo>
                <a:lnTo>
                  <a:pt x="28914" y="339"/>
                </a:lnTo>
                <a:lnTo>
                  <a:pt x="28910" y="312"/>
                </a:lnTo>
                <a:lnTo>
                  <a:pt x="28908" y="284"/>
                </a:lnTo>
                <a:lnTo>
                  <a:pt x="28907" y="257"/>
                </a:lnTo>
                <a:lnTo>
                  <a:pt x="28908" y="230"/>
                </a:lnTo>
                <a:lnTo>
                  <a:pt x="28911" y="203"/>
                </a:lnTo>
                <a:lnTo>
                  <a:pt x="28917" y="175"/>
                </a:lnTo>
                <a:lnTo>
                  <a:pt x="28917" y="175"/>
                </a:lnTo>
                <a:lnTo>
                  <a:pt x="28900" y="225"/>
                </a:lnTo>
                <a:lnTo>
                  <a:pt x="28883" y="274"/>
                </a:lnTo>
                <a:lnTo>
                  <a:pt x="28869" y="324"/>
                </a:lnTo>
                <a:lnTo>
                  <a:pt x="28862" y="348"/>
                </a:lnTo>
                <a:lnTo>
                  <a:pt x="28857" y="373"/>
                </a:lnTo>
                <a:lnTo>
                  <a:pt x="28852" y="398"/>
                </a:lnTo>
                <a:lnTo>
                  <a:pt x="28849" y="423"/>
                </a:lnTo>
                <a:lnTo>
                  <a:pt x="28847" y="448"/>
                </a:lnTo>
                <a:lnTo>
                  <a:pt x="28846" y="473"/>
                </a:lnTo>
                <a:lnTo>
                  <a:pt x="28847" y="499"/>
                </a:lnTo>
                <a:lnTo>
                  <a:pt x="28850" y="524"/>
                </a:lnTo>
                <a:lnTo>
                  <a:pt x="28855" y="550"/>
                </a:lnTo>
                <a:lnTo>
                  <a:pt x="28860" y="575"/>
                </a:lnTo>
                <a:lnTo>
                  <a:pt x="28860" y="575"/>
                </a:lnTo>
                <a:lnTo>
                  <a:pt x="28860" y="575"/>
                </a:lnTo>
                <a:lnTo>
                  <a:pt x="28853" y="575"/>
                </a:lnTo>
                <a:lnTo>
                  <a:pt x="28853" y="575"/>
                </a:lnTo>
                <a:lnTo>
                  <a:pt x="28844" y="538"/>
                </a:lnTo>
                <a:lnTo>
                  <a:pt x="28831" y="500"/>
                </a:lnTo>
                <a:lnTo>
                  <a:pt x="28831" y="500"/>
                </a:lnTo>
                <a:lnTo>
                  <a:pt x="28827" y="487"/>
                </a:lnTo>
                <a:lnTo>
                  <a:pt x="28826" y="481"/>
                </a:lnTo>
                <a:lnTo>
                  <a:pt x="28826" y="475"/>
                </a:lnTo>
                <a:lnTo>
                  <a:pt x="28826" y="475"/>
                </a:lnTo>
                <a:lnTo>
                  <a:pt x="28825" y="473"/>
                </a:lnTo>
                <a:lnTo>
                  <a:pt x="28824" y="471"/>
                </a:lnTo>
                <a:lnTo>
                  <a:pt x="28821" y="467"/>
                </a:lnTo>
                <a:lnTo>
                  <a:pt x="28820" y="465"/>
                </a:lnTo>
                <a:lnTo>
                  <a:pt x="28820" y="465"/>
                </a:lnTo>
                <a:lnTo>
                  <a:pt x="28804" y="392"/>
                </a:lnTo>
                <a:lnTo>
                  <a:pt x="28796" y="357"/>
                </a:lnTo>
                <a:lnTo>
                  <a:pt x="28791" y="320"/>
                </a:lnTo>
                <a:lnTo>
                  <a:pt x="28787" y="284"/>
                </a:lnTo>
                <a:lnTo>
                  <a:pt x="28786" y="267"/>
                </a:lnTo>
                <a:lnTo>
                  <a:pt x="28786" y="248"/>
                </a:lnTo>
                <a:lnTo>
                  <a:pt x="28787" y="230"/>
                </a:lnTo>
                <a:lnTo>
                  <a:pt x="28789" y="212"/>
                </a:lnTo>
                <a:lnTo>
                  <a:pt x="28793" y="193"/>
                </a:lnTo>
                <a:lnTo>
                  <a:pt x="28796" y="175"/>
                </a:lnTo>
                <a:lnTo>
                  <a:pt x="28796" y="175"/>
                </a:lnTo>
                <a:lnTo>
                  <a:pt x="28780" y="223"/>
                </a:lnTo>
                <a:lnTo>
                  <a:pt x="28764" y="270"/>
                </a:lnTo>
                <a:lnTo>
                  <a:pt x="28749" y="316"/>
                </a:lnTo>
                <a:lnTo>
                  <a:pt x="28743" y="340"/>
                </a:lnTo>
                <a:lnTo>
                  <a:pt x="28738" y="364"/>
                </a:lnTo>
                <a:lnTo>
                  <a:pt x="28738" y="364"/>
                </a:lnTo>
                <a:lnTo>
                  <a:pt x="28706" y="251"/>
                </a:lnTo>
                <a:lnTo>
                  <a:pt x="28706" y="251"/>
                </a:lnTo>
                <a:lnTo>
                  <a:pt x="28709" y="271"/>
                </a:lnTo>
                <a:lnTo>
                  <a:pt x="28709" y="292"/>
                </a:lnTo>
                <a:lnTo>
                  <a:pt x="28707" y="312"/>
                </a:lnTo>
                <a:lnTo>
                  <a:pt x="28706" y="332"/>
                </a:lnTo>
                <a:lnTo>
                  <a:pt x="28702" y="372"/>
                </a:lnTo>
                <a:lnTo>
                  <a:pt x="28694" y="411"/>
                </a:lnTo>
                <a:lnTo>
                  <a:pt x="28694" y="411"/>
                </a:lnTo>
                <a:lnTo>
                  <a:pt x="28687" y="377"/>
                </a:lnTo>
                <a:lnTo>
                  <a:pt x="28681" y="341"/>
                </a:lnTo>
                <a:lnTo>
                  <a:pt x="28675" y="306"/>
                </a:lnTo>
                <a:lnTo>
                  <a:pt x="28672" y="271"/>
                </a:lnTo>
                <a:lnTo>
                  <a:pt x="28671" y="236"/>
                </a:lnTo>
                <a:lnTo>
                  <a:pt x="28672" y="202"/>
                </a:lnTo>
                <a:lnTo>
                  <a:pt x="28673" y="184"/>
                </a:lnTo>
                <a:lnTo>
                  <a:pt x="28675" y="166"/>
                </a:lnTo>
                <a:lnTo>
                  <a:pt x="28678" y="148"/>
                </a:lnTo>
                <a:lnTo>
                  <a:pt x="28681" y="130"/>
                </a:lnTo>
                <a:lnTo>
                  <a:pt x="28681" y="130"/>
                </a:lnTo>
                <a:lnTo>
                  <a:pt x="28662" y="190"/>
                </a:lnTo>
                <a:lnTo>
                  <a:pt x="28646" y="249"/>
                </a:lnTo>
                <a:lnTo>
                  <a:pt x="28638" y="280"/>
                </a:lnTo>
                <a:lnTo>
                  <a:pt x="28630" y="309"/>
                </a:lnTo>
                <a:lnTo>
                  <a:pt x="28624" y="339"/>
                </a:lnTo>
                <a:lnTo>
                  <a:pt x="28619" y="369"/>
                </a:lnTo>
                <a:lnTo>
                  <a:pt x="28619" y="369"/>
                </a:lnTo>
                <a:lnTo>
                  <a:pt x="28587" y="251"/>
                </a:lnTo>
                <a:lnTo>
                  <a:pt x="28587" y="251"/>
                </a:lnTo>
                <a:lnTo>
                  <a:pt x="28588" y="269"/>
                </a:lnTo>
                <a:lnTo>
                  <a:pt x="28588" y="287"/>
                </a:lnTo>
                <a:lnTo>
                  <a:pt x="28587" y="321"/>
                </a:lnTo>
                <a:lnTo>
                  <a:pt x="28583" y="357"/>
                </a:lnTo>
                <a:lnTo>
                  <a:pt x="28578" y="391"/>
                </a:lnTo>
                <a:lnTo>
                  <a:pt x="28571" y="426"/>
                </a:lnTo>
                <a:lnTo>
                  <a:pt x="28563" y="461"/>
                </a:lnTo>
                <a:lnTo>
                  <a:pt x="28546" y="531"/>
                </a:lnTo>
                <a:lnTo>
                  <a:pt x="28546" y="531"/>
                </a:lnTo>
                <a:lnTo>
                  <a:pt x="28537" y="491"/>
                </a:lnTo>
                <a:lnTo>
                  <a:pt x="28525" y="450"/>
                </a:lnTo>
                <a:lnTo>
                  <a:pt x="28525" y="450"/>
                </a:lnTo>
                <a:lnTo>
                  <a:pt x="28520" y="436"/>
                </a:lnTo>
                <a:lnTo>
                  <a:pt x="28519" y="429"/>
                </a:lnTo>
                <a:lnTo>
                  <a:pt x="28519" y="423"/>
                </a:lnTo>
                <a:lnTo>
                  <a:pt x="28519" y="423"/>
                </a:lnTo>
                <a:lnTo>
                  <a:pt x="28518" y="420"/>
                </a:lnTo>
                <a:lnTo>
                  <a:pt x="28518" y="420"/>
                </a:lnTo>
                <a:lnTo>
                  <a:pt x="28518" y="415"/>
                </a:lnTo>
                <a:lnTo>
                  <a:pt x="28518" y="415"/>
                </a:lnTo>
                <a:lnTo>
                  <a:pt x="28490" y="298"/>
                </a:lnTo>
                <a:lnTo>
                  <a:pt x="28490" y="298"/>
                </a:lnTo>
                <a:lnTo>
                  <a:pt x="28486" y="273"/>
                </a:lnTo>
                <a:lnTo>
                  <a:pt x="28483" y="247"/>
                </a:lnTo>
                <a:lnTo>
                  <a:pt x="28481" y="220"/>
                </a:lnTo>
                <a:lnTo>
                  <a:pt x="28480" y="196"/>
                </a:lnTo>
                <a:lnTo>
                  <a:pt x="28480" y="170"/>
                </a:lnTo>
                <a:lnTo>
                  <a:pt x="28481" y="143"/>
                </a:lnTo>
                <a:lnTo>
                  <a:pt x="28485" y="119"/>
                </a:lnTo>
                <a:lnTo>
                  <a:pt x="28490" y="92"/>
                </a:lnTo>
                <a:lnTo>
                  <a:pt x="28490" y="92"/>
                </a:lnTo>
                <a:lnTo>
                  <a:pt x="28473" y="146"/>
                </a:lnTo>
                <a:lnTo>
                  <a:pt x="28456" y="200"/>
                </a:lnTo>
                <a:lnTo>
                  <a:pt x="28442" y="254"/>
                </a:lnTo>
                <a:lnTo>
                  <a:pt x="28435" y="281"/>
                </a:lnTo>
                <a:lnTo>
                  <a:pt x="28430" y="308"/>
                </a:lnTo>
                <a:lnTo>
                  <a:pt x="28425" y="335"/>
                </a:lnTo>
                <a:lnTo>
                  <a:pt x="28422" y="363"/>
                </a:lnTo>
                <a:lnTo>
                  <a:pt x="28419" y="390"/>
                </a:lnTo>
                <a:lnTo>
                  <a:pt x="28419" y="418"/>
                </a:lnTo>
                <a:lnTo>
                  <a:pt x="28419" y="446"/>
                </a:lnTo>
                <a:lnTo>
                  <a:pt x="28422" y="473"/>
                </a:lnTo>
                <a:lnTo>
                  <a:pt x="28426" y="501"/>
                </a:lnTo>
                <a:lnTo>
                  <a:pt x="28432" y="530"/>
                </a:lnTo>
                <a:lnTo>
                  <a:pt x="28432" y="530"/>
                </a:lnTo>
                <a:lnTo>
                  <a:pt x="28429" y="546"/>
                </a:lnTo>
                <a:lnTo>
                  <a:pt x="28429" y="546"/>
                </a:lnTo>
                <a:lnTo>
                  <a:pt x="28424" y="523"/>
                </a:lnTo>
                <a:lnTo>
                  <a:pt x="28418" y="499"/>
                </a:lnTo>
                <a:lnTo>
                  <a:pt x="28411" y="474"/>
                </a:lnTo>
                <a:lnTo>
                  <a:pt x="28404" y="450"/>
                </a:lnTo>
                <a:lnTo>
                  <a:pt x="28404" y="450"/>
                </a:lnTo>
                <a:lnTo>
                  <a:pt x="28400" y="436"/>
                </a:lnTo>
                <a:lnTo>
                  <a:pt x="28399" y="429"/>
                </a:lnTo>
                <a:lnTo>
                  <a:pt x="28398" y="423"/>
                </a:lnTo>
                <a:lnTo>
                  <a:pt x="28398" y="423"/>
                </a:lnTo>
                <a:lnTo>
                  <a:pt x="28398" y="420"/>
                </a:lnTo>
                <a:lnTo>
                  <a:pt x="28396" y="417"/>
                </a:lnTo>
                <a:lnTo>
                  <a:pt x="28394" y="415"/>
                </a:lnTo>
                <a:lnTo>
                  <a:pt x="28393" y="411"/>
                </a:lnTo>
                <a:lnTo>
                  <a:pt x="28393" y="411"/>
                </a:lnTo>
                <a:lnTo>
                  <a:pt x="28375" y="332"/>
                </a:lnTo>
                <a:lnTo>
                  <a:pt x="28368" y="292"/>
                </a:lnTo>
                <a:lnTo>
                  <a:pt x="28362" y="252"/>
                </a:lnTo>
                <a:lnTo>
                  <a:pt x="28359" y="212"/>
                </a:lnTo>
                <a:lnTo>
                  <a:pt x="28359" y="192"/>
                </a:lnTo>
                <a:lnTo>
                  <a:pt x="28359" y="172"/>
                </a:lnTo>
                <a:lnTo>
                  <a:pt x="28360" y="152"/>
                </a:lnTo>
                <a:lnTo>
                  <a:pt x="28362" y="133"/>
                </a:lnTo>
                <a:lnTo>
                  <a:pt x="28365" y="113"/>
                </a:lnTo>
                <a:lnTo>
                  <a:pt x="28370" y="92"/>
                </a:lnTo>
                <a:lnTo>
                  <a:pt x="28370" y="92"/>
                </a:lnTo>
                <a:lnTo>
                  <a:pt x="28353" y="145"/>
                </a:lnTo>
                <a:lnTo>
                  <a:pt x="28336" y="196"/>
                </a:lnTo>
                <a:lnTo>
                  <a:pt x="28322" y="248"/>
                </a:lnTo>
                <a:lnTo>
                  <a:pt x="28316" y="274"/>
                </a:lnTo>
                <a:lnTo>
                  <a:pt x="28310" y="300"/>
                </a:lnTo>
                <a:lnTo>
                  <a:pt x="28310" y="300"/>
                </a:lnTo>
                <a:lnTo>
                  <a:pt x="28279" y="175"/>
                </a:lnTo>
                <a:lnTo>
                  <a:pt x="28279" y="175"/>
                </a:lnTo>
                <a:lnTo>
                  <a:pt x="28281" y="205"/>
                </a:lnTo>
                <a:lnTo>
                  <a:pt x="28281" y="234"/>
                </a:lnTo>
                <a:lnTo>
                  <a:pt x="28279" y="262"/>
                </a:lnTo>
                <a:lnTo>
                  <a:pt x="28277" y="290"/>
                </a:lnTo>
                <a:lnTo>
                  <a:pt x="28273" y="319"/>
                </a:lnTo>
                <a:lnTo>
                  <a:pt x="28269" y="347"/>
                </a:lnTo>
                <a:lnTo>
                  <a:pt x="28257" y="404"/>
                </a:lnTo>
                <a:lnTo>
                  <a:pt x="28257" y="404"/>
                </a:lnTo>
                <a:lnTo>
                  <a:pt x="28256" y="401"/>
                </a:lnTo>
                <a:lnTo>
                  <a:pt x="28256" y="401"/>
                </a:lnTo>
                <a:lnTo>
                  <a:pt x="28239" y="309"/>
                </a:lnTo>
                <a:lnTo>
                  <a:pt x="28231" y="263"/>
                </a:lnTo>
                <a:lnTo>
                  <a:pt x="28226" y="218"/>
                </a:lnTo>
                <a:lnTo>
                  <a:pt x="28222" y="172"/>
                </a:lnTo>
                <a:lnTo>
                  <a:pt x="28221" y="149"/>
                </a:lnTo>
                <a:lnTo>
                  <a:pt x="28221" y="126"/>
                </a:lnTo>
                <a:lnTo>
                  <a:pt x="28222" y="103"/>
                </a:lnTo>
                <a:lnTo>
                  <a:pt x="28225" y="81"/>
                </a:lnTo>
                <a:lnTo>
                  <a:pt x="28228" y="57"/>
                </a:lnTo>
                <a:lnTo>
                  <a:pt x="28232" y="34"/>
                </a:lnTo>
                <a:lnTo>
                  <a:pt x="28232" y="34"/>
                </a:lnTo>
                <a:lnTo>
                  <a:pt x="28217" y="88"/>
                </a:lnTo>
                <a:lnTo>
                  <a:pt x="28202" y="142"/>
                </a:lnTo>
                <a:lnTo>
                  <a:pt x="28189" y="196"/>
                </a:lnTo>
                <a:lnTo>
                  <a:pt x="28177" y="250"/>
                </a:lnTo>
                <a:lnTo>
                  <a:pt x="28177" y="250"/>
                </a:lnTo>
                <a:lnTo>
                  <a:pt x="28158" y="175"/>
                </a:lnTo>
                <a:lnTo>
                  <a:pt x="28158" y="175"/>
                </a:lnTo>
                <a:lnTo>
                  <a:pt x="28161" y="199"/>
                </a:lnTo>
                <a:lnTo>
                  <a:pt x="28161" y="222"/>
                </a:lnTo>
                <a:lnTo>
                  <a:pt x="28160" y="244"/>
                </a:lnTo>
                <a:lnTo>
                  <a:pt x="28158" y="268"/>
                </a:lnTo>
                <a:lnTo>
                  <a:pt x="28156" y="290"/>
                </a:lnTo>
                <a:lnTo>
                  <a:pt x="28154" y="313"/>
                </a:lnTo>
                <a:lnTo>
                  <a:pt x="28145" y="359"/>
                </a:lnTo>
                <a:lnTo>
                  <a:pt x="28136" y="404"/>
                </a:lnTo>
                <a:lnTo>
                  <a:pt x="28126" y="449"/>
                </a:lnTo>
                <a:lnTo>
                  <a:pt x="28116" y="495"/>
                </a:lnTo>
                <a:lnTo>
                  <a:pt x="28106" y="542"/>
                </a:lnTo>
                <a:lnTo>
                  <a:pt x="28106" y="542"/>
                </a:lnTo>
                <a:lnTo>
                  <a:pt x="28106" y="545"/>
                </a:lnTo>
                <a:lnTo>
                  <a:pt x="28106" y="545"/>
                </a:lnTo>
                <a:lnTo>
                  <a:pt x="28100" y="509"/>
                </a:lnTo>
                <a:lnTo>
                  <a:pt x="28094" y="471"/>
                </a:lnTo>
                <a:lnTo>
                  <a:pt x="28085" y="433"/>
                </a:lnTo>
                <a:lnTo>
                  <a:pt x="28075" y="396"/>
                </a:lnTo>
                <a:lnTo>
                  <a:pt x="28075" y="396"/>
                </a:lnTo>
                <a:lnTo>
                  <a:pt x="28075" y="395"/>
                </a:lnTo>
                <a:lnTo>
                  <a:pt x="28075" y="395"/>
                </a:lnTo>
                <a:lnTo>
                  <a:pt x="28069" y="367"/>
                </a:lnTo>
                <a:lnTo>
                  <a:pt x="28069" y="367"/>
                </a:lnTo>
                <a:lnTo>
                  <a:pt x="28069" y="365"/>
                </a:lnTo>
                <a:lnTo>
                  <a:pt x="28069" y="365"/>
                </a:lnTo>
                <a:lnTo>
                  <a:pt x="28068" y="362"/>
                </a:lnTo>
                <a:lnTo>
                  <a:pt x="28068" y="362"/>
                </a:lnTo>
                <a:lnTo>
                  <a:pt x="28068" y="360"/>
                </a:lnTo>
                <a:lnTo>
                  <a:pt x="28068" y="360"/>
                </a:lnTo>
                <a:lnTo>
                  <a:pt x="28068" y="348"/>
                </a:lnTo>
                <a:lnTo>
                  <a:pt x="28068" y="348"/>
                </a:lnTo>
                <a:lnTo>
                  <a:pt x="28037" y="204"/>
                </a:lnTo>
                <a:lnTo>
                  <a:pt x="28037" y="204"/>
                </a:lnTo>
                <a:lnTo>
                  <a:pt x="28034" y="178"/>
                </a:lnTo>
                <a:lnTo>
                  <a:pt x="28032" y="153"/>
                </a:lnTo>
                <a:lnTo>
                  <a:pt x="28030" y="128"/>
                </a:lnTo>
                <a:lnTo>
                  <a:pt x="28030" y="102"/>
                </a:lnTo>
                <a:lnTo>
                  <a:pt x="28030" y="77"/>
                </a:lnTo>
                <a:lnTo>
                  <a:pt x="28033" y="51"/>
                </a:lnTo>
                <a:lnTo>
                  <a:pt x="28036" y="25"/>
                </a:lnTo>
                <a:lnTo>
                  <a:pt x="28041" y="0"/>
                </a:lnTo>
                <a:lnTo>
                  <a:pt x="28041" y="0"/>
                </a:lnTo>
                <a:lnTo>
                  <a:pt x="28023" y="59"/>
                </a:lnTo>
                <a:lnTo>
                  <a:pt x="28007" y="117"/>
                </a:lnTo>
                <a:lnTo>
                  <a:pt x="27992" y="177"/>
                </a:lnTo>
                <a:lnTo>
                  <a:pt x="27986" y="207"/>
                </a:lnTo>
                <a:lnTo>
                  <a:pt x="27981" y="237"/>
                </a:lnTo>
                <a:lnTo>
                  <a:pt x="27976" y="267"/>
                </a:lnTo>
                <a:lnTo>
                  <a:pt x="27972" y="296"/>
                </a:lnTo>
                <a:lnTo>
                  <a:pt x="27971" y="327"/>
                </a:lnTo>
                <a:lnTo>
                  <a:pt x="27970" y="357"/>
                </a:lnTo>
                <a:lnTo>
                  <a:pt x="27970" y="388"/>
                </a:lnTo>
                <a:lnTo>
                  <a:pt x="27972" y="417"/>
                </a:lnTo>
                <a:lnTo>
                  <a:pt x="27976" y="448"/>
                </a:lnTo>
                <a:lnTo>
                  <a:pt x="27982" y="479"/>
                </a:lnTo>
                <a:lnTo>
                  <a:pt x="27982" y="479"/>
                </a:lnTo>
                <a:lnTo>
                  <a:pt x="27978" y="498"/>
                </a:lnTo>
                <a:lnTo>
                  <a:pt x="27978" y="498"/>
                </a:lnTo>
                <a:lnTo>
                  <a:pt x="27973" y="472"/>
                </a:lnTo>
                <a:lnTo>
                  <a:pt x="27967" y="447"/>
                </a:lnTo>
                <a:lnTo>
                  <a:pt x="27962" y="421"/>
                </a:lnTo>
                <a:lnTo>
                  <a:pt x="27954" y="396"/>
                </a:lnTo>
                <a:lnTo>
                  <a:pt x="27954" y="396"/>
                </a:lnTo>
                <a:lnTo>
                  <a:pt x="27951" y="380"/>
                </a:lnTo>
                <a:lnTo>
                  <a:pt x="27950" y="372"/>
                </a:lnTo>
                <a:lnTo>
                  <a:pt x="27950" y="365"/>
                </a:lnTo>
                <a:lnTo>
                  <a:pt x="27950" y="365"/>
                </a:lnTo>
                <a:lnTo>
                  <a:pt x="27949" y="362"/>
                </a:lnTo>
                <a:lnTo>
                  <a:pt x="27946" y="358"/>
                </a:lnTo>
                <a:lnTo>
                  <a:pt x="27945" y="356"/>
                </a:lnTo>
                <a:lnTo>
                  <a:pt x="27944" y="352"/>
                </a:lnTo>
                <a:lnTo>
                  <a:pt x="27944" y="352"/>
                </a:lnTo>
                <a:lnTo>
                  <a:pt x="27927" y="264"/>
                </a:lnTo>
                <a:lnTo>
                  <a:pt x="27919" y="220"/>
                </a:lnTo>
                <a:lnTo>
                  <a:pt x="27913" y="177"/>
                </a:lnTo>
                <a:lnTo>
                  <a:pt x="27911" y="132"/>
                </a:lnTo>
                <a:lnTo>
                  <a:pt x="27909" y="110"/>
                </a:lnTo>
                <a:lnTo>
                  <a:pt x="27909" y="88"/>
                </a:lnTo>
                <a:lnTo>
                  <a:pt x="27911" y="66"/>
                </a:lnTo>
                <a:lnTo>
                  <a:pt x="27913" y="44"/>
                </a:lnTo>
                <a:lnTo>
                  <a:pt x="27916" y="21"/>
                </a:lnTo>
                <a:lnTo>
                  <a:pt x="27920" y="0"/>
                </a:lnTo>
                <a:lnTo>
                  <a:pt x="27920" y="0"/>
                </a:lnTo>
                <a:lnTo>
                  <a:pt x="27903" y="57"/>
                </a:lnTo>
                <a:lnTo>
                  <a:pt x="27887" y="114"/>
                </a:lnTo>
                <a:lnTo>
                  <a:pt x="27873" y="172"/>
                </a:lnTo>
                <a:lnTo>
                  <a:pt x="27867" y="200"/>
                </a:lnTo>
                <a:lnTo>
                  <a:pt x="27861" y="230"/>
                </a:lnTo>
                <a:lnTo>
                  <a:pt x="27861" y="230"/>
                </a:lnTo>
                <a:lnTo>
                  <a:pt x="27830" y="92"/>
                </a:lnTo>
                <a:lnTo>
                  <a:pt x="27830" y="92"/>
                </a:lnTo>
                <a:lnTo>
                  <a:pt x="27832" y="132"/>
                </a:lnTo>
                <a:lnTo>
                  <a:pt x="27831" y="171"/>
                </a:lnTo>
                <a:lnTo>
                  <a:pt x="27829" y="211"/>
                </a:lnTo>
                <a:lnTo>
                  <a:pt x="27824" y="250"/>
                </a:lnTo>
                <a:lnTo>
                  <a:pt x="27818" y="289"/>
                </a:lnTo>
                <a:lnTo>
                  <a:pt x="27811" y="328"/>
                </a:lnTo>
                <a:lnTo>
                  <a:pt x="27794" y="407"/>
                </a:lnTo>
                <a:lnTo>
                  <a:pt x="27794" y="407"/>
                </a:lnTo>
                <a:lnTo>
                  <a:pt x="27791" y="383"/>
                </a:lnTo>
                <a:lnTo>
                  <a:pt x="27788" y="359"/>
                </a:lnTo>
                <a:lnTo>
                  <a:pt x="27786" y="335"/>
                </a:lnTo>
                <a:lnTo>
                  <a:pt x="27785" y="312"/>
                </a:lnTo>
                <a:lnTo>
                  <a:pt x="27785" y="288"/>
                </a:lnTo>
                <a:lnTo>
                  <a:pt x="27787" y="264"/>
                </a:lnTo>
                <a:lnTo>
                  <a:pt x="27791" y="241"/>
                </a:lnTo>
                <a:lnTo>
                  <a:pt x="27796" y="217"/>
                </a:lnTo>
                <a:lnTo>
                  <a:pt x="27796" y="217"/>
                </a:lnTo>
                <a:lnTo>
                  <a:pt x="27777" y="271"/>
                </a:lnTo>
                <a:lnTo>
                  <a:pt x="27759" y="326"/>
                </a:lnTo>
                <a:lnTo>
                  <a:pt x="27759" y="326"/>
                </a:lnTo>
                <a:lnTo>
                  <a:pt x="27756" y="314"/>
                </a:lnTo>
                <a:lnTo>
                  <a:pt x="27756" y="314"/>
                </a:lnTo>
                <a:lnTo>
                  <a:pt x="27756" y="301"/>
                </a:lnTo>
                <a:lnTo>
                  <a:pt x="27756" y="301"/>
                </a:lnTo>
                <a:lnTo>
                  <a:pt x="27709" y="92"/>
                </a:lnTo>
                <a:lnTo>
                  <a:pt x="27709" y="92"/>
                </a:lnTo>
                <a:lnTo>
                  <a:pt x="27711" y="117"/>
                </a:lnTo>
                <a:lnTo>
                  <a:pt x="27711" y="142"/>
                </a:lnTo>
                <a:lnTo>
                  <a:pt x="27710" y="168"/>
                </a:lnTo>
                <a:lnTo>
                  <a:pt x="27709" y="193"/>
                </a:lnTo>
                <a:lnTo>
                  <a:pt x="27707" y="218"/>
                </a:lnTo>
                <a:lnTo>
                  <a:pt x="27704" y="243"/>
                </a:lnTo>
                <a:lnTo>
                  <a:pt x="27696" y="294"/>
                </a:lnTo>
                <a:lnTo>
                  <a:pt x="27686" y="344"/>
                </a:lnTo>
                <a:lnTo>
                  <a:pt x="27677" y="395"/>
                </a:lnTo>
                <a:lnTo>
                  <a:pt x="27666" y="445"/>
                </a:lnTo>
                <a:lnTo>
                  <a:pt x="27657" y="495"/>
                </a:lnTo>
                <a:lnTo>
                  <a:pt x="27657" y="495"/>
                </a:lnTo>
                <a:lnTo>
                  <a:pt x="27651" y="541"/>
                </a:lnTo>
                <a:lnTo>
                  <a:pt x="27651" y="541"/>
                </a:lnTo>
                <a:lnTo>
                  <a:pt x="27647" y="527"/>
                </a:lnTo>
                <a:lnTo>
                  <a:pt x="27647" y="527"/>
                </a:lnTo>
                <a:lnTo>
                  <a:pt x="27648" y="504"/>
                </a:lnTo>
                <a:lnTo>
                  <a:pt x="27648" y="480"/>
                </a:lnTo>
                <a:lnTo>
                  <a:pt x="27647" y="455"/>
                </a:lnTo>
                <a:lnTo>
                  <a:pt x="27646" y="431"/>
                </a:lnTo>
                <a:lnTo>
                  <a:pt x="27644" y="408"/>
                </a:lnTo>
                <a:lnTo>
                  <a:pt x="27640" y="383"/>
                </a:lnTo>
                <a:lnTo>
                  <a:pt x="27632" y="334"/>
                </a:lnTo>
                <a:lnTo>
                  <a:pt x="27632" y="334"/>
                </a:lnTo>
                <a:lnTo>
                  <a:pt x="27632" y="321"/>
                </a:lnTo>
                <a:lnTo>
                  <a:pt x="27632" y="321"/>
                </a:lnTo>
                <a:lnTo>
                  <a:pt x="27603" y="181"/>
                </a:lnTo>
                <a:lnTo>
                  <a:pt x="27603" y="181"/>
                </a:lnTo>
                <a:lnTo>
                  <a:pt x="27605" y="175"/>
                </a:lnTo>
                <a:lnTo>
                  <a:pt x="27605" y="175"/>
                </a:lnTo>
                <a:lnTo>
                  <a:pt x="27602" y="180"/>
                </a:lnTo>
                <a:lnTo>
                  <a:pt x="27602" y="180"/>
                </a:lnTo>
                <a:lnTo>
                  <a:pt x="27584" y="95"/>
                </a:lnTo>
                <a:lnTo>
                  <a:pt x="27584" y="95"/>
                </a:lnTo>
                <a:lnTo>
                  <a:pt x="27587" y="132"/>
                </a:lnTo>
                <a:lnTo>
                  <a:pt x="27586" y="168"/>
                </a:lnTo>
                <a:lnTo>
                  <a:pt x="27584" y="204"/>
                </a:lnTo>
                <a:lnTo>
                  <a:pt x="27581" y="241"/>
                </a:lnTo>
                <a:lnTo>
                  <a:pt x="27581" y="241"/>
                </a:lnTo>
                <a:lnTo>
                  <a:pt x="27570" y="274"/>
                </a:lnTo>
                <a:lnTo>
                  <a:pt x="27560" y="308"/>
                </a:lnTo>
                <a:lnTo>
                  <a:pt x="27550" y="341"/>
                </a:lnTo>
                <a:lnTo>
                  <a:pt x="27543" y="376"/>
                </a:lnTo>
                <a:lnTo>
                  <a:pt x="27537" y="410"/>
                </a:lnTo>
                <a:lnTo>
                  <a:pt x="27533" y="445"/>
                </a:lnTo>
                <a:lnTo>
                  <a:pt x="27533" y="479"/>
                </a:lnTo>
                <a:lnTo>
                  <a:pt x="27533" y="497"/>
                </a:lnTo>
                <a:lnTo>
                  <a:pt x="27535" y="513"/>
                </a:lnTo>
                <a:lnTo>
                  <a:pt x="27535" y="513"/>
                </a:lnTo>
                <a:lnTo>
                  <a:pt x="27532" y="530"/>
                </a:lnTo>
                <a:lnTo>
                  <a:pt x="27532" y="530"/>
                </a:lnTo>
                <a:lnTo>
                  <a:pt x="27531" y="541"/>
                </a:lnTo>
                <a:lnTo>
                  <a:pt x="27531" y="541"/>
                </a:lnTo>
                <a:lnTo>
                  <a:pt x="27525" y="520"/>
                </a:lnTo>
                <a:lnTo>
                  <a:pt x="27518" y="500"/>
                </a:lnTo>
                <a:lnTo>
                  <a:pt x="27518" y="500"/>
                </a:lnTo>
                <a:lnTo>
                  <a:pt x="27514" y="487"/>
                </a:lnTo>
                <a:lnTo>
                  <a:pt x="27513" y="481"/>
                </a:lnTo>
                <a:lnTo>
                  <a:pt x="27512" y="475"/>
                </a:lnTo>
                <a:lnTo>
                  <a:pt x="27512" y="475"/>
                </a:lnTo>
                <a:lnTo>
                  <a:pt x="27512" y="473"/>
                </a:lnTo>
                <a:lnTo>
                  <a:pt x="27510" y="471"/>
                </a:lnTo>
                <a:lnTo>
                  <a:pt x="27509" y="467"/>
                </a:lnTo>
                <a:lnTo>
                  <a:pt x="27507" y="465"/>
                </a:lnTo>
                <a:lnTo>
                  <a:pt x="27507" y="465"/>
                </a:lnTo>
                <a:lnTo>
                  <a:pt x="27490" y="392"/>
                </a:lnTo>
                <a:lnTo>
                  <a:pt x="27482" y="357"/>
                </a:lnTo>
                <a:lnTo>
                  <a:pt x="27477" y="320"/>
                </a:lnTo>
                <a:lnTo>
                  <a:pt x="27473" y="284"/>
                </a:lnTo>
                <a:lnTo>
                  <a:pt x="27473" y="267"/>
                </a:lnTo>
                <a:lnTo>
                  <a:pt x="27473" y="248"/>
                </a:lnTo>
                <a:lnTo>
                  <a:pt x="27474" y="230"/>
                </a:lnTo>
                <a:lnTo>
                  <a:pt x="27477" y="212"/>
                </a:lnTo>
                <a:lnTo>
                  <a:pt x="27479" y="193"/>
                </a:lnTo>
                <a:lnTo>
                  <a:pt x="27484" y="175"/>
                </a:lnTo>
                <a:lnTo>
                  <a:pt x="27484" y="175"/>
                </a:lnTo>
                <a:lnTo>
                  <a:pt x="27462" y="236"/>
                </a:lnTo>
                <a:lnTo>
                  <a:pt x="27452" y="267"/>
                </a:lnTo>
                <a:lnTo>
                  <a:pt x="27442" y="296"/>
                </a:lnTo>
                <a:lnTo>
                  <a:pt x="27442" y="296"/>
                </a:lnTo>
                <a:lnTo>
                  <a:pt x="27441" y="288"/>
                </a:lnTo>
                <a:lnTo>
                  <a:pt x="27441" y="288"/>
                </a:lnTo>
                <a:lnTo>
                  <a:pt x="27441" y="276"/>
                </a:lnTo>
                <a:lnTo>
                  <a:pt x="27441" y="276"/>
                </a:lnTo>
                <a:lnTo>
                  <a:pt x="27394" y="58"/>
                </a:lnTo>
                <a:lnTo>
                  <a:pt x="27394" y="58"/>
                </a:lnTo>
                <a:lnTo>
                  <a:pt x="27395" y="82"/>
                </a:lnTo>
                <a:lnTo>
                  <a:pt x="27395" y="104"/>
                </a:lnTo>
                <a:lnTo>
                  <a:pt x="27395" y="128"/>
                </a:lnTo>
                <a:lnTo>
                  <a:pt x="27394" y="152"/>
                </a:lnTo>
                <a:lnTo>
                  <a:pt x="27390" y="198"/>
                </a:lnTo>
                <a:lnTo>
                  <a:pt x="27384" y="244"/>
                </a:lnTo>
                <a:lnTo>
                  <a:pt x="27376" y="290"/>
                </a:lnTo>
                <a:lnTo>
                  <a:pt x="27367" y="337"/>
                </a:lnTo>
                <a:lnTo>
                  <a:pt x="27350" y="429"/>
                </a:lnTo>
                <a:lnTo>
                  <a:pt x="27350" y="429"/>
                </a:lnTo>
                <a:lnTo>
                  <a:pt x="27345" y="403"/>
                </a:lnTo>
                <a:lnTo>
                  <a:pt x="27340" y="376"/>
                </a:lnTo>
                <a:lnTo>
                  <a:pt x="27338" y="350"/>
                </a:lnTo>
                <a:lnTo>
                  <a:pt x="27335" y="324"/>
                </a:lnTo>
                <a:lnTo>
                  <a:pt x="27335" y="296"/>
                </a:lnTo>
                <a:lnTo>
                  <a:pt x="27337" y="270"/>
                </a:lnTo>
                <a:lnTo>
                  <a:pt x="27340" y="244"/>
                </a:lnTo>
                <a:lnTo>
                  <a:pt x="27346" y="217"/>
                </a:lnTo>
                <a:lnTo>
                  <a:pt x="27346" y="217"/>
                </a:lnTo>
                <a:lnTo>
                  <a:pt x="27321" y="292"/>
                </a:lnTo>
                <a:lnTo>
                  <a:pt x="27321" y="292"/>
                </a:lnTo>
                <a:lnTo>
                  <a:pt x="27320" y="288"/>
                </a:lnTo>
                <a:lnTo>
                  <a:pt x="27320" y="288"/>
                </a:lnTo>
                <a:lnTo>
                  <a:pt x="27320" y="276"/>
                </a:lnTo>
                <a:lnTo>
                  <a:pt x="27320" y="276"/>
                </a:lnTo>
                <a:lnTo>
                  <a:pt x="27273" y="58"/>
                </a:lnTo>
                <a:lnTo>
                  <a:pt x="27273" y="58"/>
                </a:lnTo>
                <a:lnTo>
                  <a:pt x="27274" y="84"/>
                </a:lnTo>
                <a:lnTo>
                  <a:pt x="27275" y="110"/>
                </a:lnTo>
                <a:lnTo>
                  <a:pt x="27274" y="138"/>
                </a:lnTo>
                <a:lnTo>
                  <a:pt x="27273" y="164"/>
                </a:lnTo>
                <a:lnTo>
                  <a:pt x="27270" y="190"/>
                </a:lnTo>
                <a:lnTo>
                  <a:pt x="27267" y="216"/>
                </a:lnTo>
                <a:lnTo>
                  <a:pt x="27259" y="268"/>
                </a:lnTo>
                <a:lnTo>
                  <a:pt x="27250" y="320"/>
                </a:lnTo>
                <a:lnTo>
                  <a:pt x="27241" y="372"/>
                </a:lnTo>
                <a:lnTo>
                  <a:pt x="27230" y="424"/>
                </a:lnTo>
                <a:lnTo>
                  <a:pt x="27220" y="477"/>
                </a:lnTo>
                <a:lnTo>
                  <a:pt x="27220" y="477"/>
                </a:lnTo>
                <a:lnTo>
                  <a:pt x="27217" y="501"/>
                </a:lnTo>
                <a:lnTo>
                  <a:pt x="27214" y="526"/>
                </a:lnTo>
                <a:lnTo>
                  <a:pt x="27211" y="575"/>
                </a:lnTo>
                <a:lnTo>
                  <a:pt x="27211" y="575"/>
                </a:lnTo>
                <a:lnTo>
                  <a:pt x="27211" y="575"/>
                </a:lnTo>
                <a:lnTo>
                  <a:pt x="27201" y="538"/>
                </a:lnTo>
                <a:lnTo>
                  <a:pt x="27190" y="500"/>
                </a:lnTo>
                <a:lnTo>
                  <a:pt x="27190" y="500"/>
                </a:lnTo>
                <a:lnTo>
                  <a:pt x="27185" y="487"/>
                </a:lnTo>
                <a:lnTo>
                  <a:pt x="27184" y="481"/>
                </a:lnTo>
                <a:lnTo>
                  <a:pt x="27184" y="475"/>
                </a:lnTo>
                <a:lnTo>
                  <a:pt x="27184" y="475"/>
                </a:lnTo>
                <a:lnTo>
                  <a:pt x="27184" y="473"/>
                </a:lnTo>
                <a:lnTo>
                  <a:pt x="27181" y="471"/>
                </a:lnTo>
                <a:lnTo>
                  <a:pt x="27181" y="471"/>
                </a:lnTo>
                <a:lnTo>
                  <a:pt x="27161" y="394"/>
                </a:lnTo>
                <a:lnTo>
                  <a:pt x="27161" y="394"/>
                </a:lnTo>
                <a:lnTo>
                  <a:pt x="27156" y="366"/>
                </a:lnTo>
                <a:lnTo>
                  <a:pt x="27150" y="339"/>
                </a:lnTo>
                <a:lnTo>
                  <a:pt x="27147" y="312"/>
                </a:lnTo>
                <a:lnTo>
                  <a:pt x="27144" y="284"/>
                </a:lnTo>
                <a:lnTo>
                  <a:pt x="27144" y="257"/>
                </a:lnTo>
                <a:lnTo>
                  <a:pt x="27146" y="230"/>
                </a:lnTo>
                <a:lnTo>
                  <a:pt x="27149" y="203"/>
                </a:lnTo>
                <a:lnTo>
                  <a:pt x="27155" y="175"/>
                </a:lnTo>
                <a:lnTo>
                  <a:pt x="27155" y="175"/>
                </a:lnTo>
                <a:lnTo>
                  <a:pt x="27137" y="225"/>
                </a:lnTo>
                <a:lnTo>
                  <a:pt x="27121" y="274"/>
                </a:lnTo>
                <a:lnTo>
                  <a:pt x="27105" y="324"/>
                </a:lnTo>
                <a:lnTo>
                  <a:pt x="27099" y="348"/>
                </a:lnTo>
                <a:lnTo>
                  <a:pt x="27093" y="373"/>
                </a:lnTo>
                <a:lnTo>
                  <a:pt x="27090" y="398"/>
                </a:lnTo>
                <a:lnTo>
                  <a:pt x="27086" y="423"/>
                </a:lnTo>
                <a:lnTo>
                  <a:pt x="27084" y="448"/>
                </a:lnTo>
                <a:lnTo>
                  <a:pt x="27084" y="473"/>
                </a:lnTo>
                <a:lnTo>
                  <a:pt x="27085" y="499"/>
                </a:lnTo>
                <a:lnTo>
                  <a:pt x="27088" y="524"/>
                </a:lnTo>
                <a:lnTo>
                  <a:pt x="27091" y="550"/>
                </a:lnTo>
                <a:lnTo>
                  <a:pt x="27097" y="575"/>
                </a:lnTo>
                <a:lnTo>
                  <a:pt x="27097" y="575"/>
                </a:lnTo>
                <a:lnTo>
                  <a:pt x="27097" y="575"/>
                </a:lnTo>
                <a:lnTo>
                  <a:pt x="27090" y="575"/>
                </a:lnTo>
                <a:lnTo>
                  <a:pt x="27090" y="575"/>
                </a:lnTo>
                <a:lnTo>
                  <a:pt x="27080" y="538"/>
                </a:lnTo>
                <a:lnTo>
                  <a:pt x="27069" y="500"/>
                </a:lnTo>
                <a:lnTo>
                  <a:pt x="27069" y="500"/>
                </a:lnTo>
                <a:lnTo>
                  <a:pt x="27065" y="487"/>
                </a:lnTo>
                <a:lnTo>
                  <a:pt x="27064" y="481"/>
                </a:lnTo>
                <a:lnTo>
                  <a:pt x="27063" y="475"/>
                </a:lnTo>
                <a:lnTo>
                  <a:pt x="27063" y="475"/>
                </a:lnTo>
                <a:lnTo>
                  <a:pt x="27063" y="473"/>
                </a:lnTo>
                <a:lnTo>
                  <a:pt x="27060" y="471"/>
                </a:lnTo>
                <a:lnTo>
                  <a:pt x="27059" y="467"/>
                </a:lnTo>
                <a:lnTo>
                  <a:pt x="27058" y="465"/>
                </a:lnTo>
                <a:lnTo>
                  <a:pt x="27058" y="465"/>
                </a:lnTo>
                <a:lnTo>
                  <a:pt x="27040" y="392"/>
                </a:lnTo>
                <a:lnTo>
                  <a:pt x="27033" y="357"/>
                </a:lnTo>
                <a:lnTo>
                  <a:pt x="27027" y="320"/>
                </a:lnTo>
                <a:lnTo>
                  <a:pt x="27023" y="284"/>
                </a:lnTo>
                <a:lnTo>
                  <a:pt x="27023" y="267"/>
                </a:lnTo>
                <a:lnTo>
                  <a:pt x="27023" y="248"/>
                </a:lnTo>
                <a:lnTo>
                  <a:pt x="27025" y="230"/>
                </a:lnTo>
                <a:lnTo>
                  <a:pt x="27027" y="212"/>
                </a:lnTo>
                <a:lnTo>
                  <a:pt x="27031" y="193"/>
                </a:lnTo>
                <a:lnTo>
                  <a:pt x="27034" y="175"/>
                </a:lnTo>
                <a:lnTo>
                  <a:pt x="27034" y="175"/>
                </a:lnTo>
                <a:lnTo>
                  <a:pt x="27018" y="223"/>
                </a:lnTo>
                <a:lnTo>
                  <a:pt x="27001" y="270"/>
                </a:lnTo>
                <a:lnTo>
                  <a:pt x="26987" y="316"/>
                </a:lnTo>
                <a:lnTo>
                  <a:pt x="26981" y="340"/>
                </a:lnTo>
                <a:lnTo>
                  <a:pt x="26975" y="364"/>
                </a:lnTo>
                <a:lnTo>
                  <a:pt x="26975" y="364"/>
                </a:lnTo>
                <a:lnTo>
                  <a:pt x="26944" y="251"/>
                </a:lnTo>
                <a:lnTo>
                  <a:pt x="26944" y="251"/>
                </a:lnTo>
                <a:lnTo>
                  <a:pt x="26945" y="271"/>
                </a:lnTo>
                <a:lnTo>
                  <a:pt x="26946" y="292"/>
                </a:lnTo>
                <a:lnTo>
                  <a:pt x="26945" y="312"/>
                </a:lnTo>
                <a:lnTo>
                  <a:pt x="26944" y="332"/>
                </a:lnTo>
                <a:lnTo>
                  <a:pt x="26939" y="372"/>
                </a:lnTo>
                <a:lnTo>
                  <a:pt x="26932" y="411"/>
                </a:lnTo>
                <a:lnTo>
                  <a:pt x="26932" y="411"/>
                </a:lnTo>
                <a:lnTo>
                  <a:pt x="26925" y="377"/>
                </a:lnTo>
                <a:lnTo>
                  <a:pt x="26918" y="341"/>
                </a:lnTo>
                <a:lnTo>
                  <a:pt x="26913" y="306"/>
                </a:lnTo>
                <a:lnTo>
                  <a:pt x="26910" y="271"/>
                </a:lnTo>
                <a:lnTo>
                  <a:pt x="26908" y="236"/>
                </a:lnTo>
                <a:lnTo>
                  <a:pt x="26908" y="202"/>
                </a:lnTo>
                <a:lnTo>
                  <a:pt x="26910" y="184"/>
                </a:lnTo>
                <a:lnTo>
                  <a:pt x="26912" y="166"/>
                </a:lnTo>
                <a:lnTo>
                  <a:pt x="26916" y="148"/>
                </a:lnTo>
                <a:lnTo>
                  <a:pt x="26919" y="130"/>
                </a:lnTo>
                <a:lnTo>
                  <a:pt x="26919" y="130"/>
                </a:lnTo>
                <a:lnTo>
                  <a:pt x="26900" y="190"/>
                </a:lnTo>
                <a:lnTo>
                  <a:pt x="26882" y="249"/>
                </a:lnTo>
                <a:lnTo>
                  <a:pt x="26875" y="280"/>
                </a:lnTo>
                <a:lnTo>
                  <a:pt x="26867" y="309"/>
                </a:lnTo>
                <a:lnTo>
                  <a:pt x="26861" y="339"/>
                </a:lnTo>
                <a:lnTo>
                  <a:pt x="26856" y="369"/>
                </a:lnTo>
                <a:lnTo>
                  <a:pt x="26856" y="369"/>
                </a:lnTo>
                <a:lnTo>
                  <a:pt x="26823" y="251"/>
                </a:lnTo>
                <a:lnTo>
                  <a:pt x="26823" y="251"/>
                </a:lnTo>
                <a:lnTo>
                  <a:pt x="26824" y="269"/>
                </a:lnTo>
                <a:lnTo>
                  <a:pt x="26825" y="287"/>
                </a:lnTo>
                <a:lnTo>
                  <a:pt x="26824" y="321"/>
                </a:lnTo>
                <a:lnTo>
                  <a:pt x="26821" y="357"/>
                </a:lnTo>
                <a:lnTo>
                  <a:pt x="26815" y="391"/>
                </a:lnTo>
                <a:lnTo>
                  <a:pt x="26808" y="426"/>
                </a:lnTo>
                <a:lnTo>
                  <a:pt x="26801" y="461"/>
                </a:lnTo>
                <a:lnTo>
                  <a:pt x="26783" y="531"/>
                </a:lnTo>
                <a:lnTo>
                  <a:pt x="26783" y="531"/>
                </a:lnTo>
                <a:lnTo>
                  <a:pt x="26773" y="491"/>
                </a:lnTo>
                <a:lnTo>
                  <a:pt x="26761" y="450"/>
                </a:lnTo>
                <a:lnTo>
                  <a:pt x="26761" y="450"/>
                </a:lnTo>
                <a:lnTo>
                  <a:pt x="26758" y="436"/>
                </a:lnTo>
                <a:lnTo>
                  <a:pt x="26757" y="429"/>
                </a:lnTo>
                <a:lnTo>
                  <a:pt x="26757" y="423"/>
                </a:lnTo>
                <a:lnTo>
                  <a:pt x="26757" y="423"/>
                </a:lnTo>
                <a:lnTo>
                  <a:pt x="26755" y="420"/>
                </a:lnTo>
                <a:lnTo>
                  <a:pt x="26755" y="420"/>
                </a:lnTo>
                <a:lnTo>
                  <a:pt x="26755" y="415"/>
                </a:lnTo>
                <a:lnTo>
                  <a:pt x="26755" y="415"/>
                </a:lnTo>
                <a:lnTo>
                  <a:pt x="26727" y="298"/>
                </a:lnTo>
                <a:lnTo>
                  <a:pt x="26727" y="298"/>
                </a:lnTo>
                <a:lnTo>
                  <a:pt x="26723" y="273"/>
                </a:lnTo>
                <a:lnTo>
                  <a:pt x="26720" y="247"/>
                </a:lnTo>
                <a:lnTo>
                  <a:pt x="26718" y="220"/>
                </a:lnTo>
                <a:lnTo>
                  <a:pt x="26716" y="196"/>
                </a:lnTo>
                <a:lnTo>
                  <a:pt x="26718" y="170"/>
                </a:lnTo>
                <a:lnTo>
                  <a:pt x="26719" y="143"/>
                </a:lnTo>
                <a:lnTo>
                  <a:pt x="26722" y="119"/>
                </a:lnTo>
                <a:lnTo>
                  <a:pt x="26727" y="92"/>
                </a:lnTo>
                <a:lnTo>
                  <a:pt x="26727" y="92"/>
                </a:lnTo>
                <a:lnTo>
                  <a:pt x="26710" y="146"/>
                </a:lnTo>
                <a:lnTo>
                  <a:pt x="26694" y="200"/>
                </a:lnTo>
                <a:lnTo>
                  <a:pt x="26678" y="254"/>
                </a:lnTo>
                <a:lnTo>
                  <a:pt x="26672" y="281"/>
                </a:lnTo>
                <a:lnTo>
                  <a:pt x="26667" y="308"/>
                </a:lnTo>
                <a:lnTo>
                  <a:pt x="26663" y="335"/>
                </a:lnTo>
                <a:lnTo>
                  <a:pt x="26659" y="363"/>
                </a:lnTo>
                <a:lnTo>
                  <a:pt x="26657" y="390"/>
                </a:lnTo>
                <a:lnTo>
                  <a:pt x="26656" y="418"/>
                </a:lnTo>
                <a:lnTo>
                  <a:pt x="26657" y="446"/>
                </a:lnTo>
                <a:lnTo>
                  <a:pt x="26659" y="473"/>
                </a:lnTo>
                <a:lnTo>
                  <a:pt x="26663" y="501"/>
                </a:lnTo>
                <a:lnTo>
                  <a:pt x="26669" y="530"/>
                </a:lnTo>
                <a:lnTo>
                  <a:pt x="26669" y="530"/>
                </a:lnTo>
                <a:lnTo>
                  <a:pt x="26665" y="546"/>
                </a:lnTo>
                <a:lnTo>
                  <a:pt x="26665" y="546"/>
                </a:lnTo>
                <a:lnTo>
                  <a:pt x="26661" y="523"/>
                </a:lnTo>
                <a:lnTo>
                  <a:pt x="26655" y="499"/>
                </a:lnTo>
                <a:lnTo>
                  <a:pt x="26649" y="474"/>
                </a:lnTo>
                <a:lnTo>
                  <a:pt x="26640" y="450"/>
                </a:lnTo>
                <a:lnTo>
                  <a:pt x="26640" y="450"/>
                </a:lnTo>
                <a:lnTo>
                  <a:pt x="26637" y="436"/>
                </a:lnTo>
                <a:lnTo>
                  <a:pt x="26636" y="429"/>
                </a:lnTo>
                <a:lnTo>
                  <a:pt x="26636" y="423"/>
                </a:lnTo>
                <a:lnTo>
                  <a:pt x="26636" y="423"/>
                </a:lnTo>
                <a:lnTo>
                  <a:pt x="26635" y="420"/>
                </a:lnTo>
                <a:lnTo>
                  <a:pt x="26633" y="417"/>
                </a:lnTo>
                <a:lnTo>
                  <a:pt x="26631" y="415"/>
                </a:lnTo>
                <a:lnTo>
                  <a:pt x="26631" y="411"/>
                </a:lnTo>
                <a:lnTo>
                  <a:pt x="26631" y="411"/>
                </a:lnTo>
                <a:lnTo>
                  <a:pt x="26613" y="332"/>
                </a:lnTo>
                <a:lnTo>
                  <a:pt x="26606" y="292"/>
                </a:lnTo>
                <a:lnTo>
                  <a:pt x="26600" y="252"/>
                </a:lnTo>
                <a:lnTo>
                  <a:pt x="26597" y="212"/>
                </a:lnTo>
                <a:lnTo>
                  <a:pt x="26597" y="192"/>
                </a:lnTo>
                <a:lnTo>
                  <a:pt x="26597" y="172"/>
                </a:lnTo>
                <a:lnTo>
                  <a:pt x="26598" y="152"/>
                </a:lnTo>
                <a:lnTo>
                  <a:pt x="26599" y="133"/>
                </a:lnTo>
                <a:lnTo>
                  <a:pt x="26602" y="113"/>
                </a:lnTo>
                <a:lnTo>
                  <a:pt x="26607" y="92"/>
                </a:lnTo>
                <a:lnTo>
                  <a:pt x="26607" y="92"/>
                </a:lnTo>
                <a:lnTo>
                  <a:pt x="26589" y="145"/>
                </a:lnTo>
                <a:lnTo>
                  <a:pt x="26574" y="196"/>
                </a:lnTo>
                <a:lnTo>
                  <a:pt x="26560" y="248"/>
                </a:lnTo>
                <a:lnTo>
                  <a:pt x="26554" y="274"/>
                </a:lnTo>
                <a:lnTo>
                  <a:pt x="26548" y="300"/>
                </a:lnTo>
                <a:lnTo>
                  <a:pt x="26548" y="300"/>
                </a:lnTo>
                <a:lnTo>
                  <a:pt x="26517" y="175"/>
                </a:lnTo>
                <a:lnTo>
                  <a:pt x="26517" y="175"/>
                </a:lnTo>
                <a:lnTo>
                  <a:pt x="26518" y="205"/>
                </a:lnTo>
                <a:lnTo>
                  <a:pt x="26518" y="234"/>
                </a:lnTo>
                <a:lnTo>
                  <a:pt x="26517" y="262"/>
                </a:lnTo>
                <a:lnTo>
                  <a:pt x="26514" y="290"/>
                </a:lnTo>
                <a:lnTo>
                  <a:pt x="26510" y="319"/>
                </a:lnTo>
                <a:lnTo>
                  <a:pt x="26505" y="347"/>
                </a:lnTo>
                <a:lnTo>
                  <a:pt x="26495" y="404"/>
                </a:lnTo>
                <a:lnTo>
                  <a:pt x="26495" y="404"/>
                </a:lnTo>
                <a:lnTo>
                  <a:pt x="26493" y="401"/>
                </a:lnTo>
                <a:lnTo>
                  <a:pt x="26493" y="401"/>
                </a:lnTo>
                <a:lnTo>
                  <a:pt x="26476" y="309"/>
                </a:lnTo>
                <a:lnTo>
                  <a:pt x="26468" y="263"/>
                </a:lnTo>
                <a:lnTo>
                  <a:pt x="26463" y="218"/>
                </a:lnTo>
                <a:lnTo>
                  <a:pt x="26459" y="172"/>
                </a:lnTo>
                <a:lnTo>
                  <a:pt x="26459" y="149"/>
                </a:lnTo>
                <a:lnTo>
                  <a:pt x="26459" y="126"/>
                </a:lnTo>
                <a:lnTo>
                  <a:pt x="26460" y="103"/>
                </a:lnTo>
                <a:lnTo>
                  <a:pt x="26463" y="81"/>
                </a:lnTo>
                <a:lnTo>
                  <a:pt x="26465" y="57"/>
                </a:lnTo>
                <a:lnTo>
                  <a:pt x="26470" y="34"/>
                </a:lnTo>
                <a:lnTo>
                  <a:pt x="26470" y="34"/>
                </a:lnTo>
                <a:lnTo>
                  <a:pt x="26454" y="88"/>
                </a:lnTo>
                <a:lnTo>
                  <a:pt x="26440" y="142"/>
                </a:lnTo>
                <a:lnTo>
                  <a:pt x="26426" y="196"/>
                </a:lnTo>
                <a:lnTo>
                  <a:pt x="26415" y="250"/>
                </a:lnTo>
                <a:lnTo>
                  <a:pt x="26415" y="250"/>
                </a:lnTo>
                <a:lnTo>
                  <a:pt x="26396" y="175"/>
                </a:lnTo>
                <a:lnTo>
                  <a:pt x="26396" y="175"/>
                </a:lnTo>
                <a:lnTo>
                  <a:pt x="26397" y="199"/>
                </a:lnTo>
                <a:lnTo>
                  <a:pt x="26397" y="222"/>
                </a:lnTo>
                <a:lnTo>
                  <a:pt x="26397" y="244"/>
                </a:lnTo>
                <a:lnTo>
                  <a:pt x="26396" y="268"/>
                </a:lnTo>
                <a:lnTo>
                  <a:pt x="26394" y="290"/>
                </a:lnTo>
                <a:lnTo>
                  <a:pt x="26390" y="313"/>
                </a:lnTo>
                <a:lnTo>
                  <a:pt x="26383" y="359"/>
                </a:lnTo>
                <a:lnTo>
                  <a:pt x="26374" y="404"/>
                </a:lnTo>
                <a:lnTo>
                  <a:pt x="26363" y="449"/>
                </a:lnTo>
                <a:lnTo>
                  <a:pt x="26353" y="495"/>
                </a:lnTo>
                <a:lnTo>
                  <a:pt x="26344" y="542"/>
                </a:lnTo>
                <a:lnTo>
                  <a:pt x="26344" y="542"/>
                </a:lnTo>
                <a:lnTo>
                  <a:pt x="26343" y="545"/>
                </a:lnTo>
                <a:lnTo>
                  <a:pt x="26343" y="545"/>
                </a:lnTo>
                <a:lnTo>
                  <a:pt x="26338" y="509"/>
                </a:lnTo>
                <a:lnTo>
                  <a:pt x="26331" y="471"/>
                </a:lnTo>
                <a:lnTo>
                  <a:pt x="26323" y="433"/>
                </a:lnTo>
                <a:lnTo>
                  <a:pt x="26312" y="396"/>
                </a:lnTo>
                <a:lnTo>
                  <a:pt x="26312" y="396"/>
                </a:lnTo>
                <a:lnTo>
                  <a:pt x="26312" y="395"/>
                </a:lnTo>
                <a:lnTo>
                  <a:pt x="26312" y="395"/>
                </a:lnTo>
                <a:lnTo>
                  <a:pt x="26307" y="367"/>
                </a:lnTo>
                <a:lnTo>
                  <a:pt x="26307" y="367"/>
                </a:lnTo>
                <a:lnTo>
                  <a:pt x="26307" y="365"/>
                </a:lnTo>
                <a:lnTo>
                  <a:pt x="26307" y="365"/>
                </a:lnTo>
                <a:lnTo>
                  <a:pt x="26306" y="362"/>
                </a:lnTo>
                <a:lnTo>
                  <a:pt x="26306" y="362"/>
                </a:lnTo>
                <a:lnTo>
                  <a:pt x="26306" y="360"/>
                </a:lnTo>
                <a:lnTo>
                  <a:pt x="26306" y="360"/>
                </a:lnTo>
                <a:lnTo>
                  <a:pt x="26306" y="348"/>
                </a:lnTo>
                <a:lnTo>
                  <a:pt x="26306" y="348"/>
                </a:lnTo>
                <a:lnTo>
                  <a:pt x="26275" y="204"/>
                </a:lnTo>
                <a:lnTo>
                  <a:pt x="26275" y="204"/>
                </a:lnTo>
                <a:lnTo>
                  <a:pt x="26272" y="178"/>
                </a:lnTo>
                <a:lnTo>
                  <a:pt x="26269" y="153"/>
                </a:lnTo>
                <a:lnTo>
                  <a:pt x="26268" y="128"/>
                </a:lnTo>
                <a:lnTo>
                  <a:pt x="26267" y="102"/>
                </a:lnTo>
                <a:lnTo>
                  <a:pt x="26268" y="77"/>
                </a:lnTo>
                <a:lnTo>
                  <a:pt x="26270" y="51"/>
                </a:lnTo>
                <a:lnTo>
                  <a:pt x="26273" y="25"/>
                </a:lnTo>
                <a:lnTo>
                  <a:pt x="26279" y="0"/>
                </a:lnTo>
                <a:lnTo>
                  <a:pt x="26279" y="0"/>
                </a:lnTo>
                <a:lnTo>
                  <a:pt x="26261" y="59"/>
                </a:lnTo>
                <a:lnTo>
                  <a:pt x="26244" y="117"/>
                </a:lnTo>
                <a:lnTo>
                  <a:pt x="26230" y="177"/>
                </a:lnTo>
                <a:lnTo>
                  <a:pt x="26223" y="207"/>
                </a:lnTo>
                <a:lnTo>
                  <a:pt x="26218" y="237"/>
                </a:lnTo>
                <a:lnTo>
                  <a:pt x="26214" y="267"/>
                </a:lnTo>
                <a:lnTo>
                  <a:pt x="26210" y="296"/>
                </a:lnTo>
                <a:lnTo>
                  <a:pt x="26208" y="327"/>
                </a:lnTo>
                <a:lnTo>
                  <a:pt x="26208" y="357"/>
                </a:lnTo>
                <a:lnTo>
                  <a:pt x="26208" y="388"/>
                </a:lnTo>
                <a:lnTo>
                  <a:pt x="26210" y="417"/>
                </a:lnTo>
                <a:lnTo>
                  <a:pt x="26214" y="448"/>
                </a:lnTo>
                <a:lnTo>
                  <a:pt x="26219" y="479"/>
                </a:lnTo>
                <a:lnTo>
                  <a:pt x="26219" y="479"/>
                </a:lnTo>
                <a:lnTo>
                  <a:pt x="26216" y="498"/>
                </a:lnTo>
                <a:lnTo>
                  <a:pt x="26216" y="498"/>
                </a:lnTo>
                <a:lnTo>
                  <a:pt x="26211" y="472"/>
                </a:lnTo>
                <a:lnTo>
                  <a:pt x="26205" y="447"/>
                </a:lnTo>
                <a:lnTo>
                  <a:pt x="26199" y="421"/>
                </a:lnTo>
                <a:lnTo>
                  <a:pt x="26192" y="396"/>
                </a:lnTo>
                <a:lnTo>
                  <a:pt x="26192" y="396"/>
                </a:lnTo>
                <a:lnTo>
                  <a:pt x="26189" y="380"/>
                </a:lnTo>
                <a:lnTo>
                  <a:pt x="26187" y="372"/>
                </a:lnTo>
                <a:lnTo>
                  <a:pt x="26186" y="365"/>
                </a:lnTo>
                <a:lnTo>
                  <a:pt x="26186" y="365"/>
                </a:lnTo>
                <a:lnTo>
                  <a:pt x="26185" y="362"/>
                </a:lnTo>
                <a:lnTo>
                  <a:pt x="26184" y="358"/>
                </a:lnTo>
                <a:lnTo>
                  <a:pt x="26181" y="356"/>
                </a:lnTo>
                <a:lnTo>
                  <a:pt x="26181" y="352"/>
                </a:lnTo>
                <a:lnTo>
                  <a:pt x="26181" y="352"/>
                </a:lnTo>
                <a:lnTo>
                  <a:pt x="26164" y="264"/>
                </a:lnTo>
                <a:lnTo>
                  <a:pt x="26157" y="220"/>
                </a:lnTo>
                <a:lnTo>
                  <a:pt x="26151" y="177"/>
                </a:lnTo>
                <a:lnTo>
                  <a:pt x="26147" y="132"/>
                </a:lnTo>
                <a:lnTo>
                  <a:pt x="26147" y="110"/>
                </a:lnTo>
                <a:lnTo>
                  <a:pt x="26147" y="88"/>
                </a:lnTo>
                <a:lnTo>
                  <a:pt x="26148" y="66"/>
                </a:lnTo>
                <a:lnTo>
                  <a:pt x="26151" y="44"/>
                </a:lnTo>
                <a:lnTo>
                  <a:pt x="26153" y="21"/>
                </a:lnTo>
                <a:lnTo>
                  <a:pt x="26158" y="0"/>
                </a:lnTo>
                <a:lnTo>
                  <a:pt x="26158" y="0"/>
                </a:lnTo>
                <a:lnTo>
                  <a:pt x="26141" y="57"/>
                </a:lnTo>
                <a:lnTo>
                  <a:pt x="26125" y="114"/>
                </a:lnTo>
                <a:lnTo>
                  <a:pt x="26110" y="172"/>
                </a:lnTo>
                <a:lnTo>
                  <a:pt x="26104" y="200"/>
                </a:lnTo>
                <a:lnTo>
                  <a:pt x="26098" y="230"/>
                </a:lnTo>
                <a:lnTo>
                  <a:pt x="26098" y="230"/>
                </a:lnTo>
                <a:lnTo>
                  <a:pt x="26068" y="92"/>
                </a:lnTo>
                <a:lnTo>
                  <a:pt x="26068" y="92"/>
                </a:lnTo>
                <a:lnTo>
                  <a:pt x="26069" y="121"/>
                </a:lnTo>
                <a:lnTo>
                  <a:pt x="26069" y="149"/>
                </a:lnTo>
                <a:lnTo>
                  <a:pt x="26068" y="179"/>
                </a:lnTo>
                <a:lnTo>
                  <a:pt x="26065" y="207"/>
                </a:lnTo>
                <a:lnTo>
                  <a:pt x="26063" y="236"/>
                </a:lnTo>
                <a:lnTo>
                  <a:pt x="26058" y="264"/>
                </a:lnTo>
                <a:lnTo>
                  <a:pt x="26049" y="322"/>
                </a:lnTo>
                <a:lnTo>
                  <a:pt x="26049" y="322"/>
                </a:lnTo>
                <a:lnTo>
                  <a:pt x="26049" y="296"/>
                </a:lnTo>
                <a:lnTo>
                  <a:pt x="26050" y="270"/>
                </a:lnTo>
                <a:lnTo>
                  <a:pt x="26053" y="243"/>
                </a:lnTo>
                <a:lnTo>
                  <a:pt x="26059" y="217"/>
                </a:lnTo>
                <a:lnTo>
                  <a:pt x="26059" y="217"/>
                </a:lnTo>
                <a:lnTo>
                  <a:pt x="26045" y="260"/>
                </a:lnTo>
                <a:lnTo>
                  <a:pt x="26031" y="302"/>
                </a:lnTo>
                <a:lnTo>
                  <a:pt x="26018" y="345"/>
                </a:lnTo>
                <a:lnTo>
                  <a:pt x="26006" y="388"/>
                </a:lnTo>
                <a:lnTo>
                  <a:pt x="26006" y="388"/>
                </a:lnTo>
                <a:lnTo>
                  <a:pt x="26001" y="351"/>
                </a:lnTo>
                <a:lnTo>
                  <a:pt x="25994" y="314"/>
                </a:lnTo>
                <a:lnTo>
                  <a:pt x="25994" y="314"/>
                </a:lnTo>
                <a:lnTo>
                  <a:pt x="25994" y="301"/>
                </a:lnTo>
                <a:lnTo>
                  <a:pt x="25994" y="301"/>
                </a:lnTo>
                <a:lnTo>
                  <a:pt x="25947" y="92"/>
                </a:lnTo>
                <a:lnTo>
                  <a:pt x="25947" y="92"/>
                </a:lnTo>
                <a:lnTo>
                  <a:pt x="25948" y="113"/>
                </a:lnTo>
                <a:lnTo>
                  <a:pt x="25949" y="134"/>
                </a:lnTo>
                <a:lnTo>
                  <a:pt x="25948" y="174"/>
                </a:lnTo>
                <a:lnTo>
                  <a:pt x="25944" y="216"/>
                </a:lnTo>
                <a:lnTo>
                  <a:pt x="25940" y="256"/>
                </a:lnTo>
                <a:lnTo>
                  <a:pt x="25932" y="298"/>
                </a:lnTo>
                <a:lnTo>
                  <a:pt x="25925" y="339"/>
                </a:lnTo>
                <a:lnTo>
                  <a:pt x="25909" y="421"/>
                </a:lnTo>
                <a:lnTo>
                  <a:pt x="25909" y="421"/>
                </a:lnTo>
                <a:lnTo>
                  <a:pt x="25903" y="378"/>
                </a:lnTo>
                <a:lnTo>
                  <a:pt x="25896" y="334"/>
                </a:lnTo>
                <a:lnTo>
                  <a:pt x="25896" y="334"/>
                </a:lnTo>
                <a:lnTo>
                  <a:pt x="25896" y="321"/>
                </a:lnTo>
                <a:lnTo>
                  <a:pt x="25896" y="321"/>
                </a:lnTo>
                <a:lnTo>
                  <a:pt x="25867" y="181"/>
                </a:lnTo>
                <a:lnTo>
                  <a:pt x="25867" y="181"/>
                </a:lnTo>
                <a:lnTo>
                  <a:pt x="25868" y="175"/>
                </a:lnTo>
                <a:lnTo>
                  <a:pt x="25868" y="175"/>
                </a:lnTo>
                <a:lnTo>
                  <a:pt x="25866" y="180"/>
                </a:lnTo>
                <a:lnTo>
                  <a:pt x="25866" y="180"/>
                </a:lnTo>
                <a:lnTo>
                  <a:pt x="25848" y="95"/>
                </a:lnTo>
                <a:lnTo>
                  <a:pt x="25848" y="95"/>
                </a:lnTo>
                <a:lnTo>
                  <a:pt x="25851" y="132"/>
                </a:lnTo>
                <a:lnTo>
                  <a:pt x="25851" y="168"/>
                </a:lnTo>
                <a:lnTo>
                  <a:pt x="25848" y="204"/>
                </a:lnTo>
                <a:lnTo>
                  <a:pt x="25845" y="239"/>
                </a:lnTo>
                <a:lnTo>
                  <a:pt x="25845" y="239"/>
                </a:lnTo>
                <a:lnTo>
                  <a:pt x="25834" y="274"/>
                </a:lnTo>
                <a:lnTo>
                  <a:pt x="25823" y="308"/>
                </a:lnTo>
                <a:lnTo>
                  <a:pt x="25814" y="341"/>
                </a:lnTo>
                <a:lnTo>
                  <a:pt x="25807" y="376"/>
                </a:lnTo>
                <a:lnTo>
                  <a:pt x="25801" y="410"/>
                </a:lnTo>
                <a:lnTo>
                  <a:pt x="25797" y="445"/>
                </a:lnTo>
                <a:lnTo>
                  <a:pt x="25797" y="479"/>
                </a:lnTo>
                <a:lnTo>
                  <a:pt x="25797" y="497"/>
                </a:lnTo>
                <a:lnTo>
                  <a:pt x="25800" y="513"/>
                </a:lnTo>
                <a:lnTo>
                  <a:pt x="25800" y="513"/>
                </a:lnTo>
                <a:lnTo>
                  <a:pt x="25796" y="530"/>
                </a:lnTo>
                <a:lnTo>
                  <a:pt x="25796" y="530"/>
                </a:lnTo>
                <a:lnTo>
                  <a:pt x="25795" y="541"/>
                </a:lnTo>
                <a:lnTo>
                  <a:pt x="25795" y="541"/>
                </a:lnTo>
                <a:lnTo>
                  <a:pt x="25789" y="520"/>
                </a:lnTo>
                <a:lnTo>
                  <a:pt x="25782" y="500"/>
                </a:lnTo>
                <a:lnTo>
                  <a:pt x="25782" y="500"/>
                </a:lnTo>
                <a:lnTo>
                  <a:pt x="25778" y="487"/>
                </a:lnTo>
                <a:lnTo>
                  <a:pt x="25777" y="481"/>
                </a:lnTo>
                <a:lnTo>
                  <a:pt x="25776" y="475"/>
                </a:lnTo>
                <a:lnTo>
                  <a:pt x="25776" y="475"/>
                </a:lnTo>
                <a:lnTo>
                  <a:pt x="25776" y="473"/>
                </a:lnTo>
                <a:lnTo>
                  <a:pt x="25774" y="471"/>
                </a:lnTo>
                <a:lnTo>
                  <a:pt x="25772" y="467"/>
                </a:lnTo>
                <a:lnTo>
                  <a:pt x="25771" y="465"/>
                </a:lnTo>
                <a:lnTo>
                  <a:pt x="25771" y="465"/>
                </a:lnTo>
                <a:lnTo>
                  <a:pt x="25753" y="392"/>
                </a:lnTo>
                <a:lnTo>
                  <a:pt x="25746" y="357"/>
                </a:lnTo>
                <a:lnTo>
                  <a:pt x="25740" y="320"/>
                </a:lnTo>
                <a:lnTo>
                  <a:pt x="25737" y="284"/>
                </a:lnTo>
                <a:lnTo>
                  <a:pt x="25737" y="267"/>
                </a:lnTo>
                <a:lnTo>
                  <a:pt x="25737" y="248"/>
                </a:lnTo>
                <a:lnTo>
                  <a:pt x="25738" y="230"/>
                </a:lnTo>
                <a:lnTo>
                  <a:pt x="25740" y="212"/>
                </a:lnTo>
                <a:lnTo>
                  <a:pt x="25743" y="193"/>
                </a:lnTo>
                <a:lnTo>
                  <a:pt x="25747" y="175"/>
                </a:lnTo>
                <a:lnTo>
                  <a:pt x="25747" y="175"/>
                </a:lnTo>
                <a:lnTo>
                  <a:pt x="25726" y="236"/>
                </a:lnTo>
                <a:lnTo>
                  <a:pt x="25715" y="267"/>
                </a:lnTo>
                <a:lnTo>
                  <a:pt x="25706" y="296"/>
                </a:lnTo>
                <a:lnTo>
                  <a:pt x="25706" y="296"/>
                </a:lnTo>
                <a:lnTo>
                  <a:pt x="25705" y="288"/>
                </a:lnTo>
                <a:lnTo>
                  <a:pt x="25705" y="288"/>
                </a:lnTo>
                <a:lnTo>
                  <a:pt x="25705" y="276"/>
                </a:lnTo>
                <a:lnTo>
                  <a:pt x="25705" y="276"/>
                </a:lnTo>
                <a:lnTo>
                  <a:pt x="25657" y="58"/>
                </a:lnTo>
                <a:lnTo>
                  <a:pt x="25657" y="58"/>
                </a:lnTo>
                <a:lnTo>
                  <a:pt x="25659" y="82"/>
                </a:lnTo>
                <a:lnTo>
                  <a:pt x="25659" y="104"/>
                </a:lnTo>
                <a:lnTo>
                  <a:pt x="25659" y="128"/>
                </a:lnTo>
                <a:lnTo>
                  <a:pt x="25657" y="152"/>
                </a:lnTo>
                <a:lnTo>
                  <a:pt x="25654" y="198"/>
                </a:lnTo>
                <a:lnTo>
                  <a:pt x="25648" y="244"/>
                </a:lnTo>
                <a:lnTo>
                  <a:pt x="25641" y="290"/>
                </a:lnTo>
                <a:lnTo>
                  <a:pt x="25631" y="337"/>
                </a:lnTo>
                <a:lnTo>
                  <a:pt x="25613" y="429"/>
                </a:lnTo>
                <a:lnTo>
                  <a:pt x="25613" y="429"/>
                </a:lnTo>
                <a:lnTo>
                  <a:pt x="25609" y="403"/>
                </a:lnTo>
                <a:lnTo>
                  <a:pt x="25604" y="376"/>
                </a:lnTo>
                <a:lnTo>
                  <a:pt x="25602" y="350"/>
                </a:lnTo>
                <a:lnTo>
                  <a:pt x="25599" y="324"/>
                </a:lnTo>
                <a:lnTo>
                  <a:pt x="25599" y="296"/>
                </a:lnTo>
                <a:lnTo>
                  <a:pt x="25600" y="270"/>
                </a:lnTo>
                <a:lnTo>
                  <a:pt x="25604" y="244"/>
                </a:lnTo>
                <a:lnTo>
                  <a:pt x="25610" y="217"/>
                </a:lnTo>
                <a:lnTo>
                  <a:pt x="25610" y="217"/>
                </a:lnTo>
                <a:lnTo>
                  <a:pt x="25585" y="292"/>
                </a:lnTo>
                <a:lnTo>
                  <a:pt x="25585" y="292"/>
                </a:lnTo>
                <a:lnTo>
                  <a:pt x="25584" y="288"/>
                </a:lnTo>
                <a:lnTo>
                  <a:pt x="25584" y="288"/>
                </a:lnTo>
                <a:lnTo>
                  <a:pt x="25584" y="276"/>
                </a:lnTo>
                <a:lnTo>
                  <a:pt x="25584" y="276"/>
                </a:lnTo>
                <a:lnTo>
                  <a:pt x="25536" y="58"/>
                </a:lnTo>
                <a:lnTo>
                  <a:pt x="25536" y="58"/>
                </a:lnTo>
                <a:lnTo>
                  <a:pt x="25539" y="84"/>
                </a:lnTo>
                <a:lnTo>
                  <a:pt x="25539" y="110"/>
                </a:lnTo>
                <a:lnTo>
                  <a:pt x="25538" y="138"/>
                </a:lnTo>
                <a:lnTo>
                  <a:pt x="25536" y="164"/>
                </a:lnTo>
                <a:lnTo>
                  <a:pt x="25534" y="190"/>
                </a:lnTo>
                <a:lnTo>
                  <a:pt x="25530" y="216"/>
                </a:lnTo>
                <a:lnTo>
                  <a:pt x="25523" y="268"/>
                </a:lnTo>
                <a:lnTo>
                  <a:pt x="25514" y="320"/>
                </a:lnTo>
                <a:lnTo>
                  <a:pt x="25504" y="372"/>
                </a:lnTo>
                <a:lnTo>
                  <a:pt x="25494" y="424"/>
                </a:lnTo>
                <a:lnTo>
                  <a:pt x="25484" y="477"/>
                </a:lnTo>
                <a:lnTo>
                  <a:pt x="25484" y="477"/>
                </a:lnTo>
                <a:lnTo>
                  <a:pt x="25481" y="501"/>
                </a:lnTo>
                <a:lnTo>
                  <a:pt x="25478" y="526"/>
                </a:lnTo>
                <a:lnTo>
                  <a:pt x="25475" y="575"/>
                </a:lnTo>
                <a:lnTo>
                  <a:pt x="25475" y="575"/>
                </a:lnTo>
                <a:lnTo>
                  <a:pt x="25475" y="575"/>
                </a:lnTo>
                <a:lnTo>
                  <a:pt x="25465" y="538"/>
                </a:lnTo>
                <a:lnTo>
                  <a:pt x="25453" y="500"/>
                </a:lnTo>
                <a:lnTo>
                  <a:pt x="25453" y="500"/>
                </a:lnTo>
                <a:lnTo>
                  <a:pt x="25450" y="487"/>
                </a:lnTo>
                <a:lnTo>
                  <a:pt x="25449" y="481"/>
                </a:lnTo>
                <a:lnTo>
                  <a:pt x="25447" y="475"/>
                </a:lnTo>
                <a:lnTo>
                  <a:pt x="25447" y="475"/>
                </a:lnTo>
                <a:lnTo>
                  <a:pt x="25447" y="473"/>
                </a:lnTo>
                <a:lnTo>
                  <a:pt x="25445" y="471"/>
                </a:lnTo>
                <a:lnTo>
                  <a:pt x="25445" y="471"/>
                </a:lnTo>
                <a:lnTo>
                  <a:pt x="25425" y="394"/>
                </a:lnTo>
                <a:lnTo>
                  <a:pt x="25425" y="394"/>
                </a:lnTo>
                <a:lnTo>
                  <a:pt x="25420" y="366"/>
                </a:lnTo>
                <a:lnTo>
                  <a:pt x="25414" y="339"/>
                </a:lnTo>
                <a:lnTo>
                  <a:pt x="25411" y="312"/>
                </a:lnTo>
                <a:lnTo>
                  <a:pt x="25408" y="284"/>
                </a:lnTo>
                <a:lnTo>
                  <a:pt x="25408" y="257"/>
                </a:lnTo>
                <a:lnTo>
                  <a:pt x="25409" y="230"/>
                </a:lnTo>
                <a:lnTo>
                  <a:pt x="25413" y="203"/>
                </a:lnTo>
                <a:lnTo>
                  <a:pt x="25419" y="175"/>
                </a:lnTo>
                <a:lnTo>
                  <a:pt x="25419" y="175"/>
                </a:lnTo>
                <a:lnTo>
                  <a:pt x="25401" y="225"/>
                </a:lnTo>
                <a:lnTo>
                  <a:pt x="25385" y="274"/>
                </a:lnTo>
                <a:lnTo>
                  <a:pt x="25369" y="324"/>
                </a:lnTo>
                <a:lnTo>
                  <a:pt x="25363" y="348"/>
                </a:lnTo>
                <a:lnTo>
                  <a:pt x="25358" y="373"/>
                </a:lnTo>
                <a:lnTo>
                  <a:pt x="25354" y="398"/>
                </a:lnTo>
                <a:lnTo>
                  <a:pt x="25350" y="423"/>
                </a:lnTo>
                <a:lnTo>
                  <a:pt x="25348" y="448"/>
                </a:lnTo>
                <a:lnTo>
                  <a:pt x="25348" y="473"/>
                </a:lnTo>
                <a:lnTo>
                  <a:pt x="25349" y="499"/>
                </a:lnTo>
                <a:lnTo>
                  <a:pt x="25351" y="524"/>
                </a:lnTo>
                <a:lnTo>
                  <a:pt x="25355" y="550"/>
                </a:lnTo>
                <a:lnTo>
                  <a:pt x="25362" y="575"/>
                </a:lnTo>
                <a:lnTo>
                  <a:pt x="25362" y="575"/>
                </a:lnTo>
                <a:lnTo>
                  <a:pt x="25362" y="575"/>
                </a:lnTo>
                <a:lnTo>
                  <a:pt x="25355" y="575"/>
                </a:lnTo>
                <a:lnTo>
                  <a:pt x="25355" y="575"/>
                </a:lnTo>
                <a:lnTo>
                  <a:pt x="25344" y="538"/>
                </a:lnTo>
                <a:lnTo>
                  <a:pt x="25332" y="500"/>
                </a:lnTo>
                <a:lnTo>
                  <a:pt x="25332" y="500"/>
                </a:lnTo>
                <a:lnTo>
                  <a:pt x="25329" y="487"/>
                </a:lnTo>
                <a:lnTo>
                  <a:pt x="25328" y="481"/>
                </a:lnTo>
                <a:lnTo>
                  <a:pt x="25326" y="475"/>
                </a:lnTo>
                <a:lnTo>
                  <a:pt x="25326" y="475"/>
                </a:lnTo>
                <a:lnTo>
                  <a:pt x="25326" y="473"/>
                </a:lnTo>
                <a:lnTo>
                  <a:pt x="25324" y="471"/>
                </a:lnTo>
                <a:lnTo>
                  <a:pt x="25323" y="467"/>
                </a:lnTo>
                <a:lnTo>
                  <a:pt x="25322" y="465"/>
                </a:lnTo>
                <a:lnTo>
                  <a:pt x="25322" y="465"/>
                </a:lnTo>
                <a:lnTo>
                  <a:pt x="25304" y="392"/>
                </a:lnTo>
                <a:lnTo>
                  <a:pt x="25297" y="357"/>
                </a:lnTo>
                <a:lnTo>
                  <a:pt x="25291" y="320"/>
                </a:lnTo>
                <a:lnTo>
                  <a:pt x="25288" y="284"/>
                </a:lnTo>
                <a:lnTo>
                  <a:pt x="25287" y="267"/>
                </a:lnTo>
                <a:lnTo>
                  <a:pt x="25287" y="248"/>
                </a:lnTo>
                <a:lnTo>
                  <a:pt x="25288" y="230"/>
                </a:lnTo>
                <a:lnTo>
                  <a:pt x="25291" y="212"/>
                </a:lnTo>
                <a:lnTo>
                  <a:pt x="25294" y="193"/>
                </a:lnTo>
                <a:lnTo>
                  <a:pt x="25298" y="175"/>
                </a:lnTo>
                <a:lnTo>
                  <a:pt x="25298" y="175"/>
                </a:lnTo>
                <a:lnTo>
                  <a:pt x="25281" y="223"/>
                </a:lnTo>
                <a:lnTo>
                  <a:pt x="25265" y="270"/>
                </a:lnTo>
                <a:lnTo>
                  <a:pt x="25251" y="316"/>
                </a:lnTo>
                <a:lnTo>
                  <a:pt x="25245" y="340"/>
                </a:lnTo>
                <a:lnTo>
                  <a:pt x="25239" y="364"/>
                </a:lnTo>
                <a:lnTo>
                  <a:pt x="25239" y="364"/>
                </a:lnTo>
                <a:lnTo>
                  <a:pt x="25208" y="251"/>
                </a:lnTo>
                <a:lnTo>
                  <a:pt x="25208" y="251"/>
                </a:lnTo>
                <a:lnTo>
                  <a:pt x="25209" y="271"/>
                </a:lnTo>
                <a:lnTo>
                  <a:pt x="25210" y="292"/>
                </a:lnTo>
                <a:lnTo>
                  <a:pt x="25209" y="312"/>
                </a:lnTo>
                <a:lnTo>
                  <a:pt x="25208" y="332"/>
                </a:lnTo>
                <a:lnTo>
                  <a:pt x="25203" y="372"/>
                </a:lnTo>
                <a:lnTo>
                  <a:pt x="25196" y="411"/>
                </a:lnTo>
                <a:lnTo>
                  <a:pt x="25196" y="411"/>
                </a:lnTo>
                <a:lnTo>
                  <a:pt x="25189" y="377"/>
                </a:lnTo>
                <a:lnTo>
                  <a:pt x="25182" y="341"/>
                </a:lnTo>
                <a:lnTo>
                  <a:pt x="25177" y="306"/>
                </a:lnTo>
                <a:lnTo>
                  <a:pt x="25173" y="271"/>
                </a:lnTo>
                <a:lnTo>
                  <a:pt x="25172" y="236"/>
                </a:lnTo>
                <a:lnTo>
                  <a:pt x="25172" y="202"/>
                </a:lnTo>
                <a:lnTo>
                  <a:pt x="25175" y="184"/>
                </a:lnTo>
                <a:lnTo>
                  <a:pt x="25176" y="166"/>
                </a:lnTo>
                <a:lnTo>
                  <a:pt x="25179" y="148"/>
                </a:lnTo>
                <a:lnTo>
                  <a:pt x="25183" y="130"/>
                </a:lnTo>
                <a:lnTo>
                  <a:pt x="25183" y="130"/>
                </a:lnTo>
                <a:lnTo>
                  <a:pt x="25164" y="190"/>
                </a:lnTo>
                <a:lnTo>
                  <a:pt x="25146" y="249"/>
                </a:lnTo>
                <a:lnTo>
                  <a:pt x="25139" y="280"/>
                </a:lnTo>
                <a:lnTo>
                  <a:pt x="25132" y="309"/>
                </a:lnTo>
                <a:lnTo>
                  <a:pt x="25125" y="339"/>
                </a:lnTo>
                <a:lnTo>
                  <a:pt x="25120" y="369"/>
                </a:lnTo>
                <a:lnTo>
                  <a:pt x="25120" y="369"/>
                </a:lnTo>
                <a:lnTo>
                  <a:pt x="25087" y="251"/>
                </a:lnTo>
                <a:lnTo>
                  <a:pt x="25087" y="251"/>
                </a:lnTo>
                <a:lnTo>
                  <a:pt x="25088" y="269"/>
                </a:lnTo>
                <a:lnTo>
                  <a:pt x="25089" y="287"/>
                </a:lnTo>
                <a:lnTo>
                  <a:pt x="25088" y="321"/>
                </a:lnTo>
                <a:lnTo>
                  <a:pt x="25085" y="357"/>
                </a:lnTo>
                <a:lnTo>
                  <a:pt x="25079" y="391"/>
                </a:lnTo>
                <a:lnTo>
                  <a:pt x="25073" y="426"/>
                </a:lnTo>
                <a:lnTo>
                  <a:pt x="25064" y="461"/>
                </a:lnTo>
                <a:lnTo>
                  <a:pt x="25047" y="531"/>
                </a:lnTo>
                <a:lnTo>
                  <a:pt x="25047" y="531"/>
                </a:lnTo>
                <a:lnTo>
                  <a:pt x="25037" y="491"/>
                </a:lnTo>
                <a:lnTo>
                  <a:pt x="25025" y="450"/>
                </a:lnTo>
                <a:lnTo>
                  <a:pt x="25025" y="450"/>
                </a:lnTo>
                <a:lnTo>
                  <a:pt x="25022" y="436"/>
                </a:lnTo>
                <a:lnTo>
                  <a:pt x="25020" y="429"/>
                </a:lnTo>
                <a:lnTo>
                  <a:pt x="25020" y="423"/>
                </a:lnTo>
                <a:lnTo>
                  <a:pt x="25020" y="423"/>
                </a:lnTo>
                <a:lnTo>
                  <a:pt x="25019" y="420"/>
                </a:lnTo>
                <a:lnTo>
                  <a:pt x="25019" y="420"/>
                </a:lnTo>
                <a:lnTo>
                  <a:pt x="25019" y="415"/>
                </a:lnTo>
                <a:lnTo>
                  <a:pt x="25019" y="415"/>
                </a:lnTo>
                <a:lnTo>
                  <a:pt x="24991" y="298"/>
                </a:lnTo>
                <a:lnTo>
                  <a:pt x="24991" y="298"/>
                </a:lnTo>
                <a:lnTo>
                  <a:pt x="24987" y="273"/>
                </a:lnTo>
                <a:lnTo>
                  <a:pt x="24984" y="247"/>
                </a:lnTo>
                <a:lnTo>
                  <a:pt x="24981" y="220"/>
                </a:lnTo>
                <a:lnTo>
                  <a:pt x="24980" y="196"/>
                </a:lnTo>
                <a:lnTo>
                  <a:pt x="24981" y="170"/>
                </a:lnTo>
                <a:lnTo>
                  <a:pt x="24983" y="143"/>
                </a:lnTo>
                <a:lnTo>
                  <a:pt x="24986" y="119"/>
                </a:lnTo>
                <a:lnTo>
                  <a:pt x="24992" y="92"/>
                </a:lnTo>
                <a:lnTo>
                  <a:pt x="24992" y="92"/>
                </a:lnTo>
                <a:lnTo>
                  <a:pt x="24974" y="146"/>
                </a:lnTo>
                <a:lnTo>
                  <a:pt x="24958" y="200"/>
                </a:lnTo>
                <a:lnTo>
                  <a:pt x="24942" y="254"/>
                </a:lnTo>
                <a:lnTo>
                  <a:pt x="24936" y="281"/>
                </a:lnTo>
                <a:lnTo>
                  <a:pt x="24930" y="308"/>
                </a:lnTo>
                <a:lnTo>
                  <a:pt x="24927" y="335"/>
                </a:lnTo>
                <a:lnTo>
                  <a:pt x="24923" y="363"/>
                </a:lnTo>
                <a:lnTo>
                  <a:pt x="24921" y="390"/>
                </a:lnTo>
                <a:lnTo>
                  <a:pt x="24920" y="418"/>
                </a:lnTo>
                <a:lnTo>
                  <a:pt x="24921" y="446"/>
                </a:lnTo>
                <a:lnTo>
                  <a:pt x="24923" y="473"/>
                </a:lnTo>
                <a:lnTo>
                  <a:pt x="24927" y="501"/>
                </a:lnTo>
                <a:lnTo>
                  <a:pt x="24933" y="530"/>
                </a:lnTo>
                <a:lnTo>
                  <a:pt x="24933" y="530"/>
                </a:lnTo>
                <a:lnTo>
                  <a:pt x="24929" y="546"/>
                </a:lnTo>
                <a:lnTo>
                  <a:pt x="24929" y="546"/>
                </a:lnTo>
                <a:lnTo>
                  <a:pt x="24924" y="523"/>
                </a:lnTo>
                <a:lnTo>
                  <a:pt x="24918" y="499"/>
                </a:lnTo>
                <a:lnTo>
                  <a:pt x="24913" y="474"/>
                </a:lnTo>
                <a:lnTo>
                  <a:pt x="24905" y="450"/>
                </a:lnTo>
                <a:lnTo>
                  <a:pt x="24905" y="450"/>
                </a:lnTo>
                <a:lnTo>
                  <a:pt x="24901" y="436"/>
                </a:lnTo>
                <a:lnTo>
                  <a:pt x="24900" y="429"/>
                </a:lnTo>
                <a:lnTo>
                  <a:pt x="24900" y="423"/>
                </a:lnTo>
                <a:lnTo>
                  <a:pt x="24900" y="423"/>
                </a:lnTo>
                <a:lnTo>
                  <a:pt x="24898" y="420"/>
                </a:lnTo>
                <a:lnTo>
                  <a:pt x="24897" y="417"/>
                </a:lnTo>
                <a:lnTo>
                  <a:pt x="24895" y="415"/>
                </a:lnTo>
                <a:lnTo>
                  <a:pt x="24895" y="411"/>
                </a:lnTo>
                <a:lnTo>
                  <a:pt x="24895" y="411"/>
                </a:lnTo>
                <a:lnTo>
                  <a:pt x="24877" y="332"/>
                </a:lnTo>
                <a:lnTo>
                  <a:pt x="24870" y="292"/>
                </a:lnTo>
                <a:lnTo>
                  <a:pt x="24864" y="252"/>
                </a:lnTo>
                <a:lnTo>
                  <a:pt x="24860" y="212"/>
                </a:lnTo>
                <a:lnTo>
                  <a:pt x="24860" y="192"/>
                </a:lnTo>
                <a:lnTo>
                  <a:pt x="24860" y="172"/>
                </a:lnTo>
                <a:lnTo>
                  <a:pt x="24862" y="152"/>
                </a:lnTo>
                <a:lnTo>
                  <a:pt x="24864" y="133"/>
                </a:lnTo>
                <a:lnTo>
                  <a:pt x="24866" y="113"/>
                </a:lnTo>
                <a:lnTo>
                  <a:pt x="24871" y="92"/>
                </a:lnTo>
                <a:lnTo>
                  <a:pt x="24871" y="92"/>
                </a:lnTo>
                <a:lnTo>
                  <a:pt x="24854" y="145"/>
                </a:lnTo>
                <a:lnTo>
                  <a:pt x="24838" y="196"/>
                </a:lnTo>
                <a:lnTo>
                  <a:pt x="24824" y="248"/>
                </a:lnTo>
                <a:lnTo>
                  <a:pt x="24818" y="274"/>
                </a:lnTo>
                <a:lnTo>
                  <a:pt x="24812" y="300"/>
                </a:lnTo>
                <a:lnTo>
                  <a:pt x="24812" y="300"/>
                </a:lnTo>
                <a:lnTo>
                  <a:pt x="24781" y="175"/>
                </a:lnTo>
                <a:lnTo>
                  <a:pt x="24781" y="175"/>
                </a:lnTo>
                <a:lnTo>
                  <a:pt x="24782" y="205"/>
                </a:lnTo>
                <a:lnTo>
                  <a:pt x="24782" y="234"/>
                </a:lnTo>
                <a:lnTo>
                  <a:pt x="24781" y="262"/>
                </a:lnTo>
                <a:lnTo>
                  <a:pt x="24777" y="290"/>
                </a:lnTo>
                <a:lnTo>
                  <a:pt x="24774" y="319"/>
                </a:lnTo>
                <a:lnTo>
                  <a:pt x="24769" y="347"/>
                </a:lnTo>
                <a:lnTo>
                  <a:pt x="24758" y="404"/>
                </a:lnTo>
                <a:lnTo>
                  <a:pt x="24758" y="404"/>
                </a:lnTo>
                <a:lnTo>
                  <a:pt x="24757" y="401"/>
                </a:lnTo>
                <a:lnTo>
                  <a:pt x="24757" y="401"/>
                </a:lnTo>
                <a:lnTo>
                  <a:pt x="24739" y="309"/>
                </a:lnTo>
                <a:lnTo>
                  <a:pt x="24732" y="263"/>
                </a:lnTo>
                <a:lnTo>
                  <a:pt x="24726" y="218"/>
                </a:lnTo>
                <a:lnTo>
                  <a:pt x="24723" y="172"/>
                </a:lnTo>
                <a:lnTo>
                  <a:pt x="24723" y="149"/>
                </a:lnTo>
                <a:lnTo>
                  <a:pt x="24723" y="126"/>
                </a:lnTo>
                <a:lnTo>
                  <a:pt x="24724" y="103"/>
                </a:lnTo>
                <a:lnTo>
                  <a:pt x="24726" y="81"/>
                </a:lnTo>
                <a:lnTo>
                  <a:pt x="24729" y="57"/>
                </a:lnTo>
                <a:lnTo>
                  <a:pt x="24733" y="34"/>
                </a:lnTo>
                <a:lnTo>
                  <a:pt x="24733" y="34"/>
                </a:lnTo>
                <a:lnTo>
                  <a:pt x="24718" y="88"/>
                </a:lnTo>
                <a:lnTo>
                  <a:pt x="24704" y="142"/>
                </a:lnTo>
                <a:lnTo>
                  <a:pt x="24690" y="196"/>
                </a:lnTo>
                <a:lnTo>
                  <a:pt x="24679" y="250"/>
                </a:lnTo>
                <a:lnTo>
                  <a:pt x="24679" y="250"/>
                </a:lnTo>
                <a:lnTo>
                  <a:pt x="24660" y="175"/>
                </a:lnTo>
                <a:lnTo>
                  <a:pt x="24660" y="175"/>
                </a:lnTo>
                <a:lnTo>
                  <a:pt x="24661" y="199"/>
                </a:lnTo>
                <a:lnTo>
                  <a:pt x="24662" y="222"/>
                </a:lnTo>
                <a:lnTo>
                  <a:pt x="24661" y="244"/>
                </a:lnTo>
                <a:lnTo>
                  <a:pt x="24660" y="268"/>
                </a:lnTo>
                <a:lnTo>
                  <a:pt x="24658" y="290"/>
                </a:lnTo>
                <a:lnTo>
                  <a:pt x="24654" y="313"/>
                </a:lnTo>
                <a:lnTo>
                  <a:pt x="24647" y="359"/>
                </a:lnTo>
                <a:lnTo>
                  <a:pt x="24637" y="404"/>
                </a:lnTo>
                <a:lnTo>
                  <a:pt x="24627" y="449"/>
                </a:lnTo>
                <a:lnTo>
                  <a:pt x="24617" y="495"/>
                </a:lnTo>
                <a:lnTo>
                  <a:pt x="24608" y="542"/>
                </a:lnTo>
                <a:lnTo>
                  <a:pt x="24608" y="542"/>
                </a:lnTo>
                <a:lnTo>
                  <a:pt x="24607" y="545"/>
                </a:lnTo>
                <a:lnTo>
                  <a:pt x="24607" y="545"/>
                </a:lnTo>
                <a:lnTo>
                  <a:pt x="24602" y="509"/>
                </a:lnTo>
                <a:lnTo>
                  <a:pt x="24595" y="471"/>
                </a:lnTo>
                <a:lnTo>
                  <a:pt x="24586" y="433"/>
                </a:lnTo>
                <a:lnTo>
                  <a:pt x="24576" y="396"/>
                </a:lnTo>
                <a:lnTo>
                  <a:pt x="24576" y="396"/>
                </a:lnTo>
                <a:lnTo>
                  <a:pt x="24576" y="395"/>
                </a:lnTo>
                <a:lnTo>
                  <a:pt x="24576" y="395"/>
                </a:lnTo>
                <a:lnTo>
                  <a:pt x="24571" y="367"/>
                </a:lnTo>
                <a:lnTo>
                  <a:pt x="24571" y="367"/>
                </a:lnTo>
                <a:lnTo>
                  <a:pt x="24571" y="365"/>
                </a:lnTo>
                <a:lnTo>
                  <a:pt x="24571" y="365"/>
                </a:lnTo>
                <a:lnTo>
                  <a:pt x="24570" y="362"/>
                </a:lnTo>
                <a:lnTo>
                  <a:pt x="24570" y="362"/>
                </a:lnTo>
                <a:lnTo>
                  <a:pt x="24570" y="360"/>
                </a:lnTo>
                <a:lnTo>
                  <a:pt x="24570" y="360"/>
                </a:lnTo>
                <a:lnTo>
                  <a:pt x="24570" y="348"/>
                </a:lnTo>
                <a:lnTo>
                  <a:pt x="24570" y="348"/>
                </a:lnTo>
                <a:lnTo>
                  <a:pt x="24539" y="204"/>
                </a:lnTo>
                <a:lnTo>
                  <a:pt x="24539" y="204"/>
                </a:lnTo>
                <a:lnTo>
                  <a:pt x="24535" y="179"/>
                </a:lnTo>
                <a:lnTo>
                  <a:pt x="24533" y="153"/>
                </a:lnTo>
                <a:lnTo>
                  <a:pt x="24532" y="128"/>
                </a:lnTo>
                <a:lnTo>
                  <a:pt x="24531" y="102"/>
                </a:lnTo>
                <a:lnTo>
                  <a:pt x="24532" y="77"/>
                </a:lnTo>
                <a:lnTo>
                  <a:pt x="24534" y="51"/>
                </a:lnTo>
                <a:lnTo>
                  <a:pt x="24538" y="25"/>
                </a:lnTo>
                <a:lnTo>
                  <a:pt x="24543" y="0"/>
                </a:lnTo>
                <a:lnTo>
                  <a:pt x="24543" y="0"/>
                </a:lnTo>
                <a:lnTo>
                  <a:pt x="24525" y="59"/>
                </a:lnTo>
                <a:lnTo>
                  <a:pt x="24508" y="117"/>
                </a:lnTo>
                <a:lnTo>
                  <a:pt x="24494" y="177"/>
                </a:lnTo>
                <a:lnTo>
                  <a:pt x="24487" y="207"/>
                </a:lnTo>
                <a:lnTo>
                  <a:pt x="24482" y="237"/>
                </a:lnTo>
                <a:lnTo>
                  <a:pt x="24477" y="267"/>
                </a:lnTo>
                <a:lnTo>
                  <a:pt x="24474" y="296"/>
                </a:lnTo>
                <a:lnTo>
                  <a:pt x="24471" y="327"/>
                </a:lnTo>
                <a:lnTo>
                  <a:pt x="24471" y="357"/>
                </a:lnTo>
                <a:lnTo>
                  <a:pt x="24471" y="388"/>
                </a:lnTo>
                <a:lnTo>
                  <a:pt x="24474" y="417"/>
                </a:lnTo>
                <a:lnTo>
                  <a:pt x="24477" y="448"/>
                </a:lnTo>
                <a:lnTo>
                  <a:pt x="24483" y="479"/>
                </a:lnTo>
                <a:lnTo>
                  <a:pt x="24483" y="479"/>
                </a:lnTo>
                <a:lnTo>
                  <a:pt x="24480" y="498"/>
                </a:lnTo>
                <a:lnTo>
                  <a:pt x="24480" y="498"/>
                </a:lnTo>
                <a:lnTo>
                  <a:pt x="24475" y="472"/>
                </a:lnTo>
                <a:lnTo>
                  <a:pt x="24469" y="447"/>
                </a:lnTo>
                <a:lnTo>
                  <a:pt x="24463" y="421"/>
                </a:lnTo>
                <a:lnTo>
                  <a:pt x="24456" y="396"/>
                </a:lnTo>
                <a:lnTo>
                  <a:pt x="24456" y="396"/>
                </a:lnTo>
                <a:lnTo>
                  <a:pt x="24452" y="380"/>
                </a:lnTo>
                <a:lnTo>
                  <a:pt x="24451" y="372"/>
                </a:lnTo>
                <a:lnTo>
                  <a:pt x="24450" y="365"/>
                </a:lnTo>
                <a:lnTo>
                  <a:pt x="24450" y="365"/>
                </a:lnTo>
                <a:lnTo>
                  <a:pt x="24450" y="362"/>
                </a:lnTo>
                <a:lnTo>
                  <a:pt x="24448" y="358"/>
                </a:lnTo>
                <a:lnTo>
                  <a:pt x="24446" y="356"/>
                </a:lnTo>
                <a:lnTo>
                  <a:pt x="24445" y="352"/>
                </a:lnTo>
                <a:lnTo>
                  <a:pt x="24445" y="352"/>
                </a:lnTo>
                <a:lnTo>
                  <a:pt x="24428" y="264"/>
                </a:lnTo>
                <a:lnTo>
                  <a:pt x="24420" y="220"/>
                </a:lnTo>
                <a:lnTo>
                  <a:pt x="24414" y="177"/>
                </a:lnTo>
                <a:lnTo>
                  <a:pt x="24411" y="132"/>
                </a:lnTo>
                <a:lnTo>
                  <a:pt x="24411" y="110"/>
                </a:lnTo>
                <a:lnTo>
                  <a:pt x="24411" y="88"/>
                </a:lnTo>
                <a:lnTo>
                  <a:pt x="24412" y="66"/>
                </a:lnTo>
                <a:lnTo>
                  <a:pt x="24414" y="44"/>
                </a:lnTo>
                <a:lnTo>
                  <a:pt x="24417" y="21"/>
                </a:lnTo>
                <a:lnTo>
                  <a:pt x="24422" y="0"/>
                </a:lnTo>
                <a:lnTo>
                  <a:pt x="24422" y="0"/>
                </a:lnTo>
                <a:lnTo>
                  <a:pt x="24405" y="57"/>
                </a:lnTo>
                <a:lnTo>
                  <a:pt x="24388" y="114"/>
                </a:lnTo>
                <a:lnTo>
                  <a:pt x="24374" y="172"/>
                </a:lnTo>
                <a:lnTo>
                  <a:pt x="24368" y="200"/>
                </a:lnTo>
                <a:lnTo>
                  <a:pt x="24362" y="230"/>
                </a:lnTo>
                <a:lnTo>
                  <a:pt x="24362" y="230"/>
                </a:lnTo>
                <a:lnTo>
                  <a:pt x="24331" y="92"/>
                </a:lnTo>
                <a:lnTo>
                  <a:pt x="24331" y="92"/>
                </a:lnTo>
                <a:lnTo>
                  <a:pt x="24333" y="132"/>
                </a:lnTo>
                <a:lnTo>
                  <a:pt x="24333" y="171"/>
                </a:lnTo>
                <a:lnTo>
                  <a:pt x="24329" y="211"/>
                </a:lnTo>
                <a:lnTo>
                  <a:pt x="24324" y="250"/>
                </a:lnTo>
                <a:lnTo>
                  <a:pt x="24318" y="289"/>
                </a:lnTo>
                <a:lnTo>
                  <a:pt x="24311" y="328"/>
                </a:lnTo>
                <a:lnTo>
                  <a:pt x="24296" y="407"/>
                </a:lnTo>
                <a:lnTo>
                  <a:pt x="24296" y="407"/>
                </a:lnTo>
                <a:lnTo>
                  <a:pt x="24292" y="383"/>
                </a:lnTo>
                <a:lnTo>
                  <a:pt x="24289" y="359"/>
                </a:lnTo>
                <a:lnTo>
                  <a:pt x="24286" y="335"/>
                </a:lnTo>
                <a:lnTo>
                  <a:pt x="24286" y="312"/>
                </a:lnTo>
                <a:lnTo>
                  <a:pt x="24286" y="288"/>
                </a:lnTo>
                <a:lnTo>
                  <a:pt x="24288" y="264"/>
                </a:lnTo>
                <a:lnTo>
                  <a:pt x="24291" y="241"/>
                </a:lnTo>
                <a:lnTo>
                  <a:pt x="24297" y="217"/>
                </a:lnTo>
                <a:lnTo>
                  <a:pt x="24297" y="217"/>
                </a:lnTo>
                <a:lnTo>
                  <a:pt x="24278" y="271"/>
                </a:lnTo>
                <a:lnTo>
                  <a:pt x="24260" y="326"/>
                </a:lnTo>
                <a:lnTo>
                  <a:pt x="24260" y="326"/>
                </a:lnTo>
                <a:lnTo>
                  <a:pt x="24258" y="314"/>
                </a:lnTo>
                <a:lnTo>
                  <a:pt x="24258" y="314"/>
                </a:lnTo>
                <a:lnTo>
                  <a:pt x="24258" y="301"/>
                </a:lnTo>
                <a:lnTo>
                  <a:pt x="24258" y="301"/>
                </a:lnTo>
                <a:lnTo>
                  <a:pt x="24211" y="92"/>
                </a:lnTo>
                <a:lnTo>
                  <a:pt x="24211" y="92"/>
                </a:lnTo>
                <a:lnTo>
                  <a:pt x="24212" y="117"/>
                </a:lnTo>
                <a:lnTo>
                  <a:pt x="24213" y="142"/>
                </a:lnTo>
                <a:lnTo>
                  <a:pt x="24212" y="168"/>
                </a:lnTo>
                <a:lnTo>
                  <a:pt x="24211" y="193"/>
                </a:lnTo>
                <a:lnTo>
                  <a:pt x="24208" y="218"/>
                </a:lnTo>
                <a:lnTo>
                  <a:pt x="24205" y="243"/>
                </a:lnTo>
                <a:lnTo>
                  <a:pt x="24197" y="294"/>
                </a:lnTo>
                <a:lnTo>
                  <a:pt x="24188" y="344"/>
                </a:lnTo>
                <a:lnTo>
                  <a:pt x="24178" y="395"/>
                </a:lnTo>
                <a:lnTo>
                  <a:pt x="24168" y="445"/>
                </a:lnTo>
                <a:lnTo>
                  <a:pt x="24158" y="495"/>
                </a:lnTo>
                <a:lnTo>
                  <a:pt x="24158" y="495"/>
                </a:lnTo>
                <a:lnTo>
                  <a:pt x="24152" y="541"/>
                </a:lnTo>
                <a:lnTo>
                  <a:pt x="24152" y="541"/>
                </a:lnTo>
                <a:lnTo>
                  <a:pt x="24149" y="527"/>
                </a:lnTo>
                <a:lnTo>
                  <a:pt x="24149" y="527"/>
                </a:lnTo>
                <a:lnTo>
                  <a:pt x="24150" y="504"/>
                </a:lnTo>
                <a:lnTo>
                  <a:pt x="24150" y="480"/>
                </a:lnTo>
                <a:lnTo>
                  <a:pt x="24149" y="455"/>
                </a:lnTo>
                <a:lnTo>
                  <a:pt x="24146" y="431"/>
                </a:lnTo>
                <a:lnTo>
                  <a:pt x="24144" y="408"/>
                </a:lnTo>
                <a:lnTo>
                  <a:pt x="24142" y="383"/>
                </a:lnTo>
                <a:lnTo>
                  <a:pt x="24133" y="334"/>
                </a:lnTo>
                <a:lnTo>
                  <a:pt x="24133" y="334"/>
                </a:lnTo>
                <a:lnTo>
                  <a:pt x="24133" y="321"/>
                </a:lnTo>
                <a:lnTo>
                  <a:pt x="24133" y="321"/>
                </a:lnTo>
                <a:lnTo>
                  <a:pt x="24104" y="181"/>
                </a:lnTo>
                <a:lnTo>
                  <a:pt x="24104" y="181"/>
                </a:lnTo>
                <a:lnTo>
                  <a:pt x="24105" y="175"/>
                </a:lnTo>
                <a:lnTo>
                  <a:pt x="24105" y="175"/>
                </a:lnTo>
                <a:lnTo>
                  <a:pt x="24104" y="180"/>
                </a:lnTo>
                <a:lnTo>
                  <a:pt x="24104" y="180"/>
                </a:lnTo>
                <a:lnTo>
                  <a:pt x="24086" y="95"/>
                </a:lnTo>
                <a:lnTo>
                  <a:pt x="24086" y="95"/>
                </a:lnTo>
                <a:lnTo>
                  <a:pt x="24087" y="132"/>
                </a:lnTo>
                <a:lnTo>
                  <a:pt x="24087" y="168"/>
                </a:lnTo>
                <a:lnTo>
                  <a:pt x="24086" y="204"/>
                </a:lnTo>
                <a:lnTo>
                  <a:pt x="24082" y="241"/>
                </a:lnTo>
                <a:lnTo>
                  <a:pt x="24082" y="241"/>
                </a:lnTo>
                <a:lnTo>
                  <a:pt x="24071" y="274"/>
                </a:lnTo>
                <a:lnTo>
                  <a:pt x="24061" y="308"/>
                </a:lnTo>
                <a:lnTo>
                  <a:pt x="24052" y="341"/>
                </a:lnTo>
                <a:lnTo>
                  <a:pt x="24044" y="376"/>
                </a:lnTo>
                <a:lnTo>
                  <a:pt x="24039" y="410"/>
                </a:lnTo>
                <a:lnTo>
                  <a:pt x="24035" y="445"/>
                </a:lnTo>
                <a:lnTo>
                  <a:pt x="24034" y="479"/>
                </a:lnTo>
                <a:lnTo>
                  <a:pt x="24035" y="497"/>
                </a:lnTo>
                <a:lnTo>
                  <a:pt x="24036" y="513"/>
                </a:lnTo>
                <a:lnTo>
                  <a:pt x="24036" y="513"/>
                </a:lnTo>
                <a:lnTo>
                  <a:pt x="24034" y="530"/>
                </a:lnTo>
                <a:lnTo>
                  <a:pt x="24034" y="530"/>
                </a:lnTo>
                <a:lnTo>
                  <a:pt x="24033" y="541"/>
                </a:lnTo>
                <a:lnTo>
                  <a:pt x="24033" y="541"/>
                </a:lnTo>
                <a:lnTo>
                  <a:pt x="24025" y="520"/>
                </a:lnTo>
                <a:lnTo>
                  <a:pt x="24018" y="500"/>
                </a:lnTo>
                <a:lnTo>
                  <a:pt x="24018" y="500"/>
                </a:lnTo>
                <a:lnTo>
                  <a:pt x="24015" y="487"/>
                </a:lnTo>
                <a:lnTo>
                  <a:pt x="24014" y="481"/>
                </a:lnTo>
                <a:lnTo>
                  <a:pt x="24014" y="475"/>
                </a:lnTo>
                <a:lnTo>
                  <a:pt x="24014" y="475"/>
                </a:lnTo>
                <a:lnTo>
                  <a:pt x="24012" y="473"/>
                </a:lnTo>
                <a:lnTo>
                  <a:pt x="24011" y="471"/>
                </a:lnTo>
                <a:lnTo>
                  <a:pt x="24009" y="467"/>
                </a:lnTo>
                <a:lnTo>
                  <a:pt x="24009" y="465"/>
                </a:lnTo>
                <a:lnTo>
                  <a:pt x="24009" y="465"/>
                </a:lnTo>
                <a:lnTo>
                  <a:pt x="23991" y="392"/>
                </a:lnTo>
                <a:lnTo>
                  <a:pt x="23984" y="357"/>
                </a:lnTo>
                <a:lnTo>
                  <a:pt x="23978" y="320"/>
                </a:lnTo>
                <a:lnTo>
                  <a:pt x="23975" y="284"/>
                </a:lnTo>
                <a:lnTo>
                  <a:pt x="23975" y="267"/>
                </a:lnTo>
                <a:lnTo>
                  <a:pt x="23975" y="248"/>
                </a:lnTo>
                <a:lnTo>
                  <a:pt x="23976" y="230"/>
                </a:lnTo>
                <a:lnTo>
                  <a:pt x="23977" y="212"/>
                </a:lnTo>
                <a:lnTo>
                  <a:pt x="23980" y="193"/>
                </a:lnTo>
                <a:lnTo>
                  <a:pt x="23985" y="175"/>
                </a:lnTo>
                <a:lnTo>
                  <a:pt x="23985" y="175"/>
                </a:lnTo>
                <a:lnTo>
                  <a:pt x="23963" y="236"/>
                </a:lnTo>
                <a:lnTo>
                  <a:pt x="23953" y="267"/>
                </a:lnTo>
                <a:lnTo>
                  <a:pt x="23944" y="296"/>
                </a:lnTo>
                <a:lnTo>
                  <a:pt x="23944" y="296"/>
                </a:lnTo>
                <a:lnTo>
                  <a:pt x="23941" y="288"/>
                </a:lnTo>
                <a:lnTo>
                  <a:pt x="23941" y="288"/>
                </a:lnTo>
                <a:lnTo>
                  <a:pt x="23941" y="276"/>
                </a:lnTo>
                <a:lnTo>
                  <a:pt x="23941" y="276"/>
                </a:lnTo>
                <a:lnTo>
                  <a:pt x="23895" y="58"/>
                </a:lnTo>
                <a:lnTo>
                  <a:pt x="23895" y="58"/>
                </a:lnTo>
                <a:lnTo>
                  <a:pt x="23896" y="82"/>
                </a:lnTo>
                <a:lnTo>
                  <a:pt x="23896" y="104"/>
                </a:lnTo>
                <a:lnTo>
                  <a:pt x="23896" y="128"/>
                </a:lnTo>
                <a:lnTo>
                  <a:pt x="23895" y="152"/>
                </a:lnTo>
                <a:lnTo>
                  <a:pt x="23891" y="198"/>
                </a:lnTo>
                <a:lnTo>
                  <a:pt x="23886" y="244"/>
                </a:lnTo>
                <a:lnTo>
                  <a:pt x="23877" y="290"/>
                </a:lnTo>
                <a:lnTo>
                  <a:pt x="23869" y="337"/>
                </a:lnTo>
                <a:lnTo>
                  <a:pt x="23851" y="429"/>
                </a:lnTo>
                <a:lnTo>
                  <a:pt x="23851" y="429"/>
                </a:lnTo>
                <a:lnTo>
                  <a:pt x="23846" y="403"/>
                </a:lnTo>
                <a:lnTo>
                  <a:pt x="23842" y="376"/>
                </a:lnTo>
                <a:lnTo>
                  <a:pt x="23838" y="350"/>
                </a:lnTo>
                <a:lnTo>
                  <a:pt x="23837" y="324"/>
                </a:lnTo>
                <a:lnTo>
                  <a:pt x="23837" y="296"/>
                </a:lnTo>
                <a:lnTo>
                  <a:pt x="23838" y="270"/>
                </a:lnTo>
                <a:lnTo>
                  <a:pt x="23842" y="244"/>
                </a:lnTo>
                <a:lnTo>
                  <a:pt x="23848" y="217"/>
                </a:lnTo>
                <a:lnTo>
                  <a:pt x="23848" y="217"/>
                </a:lnTo>
                <a:lnTo>
                  <a:pt x="23822" y="292"/>
                </a:lnTo>
                <a:lnTo>
                  <a:pt x="23822" y="292"/>
                </a:lnTo>
                <a:lnTo>
                  <a:pt x="23822" y="288"/>
                </a:lnTo>
                <a:lnTo>
                  <a:pt x="23822" y="288"/>
                </a:lnTo>
                <a:lnTo>
                  <a:pt x="23822" y="276"/>
                </a:lnTo>
                <a:lnTo>
                  <a:pt x="23822" y="276"/>
                </a:lnTo>
                <a:lnTo>
                  <a:pt x="23774" y="58"/>
                </a:lnTo>
                <a:lnTo>
                  <a:pt x="23774" y="58"/>
                </a:lnTo>
                <a:lnTo>
                  <a:pt x="23775" y="84"/>
                </a:lnTo>
                <a:lnTo>
                  <a:pt x="23775" y="110"/>
                </a:lnTo>
                <a:lnTo>
                  <a:pt x="23775" y="138"/>
                </a:lnTo>
                <a:lnTo>
                  <a:pt x="23774" y="164"/>
                </a:lnTo>
                <a:lnTo>
                  <a:pt x="23772" y="190"/>
                </a:lnTo>
                <a:lnTo>
                  <a:pt x="23768" y="216"/>
                </a:lnTo>
                <a:lnTo>
                  <a:pt x="23761" y="268"/>
                </a:lnTo>
                <a:lnTo>
                  <a:pt x="23752" y="320"/>
                </a:lnTo>
                <a:lnTo>
                  <a:pt x="23741" y="372"/>
                </a:lnTo>
                <a:lnTo>
                  <a:pt x="23731" y="424"/>
                </a:lnTo>
                <a:lnTo>
                  <a:pt x="23722" y="477"/>
                </a:lnTo>
                <a:lnTo>
                  <a:pt x="23722" y="477"/>
                </a:lnTo>
                <a:lnTo>
                  <a:pt x="23718" y="501"/>
                </a:lnTo>
                <a:lnTo>
                  <a:pt x="23716" y="526"/>
                </a:lnTo>
                <a:lnTo>
                  <a:pt x="23712" y="575"/>
                </a:lnTo>
                <a:lnTo>
                  <a:pt x="23712" y="575"/>
                </a:lnTo>
                <a:lnTo>
                  <a:pt x="23703" y="538"/>
                </a:lnTo>
                <a:lnTo>
                  <a:pt x="23690" y="500"/>
                </a:lnTo>
                <a:lnTo>
                  <a:pt x="23690" y="500"/>
                </a:lnTo>
                <a:lnTo>
                  <a:pt x="23686" y="487"/>
                </a:lnTo>
                <a:lnTo>
                  <a:pt x="23685" y="481"/>
                </a:lnTo>
                <a:lnTo>
                  <a:pt x="23685" y="475"/>
                </a:lnTo>
                <a:lnTo>
                  <a:pt x="23685" y="475"/>
                </a:lnTo>
                <a:lnTo>
                  <a:pt x="23684" y="473"/>
                </a:lnTo>
                <a:lnTo>
                  <a:pt x="23683" y="471"/>
                </a:lnTo>
                <a:lnTo>
                  <a:pt x="23683" y="471"/>
                </a:lnTo>
                <a:lnTo>
                  <a:pt x="23663" y="394"/>
                </a:lnTo>
                <a:lnTo>
                  <a:pt x="23663" y="394"/>
                </a:lnTo>
                <a:lnTo>
                  <a:pt x="23657" y="366"/>
                </a:lnTo>
                <a:lnTo>
                  <a:pt x="23652" y="339"/>
                </a:lnTo>
                <a:lnTo>
                  <a:pt x="23648" y="312"/>
                </a:lnTo>
                <a:lnTo>
                  <a:pt x="23646" y="284"/>
                </a:lnTo>
                <a:lnTo>
                  <a:pt x="23645" y="257"/>
                </a:lnTo>
                <a:lnTo>
                  <a:pt x="23646" y="230"/>
                </a:lnTo>
                <a:lnTo>
                  <a:pt x="23650" y="203"/>
                </a:lnTo>
                <a:lnTo>
                  <a:pt x="23657" y="175"/>
                </a:lnTo>
                <a:lnTo>
                  <a:pt x="23657" y="175"/>
                </a:lnTo>
                <a:lnTo>
                  <a:pt x="23639" y="225"/>
                </a:lnTo>
                <a:lnTo>
                  <a:pt x="23621" y="274"/>
                </a:lnTo>
                <a:lnTo>
                  <a:pt x="23607" y="324"/>
                </a:lnTo>
                <a:lnTo>
                  <a:pt x="23601" y="348"/>
                </a:lnTo>
                <a:lnTo>
                  <a:pt x="23595" y="373"/>
                </a:lnTo>
                <a:lnTo>
                  <a:pt x="23590" y="398"/>
                </a:lnTo>
                <a:lnTo>
                  <a:pt x="23588" y="423"/>
                </a:lnTo>
                <a:lnTo>
                  <a:pt x="23586" y="448"/>
                </a:lnTo>
                <a:lnTo>
                  <a:pt x="23584" y="473"/>
                </a:lnTo>
                <a:lnTo>
                  <a:pt x="23586" y="499"/>
                </a:lnTo>
                <a:lnTo>
                  <a:pt x="23588" y="524"/>
                </a:lnTo>
                <a:lnTo>
                  <a:pt x="23593" y="550"/>
                </a:lnTo>
                <a:lnTo>
                  <a:pt x="23599" y="575"/>
                </a:lnTo>
                <a:lnTo>
                  <a:pt x="23599" y="575"/>
                </a:lnTo>
                <a:lnTo>
                  <a:pt x="23599" y="575"/>
                </a:lnTo>
                <a:lnTo>
                  <a:pt x="23591" y="575"/>
                </a:lnTo>
                <a:lnTo>
                  <a:pt x="23591" y="575"/>
                </a:lnTo>
                <a:lnTo>
                  <a:pt x="23582" y="538"/>
                </a:lnTo>
                <a:lnTo>
                  <a:pt x="23570" y="500"/>
                </a:lnTo>
                <a:lnTo>
                  <a:pt x="23570" y="500"/>
                </a:lnTo>
                <a:lnTo>
                  <a:pt x="23567" y="487"/>
                </a:lnTo>
                <a:lnTo>
                  <a:pt x="23565" y="481"/>
                </a:lnTo>
                <a:lnTo>
                  <a:pt x="23564" y="475"/>
                </a:lnTo>
                <a:lnTo>
                  <a:pt x="23564" y="475"/>
                </a:lnTo>
                <a:lnTo>
                  <a:pt x="23563" y="473"/>
                </a:lnTo>
                <a:lnTo>
                  <a:pt x="23562" y="471"/>
                </a:lnTo>
                <a:lnTo>
                  <a:pt x="23559" y="467"/>
                </a:lnTo>
                <a:lnTo>
                  <a:pt x="23559" y="465"/>
                </a:lnTo>
                <a:lnTo>
                  <a:pt x="23559" y="465"/>
                </a:lnTo>
                <a:lnTo>
                  <a:pt x="23542" y="392"/>
                </a:lnTo>
                <a:lnTo>
                  <a:pt x="23535" y="357"/>
                </a:lnTo>
                <a:lnTo>
                  <a:pt x="23529" y="320"/>
                </a:lnTo>
                <a:lnTo>
                  <a:pt x="23525" y="284"/>
                </a:lnTo>
                <a:lnTo>
                  <a:pt x="23525" y="267"/>
                </a:lnTo>
                <a:lnTo>
                  <a:pt x="23525" y="248"/>
                </a:lnTo>
                <a:lnTo>
                  <a:pt x="23526" y="230"/>
                </a:lnTo>
                <a:lnTo>
                  <a:pt x="23529" y="212"/>
                </a:lnTo>
                <a:lnTo>
                  <a:pt x="23531" y="193"/>
                </a:lnTo>
                <a:lnTo>
                  <a:pt x="23536" y="175"/>
                </a:lnTo>
                <a:lnTo>
                  <a:pt x="23536" y="175"/>
                </a:lnTo>
                <a:lnTo>
                  <a:pt x="23519" y="223"/>
                </a:lnTo>
                <a:lnTo>
                  <a:pt x="23503" y="270"/>
                </a:lnTo>
                <a:lnTo>
                  <a:pt x="23488" y="316"/>
                </a:lnTo>
                <a:lnTo>
                  <a:pt x="23482" y="340"/>
                </a:lnTo>
                <a:lnTo>
                  <a:pt x="23476" y="364"/>
                </a:lnTo>
                <a:lnTo>
                  <a:pt x="23476" y="364"/>
                </a:lnTo>
                <a:lnTo>
                  <a:pt x="23446" y="251"/>
                </a:lnTo>
                <a:lnTo>
                  <a:pt x="23446" y="251"/>
                </a:lnTo>
                <a:lnTo>
                  <a:pt x="23447" y="271"/>
                </a:lnTo>
                <a:lnTo>
                  <a:pt x="23447" y="292"/>
                </a:lnTo>
                <a:lnTo>
                  <a:pt x="23447" y="312"/>
                </a:lnTo>
                <a:lnTo>
                  <a:pt x="23446" y="332"/>
                </a:lnTo>
                <a:lnTo>
                  <a:pt x="23440" y="372"/>
                </a:lnTo>
                <a:lnTo>
                  <a:pt x="23433" y="411"/>
                </a:lnTo>
                <a:lnTo>
                  <a:pt x="23433" y="411"/>
                </a:lnTo>
                <a:lnTo>
                  <a:pt x="23425" y="377"/>
                </a:lnTo>
                <a:lnTo>
                  <a:pt x="23419" y="341"/>
                </a:lnTo>
                <a:lnTo>
                  <a:pt x="23415" y="306"/>
                </a:lnTo>
                <a:lnTo>
                  <a:pt x="23411" y="271"/>
                </a:lnTo>
                <a:lnTo>
                  <a:pt x="23409" y="236"/>
                </a:lnTo>
                <a:lnTo>
                  <a:pt x="23410" y="202"/>
                </a:lnTo>
                <a:lnTo>
                  <a:pt x="23411" y="184"/>
                </a:lnTo>
                <a:lnTo>
                  <a:pt x="23414" y="166"/>
                </a:lnTo>
                <a:lnTo>
                  <a:pt x="23416" y="148"/>
                </a:lnTo>
                <a:lnTo>
                  <a:pt x="23421" y="130"/>
                </a:lnTo>
                <a:lnTo>
                  <a:pt x="23421" y="130"/>
                </a:lnTo>
                <a:lnTo>
                  <a:pt x="23402" y="190"/>
                </a:lnTo>
                <a:lnTo>
                  <a:pt x="23384" y="249"/>
                </a:lnTo>
                <a:lnTo>
                  <a:pt x="23376" y="280"/>
                </a:lnTo>
                <a:lnTo>
                  <a:pt x="23368" y="309"/>
                </a:lnTo>
                <a:lnTo>
                  <a:pt x="23363" y="339"/>
                </a:lnTo>
                <a:lnTo>
                  <a:pt x="23357" y="370"/>
                </a:lnTo>
                <a:lnTo>
                  <a:pt x="23357" y="370"/>
                </a:lnTo>
                <a:lnTo>
                  <a:pt x="23325" y="251"/>
                </a:lnTo>
                <a:lnTo>
                  <a:pt x="23325" y="251"/>
                </a:lnTo>
                <a:lnTo>
                  <a:pt x="23326" y="269"/>
                </a:lnTo>
                <a:lnTo>
                  <a:pt x="23327" y="287"/>
                </a:lnTo>
                <a:lnTo>
                  <a:pt x="23326" y="321"/>
                </a:lnTo>
                <a:lnTo>
                  <a:pt x="23322" y="357"/>
                </a:lnTo>
                <a:lnTo>
                  <a:pt x="23316" y="391"/>
                </a:lnTo>
                <a:lnTo>
                  <a:pt x="23309" y="426"/>
                </a:lnTo>
                <a:lnTo>
                  <a:pt x="23301" y="461"/>
                </a:lnTo>
                <a:lnTo>
                  <a:pt x="23284" y="531"/>
                </a:lnTo>
                <a:lnTo>
                  <a:pt x="23284" y="531"/>
                </a:lnTo>
                <a:lnTo>
                  <a:pt x="23275" y="491"/>
                </a:lnTo>
                <a:lnTo>
                  <a:pt x="23263" y="450"/>
                </a:lnTo>
                <a:lnTo>
                  <a:pt x="23263" y="450"/>
                </a:lnTo>
                <a:lnTo>
                  <a:pt x="23259" y="436"/>
                </a:lnTo>
                <a:lnTo>
                  <a:pt x="23258" y="429"/>
                </a:lnTo>
                <a:lnTo>
                  <a:pt x="23257" y="423"/>
                </a:lnTo>
                <a:lnTo>
                  <a:pt x="23257" y="423"/>
                </a:lnTo>
                <a:lnTo>
                  <a:pt x="23257" y="420"/>
                </a:lnTo>
                <a:lnTo>
                  <a:pt x="23257" y="420"/>
                </a:lnTo>
                <a:lnTo>
                  <a:pt x="23257" y="415"/>
                </a:lnTo>
                <a:lnTo>
                  <a:pt x="23257" y="415"/>
                </a:lnTo>
                <a:lnTo>
                  <a:pt x="23229" y="298"/>
                </a:lnTo>
                <a:lnTo>
                  <a:pt x="23229" y="298"/>
                </a:lnTo>
                <a:lnTo>
                  <a:pt x="23225" y="273"/>
                </a:lnTo>
                <a:lnTo>
                  <a:pt x="23221" y="247"/>
                </a:lnTo>
                <a:lnTo>
                  <a:pt x="23219" y="220"/>
                </a:lnTo>
                <a:lnTo>
                  <a:pt x="23218" y="196"/>
                </a:lnTo>
                <a:lnTo>
                  <a:pt x="23218" y="170"/>
                </a:lnTo>
                <a:lnTo>
                  <a:pt x="23220" y="143"/>
                </a:lnTo>
                <a:lnTo>
                  <a:pt x="23224" y="119"/>
                </a:lnTo>
                <a:lnTo>
                  <a:pt x="23229" y="92"/>
                </a:lnTo>
                <a:lnTo>
                  <a:pt x="23229" y="92"/>
                </a:lnTo>
                <a:lnTo>
                  <a:pt x="23211" y="146"/>
                </a:lnTo>
                <a:lnTo>
                  <a:pt x="23194" y="200"/>
                </a:lnTo>
                <a:lnTo>
                  <a:pt x="23180" y="254"/>
                </a:lnTo>
                <a:lnTo>
                  <a:pt x="23174" y="281"/>
                </a:lnTo>
                <a:lnTo>
                  <a:pt x="23168" y="308"/>
                </a:lnTo>
                <a:lnTo>
                  <a:pt x="23163" y="335"/>
                </a:lnTo>
                <a:lnTo>
                  <a:pt x="23161" y="363"/>
                </a:lnTo>
                <a:lnTo>
                  <a:pt x="23159" y="390"/>
                </a:lnTo>
                <a:lnTo>
                  <a:pt x="23157" y="418"/>
                </a:lnTo>
                <a:lnTo>
                  <a:pt x="23159" y="446"/>
                </a:lnTo>
                <a:lnTo>
                  <a:pt x="23161" y="473"/>
                </a:lnTo>
                <a:lnTo>
                  <a:pt x="23165" y="501"/>
                </a:lnTo>
                <a:lnTo>
                  <a:pt x="23170" y="530"/>
                </a:lnTo>
                <a:lnTo>
                  <a:pt x="23170" y="530"/>
                </a:lnTo>
                <a:lnTo>
                  <a:pt x="23167" y="546"/>
                </a:lnTo>
                <a:lnTo>
                  <a:pt x="23167" y="546"/>
                </a:lnTo>
                <a:lnTo>
                  <a:pt x="23162" y="523"/>
                </a:lnTo>
                <a:lnTo>
                  <a:pt x="23156" y="499"/>
                </a:lnTo>
                <a:lnTo>
                  <a:pt x="23150" y="474"/>
                </a:lnTo>
                <a:lnTo>
                  <a:pt x="23142" y="450"/>
                </a:lnTo>
                <a:lnTo>
                  <a:pt x="23142" y="450"/>
                </a:lnTo>
                <a:lnTo>
                  <a:pt x="23138" y="436"/>
                </a:lnTo>
                <a:lnTo>
                  <a:pt x="23137" y="429"/>
                </a:lnTo>
                <a:lnTo>
                  <a:pt x="23137" y="423"/>
                </a:lnTo>
                <a:lnTo>
                  <a:pt x="23137" y="423"/>
                </a:lnTo>
                <a:lnTo>
                  <a:pt x="23136" y="420"/>
                </a:lnTo>
                <a:lnTo>
                  <a:pt x="23135" y="417"/>
                </a:lnTo>
                <a:lnTo>
                  <a:pt x="23133" y="415"/>
                </a:lnTo>
                <a:lnTo>
                  <a:pt x="23131" y="411"/>
                </a:lnTo>
                <a:lnTo>
                  <a:pt x="23131" y="411"/>
                </a:lnTo>
                <a:lnTo>
                  <a:pt x="23115" y="332"/>
                </a:lnTo>
                <a:lnTo>
                  <a:pt x="23108" y="292"/>
                </a:lnTo>
                <a:lnTo>
                  <a:pt x="23102" y="252"/>
                </a:lnTo>
                <a:lnTo>
                  <a:pt x="23098" y="212"/>
                </a:lnTo>
                <a:lnTo>
                  <a:pt x="23097" y="192"/>
                </a:lnTo>
                <a:lnTo>
                  <a:pt x="23097" y="172"/>
                </a:lnTo>
                <a:lnTo>
                  <a:pt x="23098" y="152"/>
                </a:lnTo>
                <a:lnTo>
                  <a:pt x="23100" y="133"/>
                </a:lnTo>
                <a:lnTo>
                  <a:pt x="23104" y="113"/>
                </a:lnTo>
                <a:lnTo>
                  <a:pt x="23108" y="92"/>
                </a:lnTo>
                <a:lnTo>
                  <a:pt x="23108" y="92"/>
                </a:lnTo>
                <a:lnTo>
                  <a:pt x="23091" y="145"/>
                </a:lnTo>
                <a:lnTo>
                  <a:pt x="23076" y="196"/>
                </a:lnTo>
                <a:lnTo>
                  <a:pt x="23060" y="248"/>
                </a:lnTo>
                <a:lnTo>
                  <a:pt x="23054" y="274"/>
                </a:lnTo>
                <a:lnTo>
                  <a:pt x="23049" y="300"/>
                </a:lnTo>
                <a:lnTo>
                  <a:pt x="23049" y="300"/>
                </a:lnTo>
                <a:lnTo>
                  <a:pt x="23017" y="175"/>
                </a:lnTo>
                <a:lnTo>
                  <a:pt x="23017" y="175"/>
                </a:lnTo>
                <a:lnTo>
                  <a:pt x="23020" y="205"/>
                </a:lnTo>
                <a:lnTo>
                  <a:pt x="23020" y="234"/>
                </a:lnTo>
                <a:lnTo>
                  <a:pt x="23017" y="262"/>
                </a:lnTo>
                <a:lnTo>
                  <a:pt x="23015" y="290"/>
                </a:lnTo>
                <a:lnTo>
                  <a:pt x="23012" y="319"/>
                </a:lnTo>
                <a:lnTo>
                  <a:pt x="23007" y="347"/>
                </a:lnTo>
                <a:lnTo>
                  <a:pt x="22995" y="404"/>
                </a:lnTo>
                <a:lnTo>
                  <a:pt x="22995" y="404"/>
                </a:lnTo>
                <a:lnTo>
                  <a:pt x="22995" y="401"/>
                </a:lnTo>
                <a:lnTo>
                  <a:pt x="22995" y="401"/>
                </a:lnTo>
                <a:lnTo>
                  <a:pt x="22977" y="309"/>
                </a:lnTo>
                <a:lnTo>
                  <a:pt x="22970" y="263"/>
                </a:lnTo>
                <a:lnTo>
                  <a:pt x="22964" y="218"/>
                </a:lnTo>
                <a:lnTo>
                  <a:pt x="22961" y="172"/>
                </a:lnTo>
                <a:lnTo>
                  <a:pt x="22959" y="149"/>
                </a:lnTo>
                <a:lnTo>
                  <a:pt x="22961" y="126"/>
                </a:lnTo>
                <a:lnTo>
                  <a:pt x="22962" y="103"/>
                </a:lnTo>
                <a:lnTo>
                  <a:pt x="22963" y="81"/>
                </a:lnTo>
                <a:lnTo>
                  <a:pt x="22966" y="57"/>
                </a:lnTo>
                <a:lnTo>
                  <a:pt x="22971" y="34"/>
                </a:lnTo>
                <a:lnTo>
                  <a:pt x="22971" y="34"/>
                </a:lnTo>
                <a:lnTo>
                  <a:pt x="22956" y="88"/>
                </a:lnTo>
                <a:lnTo>
                  <a:pt x="22940" y="142"/>
                </a:lnTo>
                <a:lnTo>
                  <a:pt x="22927" y="196"/>
                </a:lnTo>
                <a:lnTo>
                  <a:pt x="22915" y="250"/>
                </a:lnTo>
                <a:lnTo>
                  <a:pt x="22915" y="250"/>
                </a:lnTo>
                <a:lnTo>
                  <a:pt x="22898" y="175"/>
                </a:lnTo>
                <a:lnTo>
                  <a:pt x="22898" y="175"/>
                </a:lnTo>
                <a:lnTo>
                  <a:pt x="22899" y="199"/>
                </a:lnTo>
                <a:lnTo>
                  <a:pt x="22899" y="222"/>
                </a:lnTo>
                <a:lnTo>
                  <a:pt x="22899" y="244"/>
                </a:lnTo>
                <a:lnTo>
                  <a:pt x="22897" y="268"/>
                </a:lnTo>
                <a:lnTo>
                  <a:pt x="22894" y="290"/>
                </a:lnTo>
                <a:lnTo>
                  <a:pt x="22892" y="313"/>
                </a:lnTo>
                <a:lnTo>
                  <a:pt x="22883" y="359"/>
                </a:lnTo>
                <a:lnTo>
                  <a:pt x="22875" y="404"/>
                </a:lnTo>
                <a:lnTo>
                  <a:pt x="22864" y="449"/>
                </a:lnTo>
                <a:lnTo>
                  <a:pt x="22855" y="495"/>
                </a:lnTo>
                <a:lnTo>
                  <a:pt x="22846" y="542"/>
                </a:lnTo>
                <a:lnTo>
                  <a:pt x="22846" y="542"/>
                </a:lnTo>
                <a:lnTo>
                  <a:pt x="22844" y="545"/>
                </a:lnTo>
                <a:lnTo>
                  <a:pt x="22844" y="545"/>
                </a:lnTo>
                <a:lnTo>
                  <a:pt x="22840" y="509"/>
                </a:lnTo>
                <a:lnTo>
                  <a:pt x="22832" y="471"/>
                </a:lnTo>
                <a:lnTo>
                  <a:pt x="22824" y="433"/>
                </a:lnTo>
                <a:lnTo>
                  <a:pt x="22813" y="396"/>
                </a:lnTo>
                <a:lnTo>
                  <a:pt x="22813" y="396"/>
                </a:lnTo>
                <a:lnTo>
                  <a:pt x="22813" y="395"/>
                </a:lnTo>
                <a:lnTo>
                  <a:pt x="22813" y="395"/>
                </a:lnTo>
                <a:lnTo>
                  <a:pt x="22809" y="367"/>
                </a:lnTo>
                <a:lnTo>
                  <a:pt x="22809" y="367"/>
                </a:lnTo>
                <a:lnTo>
                  <a:pt x="22809" y="365"/>
                </a:lnTo>
                <a:lnTo>
                  <a:pt x="22809" y="365"/>
                </a:lnTo>
                <a:lnTo>
                  <a:pt x="22808" y="362"/>
                </a:lnTo>
                <a:lnTo>
                  <a:pt x="22808" y="362"/>
                </a:lnTo>
                <a:lnTo>
                  <a:pt x="22808" y="360"/>
                </a:lnTo>
                <a:lnTo>
                  <a:pt x="22808" y="360"/>
                </a:lnTo>
                <a:lnTo>
                  <a:pt x="22808" y="348"/>
                </a:lnTo>
                <a:lnTo>
                  <a:pt x="22808" y="348"/>
                </a:lnTo>
                <a:lnTo>
                  <a:pt x="22776" y="204"/>
                </a:lnTo>
                <a:lnTo>
                  <a:pt x="22776" y="204"/>
                </a:lnTo>
                <a:lnTo>
                  <a:pt x="22773" y="178"/>
                </a:lnTo>
                <a:lnTo>
                  <a:pt x="22771" y="153"/>
                </a:lnTo>
                <a:lnTo>
                  <a:pt x="22768" y="128"/>
                </a:lnTo>
                <a:lnTo>
                  <a:pt x="22768" y="102"/>
                </a:lnTo>
                <a:lnTo>
                  <a:pt x="22770" y="77"/>
                </a:lnTo>
                <a:lnTo>
                  <a:pt x="22771" y="51"/>
                </a:lnTo>
                <a:lnTo>
                  <a:pt x="22774" y="25"/>
                </a:lnTo>
                <a:lnTo>
                  <a:pt x="22779" y="0"/>
                </a:lnTo>
                <a:lnTo>
                  <a:pt x="22779" y="0"/>
                </a:lnTo>
                <a:lnTo>
                  <a:pt x="22762" y="59"/>
                </a:lnTo>
                <a:lnTo>
                  <a:pt x="22746" y="117"/>
                </a:lnTo>
                <a:lnTo>
                  <a:pt x="22730" y="177"/>
                </a:lnTo>
                <a:lnTo>
                  <a:pt x="22725" y="207"/>
                </a:lnTo>
                <a:lnTo>
                  <a:pt x="22719" y="237"/>
                </a:lnTo>
                <a:lnTo>
                  <a:pt x="22715" y="267"/>
                </a:lnTo>
                <a:lnTo>
                  <a:pt x="22712" y="296"/>
                </a:lnTo>
                <a:lnTo>
                  <a:pt x="22709" y="327"/>
                </a:lnTo>
                <a:lnTo>
                  <a:pt x="22708" y="357"/>
                </a:lnTo>
                <a:lnTo>
                  <a:pt x="22709" y="388"/>
                </a:lnTo>
                <a:lnTo>
                  <a:pt x="22712" y="417"/>
                </a:lnTo>
                <a:lnTo>
                  <a:pt x="22715" y="448"/>
                </a:lnTo>
                <a:lnTo>
                  <a:pt x="22721" y="479"/>
                </a:lnTo>
                <a:lnTo>
                  <a:pt x="22721" y="479"/>
                </a:lnTo>
                <a:lnTo>
                  <a:pt x="22717" y="498"/>
                </a:lnTo>
                <a:lnTo>
                  <a:pt x="22717" y="498"/>
                </a:lnTo>
                <a:lnTo>
                  <a:pt x="22713" y="472"/>
                </a:lnTo>
                <a:lnTo>
                  <a:pt x="22707" y="447"/>
                </a:lnTo>
                <a:lnTo>
                  <a:pt x="22700" y="421"/>
                </a:lnTo>
                <a:lnTo>
                  <a:pt x="22693" y="396"/>
                </a:lnTo>
                <a:lnTo>
                  <a:pt x="22693" y="396"/>
                </a:lnTo>
                <a:lnTo>
                  <a:pt x="22689" y="380"/>
                </a:lnTo>
                <a:lnTo>
                  <a:pt x="22688" y="372"/>
                </a:lnTo>
                <a:lnTo>
                  <a:pt x="22688" y="365"/>
                </a:lnTo>
                <a:lnTo>
                  <a:pt x="22688" y="365"/>
                </a:lnTo>
                <a:lnTo>
                  <a:pt x="22687" y="362"/>
                </a:lnTo>
                <a:lnTo>
                  <a:pt x="22685" y="358"/>
                </a:lnTo>
                <a:lnTo>
                  <a:pt x="22683" y="356"/>
                </a:lnTo>
                <a:lnTo>
                  <a:pt x="22682" y="352"/>
                </a:lnTo>
                <a:lnTo>
                  <a:pt x="22682" y="352"/>
                </a:lnTo>
                <a:lnTo>
                  <a:pt x="22665" y="264"/>
                </a:lnTo>
                <a:lnTo>
                  <a:pt x="22658" y="220"/>
                </a:lnTo>
                <a:lnTo>
                  <a:pt x="22652" y="177"/>
                </a:lnTo>
                <a:lnTo>
                  <a:pt x="22649" y="132"/>
                </a:lnTo>
                <a:lnTo>
                  <a:pt x="22647" y="110"/>
                </a:lnTo>
                <a:lnTo>
                  <a:pt x="22649" y="88"/>
                </a:lnTo>
                <a:lnTo>
                  <a:pt x="22650" y="66"/>
                </a:lnTo>
                <a:lnTo>
                  <a:pt x="22651" y="44"/>
                </a:lnTo>
                <a:lnTo>
                  <a:pt x="22655" y="21"/>
                </a:lnTo>
                <a:lnTo>
                  <a:pt x="22659" y="0"/>
                </a:lnTo>
                <a:lnTo>
                  <a:pt x="22659" y="0"/>
                </a:lnTo>
                <a:lnTo>
                  <a:pt x="22642" y="57"/>
                </a:lnTo>
                <a:lnTo>
                  <a:pt x="22626" y="114"/>
                </a:lnTo>
                <a:lnTo>
                  <a:pt x="22612" y="172"/>
                </a:lnTo>
                <a:lnTo>
                  <a:pt x="22605" y="200"/>
                </a:lnTo>
                <a:lnTo>
                  <a:pt x="22600" y="230"/>
                </a:lnTo>
                <a:lnTo>
                  <a:pt x="22600" y="230"/>
                </a:lnTo>
                <a:lnTo>
                  <a:pt x="22569" y="92"/>
                </a:lnTo>
                <a:lnTo>
                  <a:pt x="22569" y="92"/>
                </a:lnTo>
                <a:lnTo>
                  <a:pt x="22570" y="121"/>
                </a:lnTo>
                <a:lnTo>
                  <a:pt x="22570" y="149"/>
                </a:lnTo>
                <a:lnTo>
                  <a:pt x="22569" y="179"/>
                </a:lnTo>
                <a:lnTo>
                  <a:pt x="22567" y="207"/>
                </a:lnTo>
                <a:lnTo>
                  <a:pt x="22563" y="236"/>
                </a:lnTo>
                <a:lnTo>
                  <a:pt x="22560" y="264"/>
                </a:lnTo>
                <a:lnTo>
                  <a:pt x="22550" y="322"/>
                </a:lnTo>
                <a:lnTo>
                  <a:pt x="22550" y="322"/>
                </a:lnTo>
                <a:lnTo>
                  <a:pt x="22550" y="296"/>
                </a:lnTo>
                <a:lnTo>
                  <a:pt x="22551" y="270"/>
                </a:lnTo>
                <a:lnTo>
                  <a:pt x="22555" y="243"/>
                </a:lnTo>
                <a:lnTo>
                  <a:pt x="22561" y="217"/>
                </a:lnTo>
                <a:lnTo>
                  <a:pt x="22561" y="217"/>
                </a:lnTo>
                <a:lnTo>
                  <a:pt x="22545" y="260"/>
                </a:lnTo>
                <a:lnTo>
                  <a:pt x="22531" y="302"/>
                </a:lnTo>
                <a:lnTo>
                  <a:pt x="22518" y="345"/>
                </a:lnTo>
                <a:lnTo>
                  <a:pt x="22508" y="388"/>
                </a:lnTo>
                <a:lnTo>
                  <a:pt x="22508" y="388"/>
                </a:lnTo>
                <a:lnTo>
                  <a:pt x="22502" y="351"/>
                </a:lnTo>
                <a:lnTo>
                  <a:pt x="22496" y="314"/>
                </a:lnTo>
                <a:lnTo>
                  <a:pt x="22496" y="314"/>
                </a:lnTo>
                <a:lnTo>
                  <a:pt x="22496" y="301"/>
                </a:lnTo>
                <a:lnTo>
                  <a:pt x="22496" y="301"/>
                </a:lnTo>
                <a:lnTo>
                  <a:pt x="22448" y="92"/>
                </a:lnTo>
                <a:lnTo>
                  <a:pt x="22448" y="92"/>
                </a:lnTo>
                <a:lnTo>
                  <a:pt x="22449" y="113"/>
                </a:lnTo>
                <a:lnTo>
                  <a:pt x="22449" y="134"/>
                </a:lnTo>
                <a:lnTo>
                  <a:pt x="22448" y="174"/>
                </a:lnTo>
                <a:lnTo>
                  <a:pt x="22446" y="216"/>
                </a:lnTo>
                <a:lnTo>
                  <a:pt x="22440" y="256"/>
                </a:lnTo>
                <a:lnTo>
                  <a:pt x="22434" y="298"/>
                </a:lnTo>
                <a:lnTo>
                  <a:pt x="22427" y="339"/>
                </a:lnTo>
                <a:lnTo>
                  <a:pt x="22410" y="421"/>
                </a:lnTo>
                <a:lnTo>
                  <a:pt x="22410" y="421"/>
                </a:lnTo>
                <a:lnTo>
                  <a:pt x="22404" y="378"/>
                </a:lnTo>
                <a:lnTo>
                  <a:pt x="22397" y="334"/>
                </a:lnTo>
                <a:lnTo>
                  <a:pt x="22397" y="334"/>
                </a:lnTo>
                <a:lnTo>
                  <a:pt x="22397" y="321"/>
                </a:lnTo>
                <a:lnTo>
                  <a:pt x="22397" y="321"/>
                </a:lnTo>
                <a:lnTo>
                  <a:pt x="22368" y="181"/>
                </a:lnTo>
                <a:lnTo>
                  <a:pt x="22368" y="181"/>
                </a:lnTo>
                <a:lnTo>
                  <a:pt x="22370" y="175"/>
                </a:lnTo>
                <a:lnTo>
                  <a:pt x="22370" y="175"/>
                </a:lnTo>
                <a:lnTo>
                  <a:pt x="22368" y="180"/>
                </a:lnTo>
                <a:lnTo>
                  <a:pt x="22368" y="180"/>
                </a:lnTo>
                <a:lnTo>
                  <a:pt x="22350" y="95"/>
                </a:lnTo>
                <a:lnTo>
                  <a:pt x="22350" y="95"/>
                </a:lnTo>
                <a:lnTo>
                  <a:pt x="22351" y="132"/>
                </a:lnTo>
                <a:lnTo>
                  <a:pt x="22351" y="168"/>
                </a:lnTo>
                <a:lnTo>
                  <a:pt x="22350" y="204"/>
                </a:lnTo>
                <a:lnTo>
                  <a:pt x="22346" y="241"/>
                </a:lnTo>
                <a:lnTo>
                  <a:pt x="22346" y="241"/>
                </a:lnTo>
                <a:lnTo>
                  <a:pt x="22334" y="274"/>
                </a:lnTo>
                <a:lnTo>
                  <a:pt x="22325" y="308"/>
                </a:lnTo>
                <a:lnTo>
                  <a:pt x="22315" y="341"/>
                </a:lnTo>
                <a:lnTo>
                  <a:pt x="22308" y="376"/>
                </a:lnTo>
                <a:lnTo>
                  <a:pt x="22302" y="410"/>
                </a:lnTo>
                <a:lnTo>
                  <a:pt x="22299" y="445"/>
                </a:lnTo>
                <a:lnTo>
                  <a:pt x="22298" y="479"/>
                </a:lnTo>
                <a:lnTo>
                  <a:pt x="22299" y="497"/>
                </a:lnTo>
                <a:lnTo>
                  <a:pt x="22300" y="513"/>
                </a:lnTo>
                <a:lnTo>
                  <a:pt x="22300" y="513"/>
                </a:lnTo>
                <a:lnTo>
                  <a:pt x="22298" y="530"/>
                </a:lnTo>
                <a:lnTo>
                  <a:pt x="22298" y="530"/>
                </a:lnTo>
                <a:lnTo>
                  <a:pt x="22296" y="541"/>
                </a:lnTo>
                <a:lnTo>
                  <a:pt x="22296" y="541"/>
                </a:lnTo>
                <a:lnTo>
                  <a:pt x="22289" y="520"/>
                </a:lnTo>
                <a:lnTo>
                  <a:pt x="22283" y="500"/>
                </a:lnTo>
                <a:lnTo>
                  <a:pt x="22283" y="500"/>
                </a:lnTo>
                <a:lnTo>
                  <a:pt x="22279" y="487"/>
                </a:lnTo>
                <a:lnTo>
                  <a:pt x="22277" y="481"/>
                </a:lnTo>
                <a:lnTo>
                  <a:pt x="22277" y="475"/>
                </a:lnTo>
                <a:lnTo>
                  <a:pt x="22277" y="475"/>
                </a:lnTo>
                <a:lnTo>
                  <a:pt x="22276" y="473"/>
                </a:lnTo>
                <a:lnTo>
                  <a:pt x="22275" y="471"/>
                </a:lnTo>
                <a:lnTo>
                  <a:pt x="22273" y="467"/>
                </a:lnTo>
                <a:lnTo>
                  <a:pt x="22273" y="465"/>
                </a:lnTo>
                <a:lnTo>
                  <a:pt x="22273" y="465"/>
                </a:lnTo>
                <a:lnTo>
                  <a:pt x="22255" y="392"/>
                </a:lnTo>
                <a:lnTo>
                  <a:pt x="22248" y="357"/>
                </a:lnTo>
                <a:lnTo>
                  <a:pt x="22242" y="320"/>
                </a:lnTo>
                <a:lnTo>
                  <a:pt x="22238" y="284"/>
                </a:lnTo>
                <a:lnTo>
                  <a:pt x="22238" y="267"/>
                </a:lnTo>
                <a:lnTo>
                  <a:pt x="22238" y="248"/>
                </a:lnTo>
                <a:lnTo>
                  <a:pt x="22240" y="230"/>
                </a:lnTo>
                <a:lnTo>
                  <a:pt x="22242" y="212"/>
                </a:lnTo>
                <a:lnTo>
                  <a:pt x="22244" y="193"/>
                </a:lnTo>
                <a:lnTo>
                  <a:pt x="22249" y="175"/>
                </a:lnTo>
                <a:lnTo>
                  <a:pt x="22249" y="175"/>
                </a:lnTo>
                <a:lnTo>
                  <a:pt x="22228" y="236"/>
                </a:lnTo>
                <a:lnTo>
                  <a:pt x="22217" y="267"/>
                </a:lnTo>
                <a:lnTo>
                  <a:pt x="22207" y="296"/>
                </a:lnTo>
                <a:lnTo>
                  <a:pt x="22207" y="296"/>
                </a:lnTo>
                <a:lnTo>
                  <a:pt x="22205" y="288"/>
                </a:lnTo>
                <a:lnTo>
                  <a:pt x="22205" y="288"/>
                </a:lnTo>
                <a:lnTo>
                  <a:pt x="22205" y="276"/>
                </a:lnTo>
                <a:lnTo>
                  <a:pt x="22205" y="276"/>
                </a:lnTo>
                <a:lnTo>
                  <a:pt x="22159" y="58"/>
                </a:lnTo>
                <a:lnTo>
                  <a:pt x="22159" y="58"/>
                </a:lnTo>
                <a:lnTo>
                  <a:pt x="22160" y="82"/>
                </a:lnTo>
                <a:lnTo>
                  <a:pt x="22160" y="104"/>
                </a:lnTo>
                <a:lnTo>
                  <a:pt x="22160" y="128"/>
                </a:lnTo>
                <a:lnTo>
                  <a:pt x="22159" y="152"/>
                </a:lnTo>
                <a:lnTo>
                  <a:pt x="22155" y="198"/>
                </a:lnTo>
                <a:lnTo>
                  <a:pt x="22149" y="244"/>
                </a:lnTo>
                <a:lnTo>
                  <a:pt x="22141" y="290"/>
                </a:lnTo>
                <a:lnTo>
                  <a:pt x="22133" y="337"/>
                </a:lnTo>
                <a:lnTo>
                  <a:pt x="22115" y="429"/>
                </a:lnTo>
                <a:lnTo>
                  <a:pt x="22115" y="429"/>
                </a:lnTo>
                <a:lnTo>
                  <a:pt x="22110" y="403"/>
                </a:lnTo>
                <a:lnTo>
                  <a:pt x="22105" y="376"/>
                </a:lnTo>
                <a:lnTo>
                  <a:pt x="22103" y="350"/>
                </a:lnTo>
                <a:lnTo>
                  <a:pt x="22101" y="324"/>
                </a:lnTo>
                <a:lnTo>
                  <a:pt x="22101" y="296"/>
                </a:lnTo>
                <a:lnTo>
                  <a:pt x="22102" y="270"/>
                </a:lnTo>
                <a:lnTo>
                  <a:pt x="22105" y="244"/>
                </a:lnTo>
                <a:lnTo>
                  <a:pt x="22111" y="217"/>
                </a:lnTo>
                <a:lnTo>
                  <a:pt x="22111" y="217"/>
                </a:lnTo>
                <a:lnTo>
                  <a:pt x="22085" y="292"/>
                </a:lnTo>
                <a:lnTo>
                  <a:pt x="22085" y="292"/>
                </a:lnTo>
                <a:lnTo>
                  <a:pt x="22085" y="288"/>
                </a:lnTo>
                <a:lnTo>
                  <a:pt x="22085" y="288"/>
                </a:lnTo>
                <a:lnTo>
                  <a:pt x="22085" y="276"/>
                </a:lnTo>
                <a:lnTo>
                  <a:pt x="22085" y="276"/>
                </a:lnTo>
                <a:lnTo>
                  <a:pt x="22038" y="58"/>
                </a:lnTo>
                <a:lnTo>
                  <a:pt x="22038" y="58"/>
                </a:lnTo>
                <a:lnTo>
                  <a:pt x="22039" y="84"/>
                </a:lnTo>
                <a:lnTo>
                  <a:pt x="22039" y="110"/>
                </a:lnTo>
                <a:lnTo>
                  <a:pt x="22039" y="138"/>
                </a:lnTo>
                <a:lnTo>
                  <a:pt x="22038" y="164"/>
                </a:lnTo>
                <a:lnTo>
                  <a:pt x="22036" y="190"/>
                </a:lnTo>
                <a:lnTo>
                  <a:pt x="22032" y="216"/>
                </a:lnTo>
                <a:lnTo>
                  <a:pt x="22025" y="268"/>
                </a:lnTo>
                <a:lnTo>
                  <a:pt x="22015" y="320"/>
                </a:lnTo>
                <a:lnTo>
                  <a:pt x="22005" y="372"/>
                </a:lnTo>
                <a:lnTo>
                  <a:pt x="21995" y="424"/>
                </a:lnTo>
                <a:lnTo>
                  <a:pt x="21986" y="477"/>
                </a:lnTo>
                <a:lnTo>
                  <a:pt x="21986" y="477"/>
                </a:lnTo>
                <a:lnTo>
                  <a:pt x="21982" y="501"/>
                </a:lnTo>
                <a:lnTo>
                  <a:pt x="21980" y="526"/>
                </a:lnTo>
                <a:lnTo>
                  <a:pt x="21976" y="575"/>
                </a:lnTo>
                <a:lnTo>
                  <a:pt x="21976" y="575"/>
                </a:lnTo>
                <a:lnTo>
                  <a:pt x="21967" y="538"/>
                </a:lnTo>
                <a:lnTo>
                  <a:pt x="21954" y="500"/>
                </a:lnTo>
                <a:lnTo>
                  <a:pt x="21954" y="500"/>
                </a:lnTo>
                <a:lnTo>
                  <a:pt x="21950" y="487"/>
                </a:lnTo>
                <a:lnTo>
                  <a:pt x="21949" y="481"/>
                </a:lnTo>
                <a:lnTo>
                  <a:pt x="21949" y="475"/>
                </a:lnTo>
                <a:lnTo>
                  <a:pt x="21949" y="475"/>
                </a:lnTo>
                <a:lnTo>
                  <a:pt x="21948" y="473"/>
                </a:lnTo>
                <a:lnTo>
                  <a:pt x="21947" y="471"/>
                </a:lnTo>
                <a:lnTo>
                  <a:pt x="21947" y="471"/>
                </a:lnTo>
                <a:lnTo>
                  <a:pt x="21926" y="394"/>
                </a:lnTo>
                <a:lnTo>
                  <a:pt x="21926" y="394"/>
                </a:lnTo>
                <a:lnTo>
                  <a:pt x="21920" y="366"/>
                </a:lnTo>
                <a:lnTo>
                  <a:pt x="21916" y="339"/>
                </a:lnTo>
                <a:lnTo>
                  <a:pt x="21912" y="312"/>
                </a:lnTo>
                <a:lnTo>
                  <a:pt x="21910" y="284"/>
                </a:lnTo>
                <a:lnTo>
                  <a:pt x="21909" y="257"/>
                </a:lnTo>
                <a:lnTo>
                  <a:pt x="21911" y="230"/>
                </a:lnTo>
                <a:lnTo>
                  <a:pt x="21915" y="203"/>
                </a:lnTo>
                <a:lnTo>
                  <a:pt x="21920" y="175"/>
                </a:lnTo>
                <a:lnTo>
                  <a:pt x="21920" y="175"/>
                </a:lnTo>
                <a:lnTo>
                  <a:pt x="21903" y="225"/>
                </a:lnTo>
                <a:lnTo>
                  <a:pt x="21886" y="274"/>
                </a:lnTo>
                <a:lnTo>
                  <a:pt x="21871" y="324"/>
                </a:lnTo>
                <a:lnTo>
                  <a:pt x="21865" y="348"/>
                </a:lnTo>
                <a:lnTo>
                  <a:pt x="21859" y="373"/>
                </a:lnTo>
                <a:lnTo>
                  <a:pt x="21855" y="398"/>
                </a:lnTo>
                <a:lnTo>
                  <a:pt x="21852" y="423"/>
                </a:lnTo>
                <a:lnTo>
                  <a:pt x="21849" y="448"/>
                </a:lnTo>
                <a:lnTo>
                  <a:pt x="21849" y="473"/>
                </a:lnTo>
                <a:lnTo>
                  <a:pt x="21849" y="499"/>
                </a:lnTo>
                <a:lnTo>
                  <a:pt x="21852" y="524"/>
                </a:lnTo>
                <a:lnTo>
                  <a:pt x="21856" y="550"/>
                </a:lnTo>
                <a:lnTo>
                  <a:pt x="21862" y="575"/>
                </a:lnTo>
                <a:lnTo>
                  <a:pt x="21862" y="575"/>
                </a:lnTo>
                <a:lnTo>
                  <a:pt x="21862" y="575"/>
                </a:lnTo>
                <a:lnTo>
                  <a:pt x="21855" y="575"/>
                </a:lnTo>
                <a:lnTo>
                  <a:pt x="21855" y="575"/>
                </a:lnTo>
                <a:lnTo>
                  <a:pt x="21846" y="538"/>
                </a:lnTo>
                <a:lnTo>
                  <a:pt x="21834" y="500"/>
                </a:lnTo>
                <a:lnTo>
                  <a:pt x="21834" y="500"/>
                </a:lnTo>
                <a:lnTo>
                  <a:pt x="21830" y="487"/>
                </a:lnTo>
                <a:lnTo>
                  <a:pt x="21829" y="481"/>
                </a:lnTo>
                <a:lnTo>
                  <a:pt x="21828" y="475"/>
                </a:lnTo>
                <a:lnTo>
                  <a:pt x="21828" y="475"/>
                </a:lnTo>
                <a:lnTo>
                  <a:pt x="21828" y="473"/>
                </a:lnTo>
                <a:lnTo>
                  <a:pt x="21826" y="471"/>
                </a:lnTo>
                <a:lnTo>
                  <a:pt x="21823" y="467"/>
                </a:lnTo>
                <a:lnTo>
                  <a:pt x="21823" y="465"/>
                </a:lnTo>
                <a:lnTo>
                  <a:pt x="21823" y="465"/>
                </a:lnTo>
                <a:lnTo>
                  <a:pt x="21805" y="392"/>
                </a:lnTo>
                <a:lnTo>
                  <a:pt x="21798" y="357"/>
                </a:lnTo>
                <a:lnTo>
                  <a:pt x="21792" y="320"/>
                </a:lnTo>
                <a:lnTo>
                  <a:pt x="21789" y="284"/>
                </a:lnTo>
                <a:lnTo>
                  <a:pt x="21789" y="267"/>
                </a:lnTo>
                <a:lnTo>
                  <a:pt x="21789" y="248"/>
                </a:lnTo>
                <a:lnTo>
                  <a:pt x="21790" y="230"/>
                </a:lnTo>
                <a:lnTo>
                  <a:pt x="21792" y="212"/>
                </a:lnTo>
                <a:lnTo>
                  <a:pt x="21795" y="193"/>
                </a:lnTo>
                <a:lnTo>
                  <a:pt x="21800" y="175"/>
                </a:lnTo>
                <a:lnTo>
                  <a:pt x="21800" y="175"/>
                </a:lnTo>
                <a:lnTo>
                  <a:pt x="21783" y="223"/>
                </a:lnTo>
                <a:lnTo>
                  <a:pt x="21766" y="270"/>
                </a:lnTo>
                <a:lnTo>
                  <a:pt x="21752" y="316"/>
                </a:lnTo>
                <a:lnTo>
                  <a:pt x="21746" y="340"/>
                </a:lnTo>
                <a:lnTo>
                  <a:pt x="21740" y="364"/>
                </a:lnTo>
                <a:lnTo>
                  <a:pt x="21740" y="364"/>
                </a:lnTo>
                <a:lnTo>
                  <a:pt x="21709" y="251"/>
                </a:lnTo>
                <a:lnTo>
                  <a:pt x="21709" y="251"/>
                </a:lnTo>
                <a:lnTo>
                  <a:pt x="21711" y="271"/>
                </a:lnTo>
                <a:lnTo>
                  <a:pt x="21711" y="292"/>
                </a:lnTo>
                <a:lnTo>
                  <a:pt x="21711" y="312"/>
                </a:lnTo>
                <a:lnTo>
                  <a:pt x="21709" y="332"/>
                </a:lnTo>
                <a:lnTo>
                  <a:pt x="21705" y="372"/>
                </a:lnTo>
                <a:lnTo>
                  <a:pt x="21696" y="411"/>
                </a:lnTo>
                <a:lnTo>
                  <a:pt x="21696" y="411"/>
                </a:lnTo>
                <a:lnTo>
                  <a:pt x="21689" y="377"/>
                </a:lnTo>
                <a:lnTo>
                  <a:pt x="21683" y="341"/>
                </a:lnTo>
                <a:lnTo>
                  <a:pt x="21679" y="306"/>
                </a:lnTo>
                <a:lnTo>
                  <a:pt x="21675" y="271"/>
                </a:lnTo>
                <a:lnTo>
                  <a:pt x="21673" y="236"/>
                </a:lnTo>
                <a:lnTo>
                  <a:pt x="21674" y="202"/>
                </a:lnTo>
                <a:lnTo>
                  <a:pt x="21675" y="184"/>
                </a:lnTo>
                <a:lnTo>
                  <a:pt x="21677" y="166"/>
                </a:lnTo>
                <a:lnTo>
                  <a:pt x="21680" y="148"/>
                </a:lnTo>
                <a:lnTo>
                  <a:pt x="21684" y="130"/>
                </a:lnTo>
                <a:lnTo>
                  <a:pt x="21684" y="130"/>
                </a:lnTo>
                <a:lnTo>
                  <a:pt x="21666" y="190"/>
                </a:lnTo>
                <a:lnTo>
                  <a:pt x="21648" y="249"/>
                </a:lnTo>
                <a:lnTo>
                  <a:pt x="21639" y="280"/>
                </a:lnTo>
                <a:lnTo>
                  <a:pt x="21632" y="309"/>
                </a:lnTo>
                <a:lnTo>
                  <a:pt x="21626" y="339"/>
                </a:lnTo>
                <a:lnTo>
                  <a:pt x="21620" y="369"/>
                </a:lnTo>
                <a:lnTo>
                  <a:pt x="21620" y="369"/>
                </a:lnTo>
                <a:lnTo>
                  <a:pt x="21588" y="251"/>
                </a:lnTo>
                <a:lnTo>
                  <a:pt x="21588" y="251"/>
                </a:lnTo>
                <a:lnTo>
                  <a:pt x="21590" y="269"/>
                </a:lnTo>
                <a:lnTo>
                  <a:pt x="21591" y="287"/>
                </a:lnTo>
                <a:lnTo>
                  <a:pt x="21590" y="321"/>
                </a:lnTo>
                <a:lnTo>
                  <a:pt x="21586" y="357"/>
                </a:lnTo>
                <a:lnTo>
                  <a:pt x="21580" y="391"/>
                </a:lnTo>
                <a:lnTo>
                  <a:pt x="21573" y="426"/>
                </a:lnTo>
                <a:lnTo>
                  <a:pt x="21566" y="461"/>
                </a:lnTo>
                <a:lnTo>
                  <a:pt x="21548" y="531"/>
                </a:lnTo>
                <a:lnTo>
                  <a:pt x="21548" y="531"/>
                </a:lnTo>
                <a:lnTo>
                  <a:pt x="21539" y="491"/>
                </a:lnTo>
                <a:lnTo>
                  <a:pt x="21527" y="450"/>
                </a:lnTo>
                <a:lnTo>
                  <a:pt x="21527" y="450"/>
                </a:lnTo>
                <a:lnTo>
                  <a:pt x="21523" y="436"/>
                </a:lnTo>
                <a:lnTo>
                  <a:pt x="21522" y="429"/>
                </a:lnTo>
                <a:lnTo>
                  <a:pt x="21522" y="423"/>
                </a:lnTo>
                <a:lnTo>
                  <a:pt x="21522" y="423"/>
                </a:lnTo>
                <a:lnTo>
                  <a:pt x="21521" y="420"/>
                </a:lnTo>
                <a:lnTo>
                  <a:pt x="21521" y="420"/>
                </a:lnTo>
                <a:lnTo>
                  <a:pt x="21521" y="415"/>
                </a:lnTo>
                <a:lnTo>
                  <a:pt x="21521" y="415"/>
                </a:lnTo>
                <a:lnTo>
                  <a:pt x="21492" y="298"/>
                </a:lnTo>
                <a:lnTo>
                  <a:pt x="21492" y="298"/>
                </a:lnTo>
                <a:lnTo>
                  <a:pt x="21489" y="273"/>
                </a:lnTo>
                <a:lnTo>
                  <a:pt x="21485" y="247"/>
                </a:lnTo>
                <a:lnTo>
                  <a:pt x="21483" y="220"/>
                </a:lnTo>
                <a:lnTo>
                  <a:pt x="21482" y="196"/>
                </a:lnTo>
                <a:lnTo>
                  <a:pt x="21482" y="170"/>
                </a:lnTo>
                <a:lnTo>
                  <a:pt x="21484" y="143"/>
                </a:lnTo>
                <a:lnTo>
                  <a:pt x="21488" y="119"/>
                </a:lnTo>
                <a:lnTo>
                  <a:pt x="21492" y="92"/>
                </a:lnTo>
                <a:lnTo>
                  <a:pt x="21492" y="92"/>
                </a:lnTo>
                <a:lnTo>
                  <a:pt x="21475" y="146"/>
                </a:lnTo>
                <a:lnTo>
                  <a:pt x="21458" y="200"/>
                </a:lnTo>
                <a:lnTo>
                  <a:pt x="21444" y="254"/>
                </a:lnTo>
                <a:lnTo>
                  <a:pt x="21438" y="281"/>
                </a:lnTo>
                <a:lnTo>
                  <a:pt x="21432" y="308"/>
                </a:lnTo>
                <a:lnTo>
                  <a:pt x="21427" y="335"/>
                </a:lnTo>
                <a:lnTo>
                  <a:pt x="21425" y="363"/>
                </a:lnTo>
                <a:lnTo>
                  <a:pt x="21422" y="390"/>
                </a:lnTo>
                <a:lnTo>
                  <a:pt x="21421" y="418"/>
                </a:lnTo>
                <a:lnTo>
                  <a:pt x="21422" y="446"/>
                </a:lnTo>
                <a:lnTo>
                  <a:pt x="21425" y="473"/>
                </a:lnTo>
                <a:lnTo>
                  <a:pt x="21428" y="501"/>
                </a:lnTo>
                <a:lnTo>
                  <a:pt x="21434" y="530"/>
                </a:lnTo>
                <a:lnTo>
                  <a:pt x="21434" y="530"/>
                </a:lnTo>
                <a:lnTo>
                  <a:pt x="21431" y="546"/>
                </a:lnTo>
                <a:lnTo>
                  <a:pt x="21431" y="546"/>
                </a:lnTo>
                <a:lnTo>
                  <a:pt x="21426" y="523"/>
                </a:lnTo>
                <a:lnTo>
                  <a:pt x="21420" y="499"/>
                </a:lnTo>
                <a:lnTo>
                  <a:pt x="21414" y="474"/>
                </a:lnTo>
                <a:lnTo>
                  <a:pt x="21406" y="450"/>
                </a:lnTo>
                <a:lnTo>
                  <a:pt x="21406" y="450"/>
                </a:lnTo>
                <a:lnTo>
                  <a:pt x="21402" y="436"/>
                </a:lnTo>
                <a:lnTo>
                  <a:pt x="21401" y="429"/>
                </a:lnTo>
                <a:lnTo>
                  <a:pt x="21401" y="423"/>
                </a:lnTo>
                <a:lnTo>
                  <a:pt x="21401" y="423"/>
                </a:lnTo>
                <a:lnTo>
                  <a:pt x="21400" y="420"/>
                </a:lnTo>
                <a:lnTo>
                  <a:pt x="21399" y="417"/>
                </a:lnTo>
                <a:lnTo>
                  <a:pt x="21396" y="415"/>
                </a:lnTo>
                <a:lnTo>
                  <a:pt x="21395" y="411"/>
                </a:lnTo>
                <a:lnTo>
                  <a:pt x="21395" y="411"/>
                </a:lnTo>
                <a:lnTo>
                  <a:pt x="21379" y="332"/>
                </a:lnTo>
                <a:lnTo>
                  <a:pt x="21371" y="292"/>
                </a:lnTo>
                <a:lnTo>
                  <a:pt x="21365" y="252"/>
                </a:lnTo>
                <a:lnTo>
                  <a:pt x="21362" y="212"/>
                </a:lnTo>
                <a:lnTo>
                  <a:pt x="21361" y="192"/>
                </a:lnTo>
                <a:lnTo>
                  <a:pt x="21362" y="172"/>
                </a:lnTo>
                <a:lnTo>
                  <a:pt x="21362" y="152"/>
                </a:lnTo>
                <a:lnTo>
                  <a:pt x="21364" y="133"/>
                </a:lnTo>
                <a:lnTo>
                  <a:pt x="21368" y="113"/>
                </a:lnTo>
                <a:lnTo>
                  <a:pt x="21373" y="92"/>
                </a:lnTo>
                <a:lnTo>
                  <a:pt x="21373" y="92"/>
                </a:lnTo>
                <a:lnTo>
                  <a:pt x="21355" y="145"/>
                </a:lnTo>
                <a:lnTo>
                  <a:pt x="21339" y="196"/>
                </a:lnTo>
                <a:lnTo>
                  <a:pt x="21325" y="248"/>
                </a:lnTo>
                <a:lnTo>
                  <a:pt x="21318" y="274"/>
                </a:lnTo>
                <a:lnTo>
                  <a:pt x="21313" y="300"/>
                </a:lnTo>
                <a:lnTo>
                  <a:pt x="21313" y="300"/>
                </a:lnTo>
                <a:lnTo>
                  <a:pt x="21281" y="175"/>
                </a:lnTo>
                <a:lnTo>
                  <a:pt x="21281" y="175"/>
                </a:lnTo>
                <a:lnTo>
                  <a:pt x="21284" y="205"/>
                </a:lnTo>
                <a:lnTo>
                  <a:pt x="21284" y="234"/>
                </a:lnTo>
                <a:lnTo>
                  <a:pt x="21281" y="262"/>
                </a:lnTo>
                <a:lnTo>
                  <a:pt x="21279" y="290"/>
                </a:lnTo>
                <a:lnTo>
                  <a:pt x="21275" y="319"/>
                </a:lnTo>
                <a:lnTo>
                  <a:pt x="21271" y="347"/>
                </a:lnTo>
                <a:lnTo>
                  <a:pt x="21259" y="404"/>
                </a:lnTo>
                <a:lnTo>
                  <a:pt x="21259" y="404"/>
                </a:lnTo>
                <a:lnTo>
                  <a:pt x="21259" y="401"/>
                </a:lnTo>
                <a:lnTo>
                  <a:pt x="21259" y="401"/>
                </a:lnTo>
                <a:lnTo>
                  <a:pt x="21241" y="309"/>
                </a:lnTo>
                <a:lnTo>
                  <a:pt x="21234" y="263"/>
                </a:lnTo>
                <a:lnTo>
                  <a:pt x="21228" y="218"/>
                </a:lnTo>
                <a:lnTo>
                  <a:pt x="21224" y="172"/>
                </a:lnTo>
                <a:lnTo>
                  <a:pt x="21224" y="149"/>
                </a:lnTo>
                <a:lnTo>
                  <a:pt x="21224" y="126"/>
                </a:lnTo>
                <a:lnTo>
                  <a:pt x="21226" y="103"/>
                </a:lnTo>
                <a:lnTo>
                  <a:pt x="21227" y="81"/>
                </a:lnTo>
                <a:lnTo>
                  <a:pt x="21230" y="57"/>
                </a:lnTo>
                <a:lnTo>
                  <a:pt x="21235" y="34"/>
                </a:lnTo>
                <a:lnTo>
                  <a:pt x="21235" y="34"/>
                </a:lnTo>
                <a:lnTo>
                  <a:pt x="21220" y="88"/>
                </a:lnTo>
                <a:lnTo>
                  <a:pt x="21204" y="142"/>
                </a:lnTo>
                <a:lnTo>
                  <a:pt x="21191" y="196"/>
                </a:lnTo>
                <a:lnTo>
                  <a:pt x="21179" y="250"/>
                </a:lnTo>
                <a:lnTo>
                  <a:pt x="21179" y="250"/>
                </a:lnTo>
                <a:lnTo>
                  <a:pt x="21162" y="175"/>
                </a:lnTo>
                <a:lnTo>
                  <a:pt x="21162" y="175"/>
                </a:lnTo>
                <a:lnTo>
                  <a:pt x="21163" y="199"/>
                </a:lnTo>
                <a:lnTo>
                  <a:pt x="21163" y="222"/>
                </a:lnTo>
                <a:lnTo>
                  <a:pt x="21163" y="244"/>
                </a:lnTo>
                <a:lnTo>
                  <a:pt x="21160" y="268"/>
                </a:lnTo>
                <a:lnTo>
                  <a:pt x="21158" y="290"/>
                </a:lnTo>
                <a:lnTo>
                  <a:pt x="21156" y="313"/>
                </a:lnTo>
                <a:lnTo>
                  <a:pt x="21147" y="359"/>
                </a:lnTo>
                <a:lnTo>
                  <a:pt x="21139" y="404"/>
                </a:lnTo>
                <a:lnTo>
                  <a:pt x="21128" y="449"/>
                </a:lnTo>
                <a:lnTo>
                  <a:pt x="21119" y="495"/>
                </a:lnTo>
                <a:lnTo>
                  <a:pt x="21109" y="542"/>
                </a:lnTo>
                <a:lnTo>
                  <a:pt x="21109" y="542"/>
                </a:lnTo>
                <a:lnTo>
                  <a:pt x="21108" y="545"/>
                </a:lnTo>
                <a:lnTo>
                  <a:pt x="21108" y="545"/>
                </a:lnTo>
                <a:lnTo>
                  <a:pt x="21103" y="509"/>
                </a:lnTo>
                <a:lnTo>
                  <a:pt x="21096" y="471"/>
                </a:lnTo>
                <a:lnTo>
                  <a:pt x="21088" y="433"/>
                </a:lnTo>
                <a:lnTo>
                  <a:pt x="21077" y="396"/>
                </a:lnTo>
                <a:lnTo>
                  <a:pt x="21077" y="396"/>
                </a:lnTo>
                <a:lnTo>
                  <a:pt x="21077" y="395"/>
                </a:lnTo>
                <a:lnTo>
                  <a:pt x="21077" y="395"/>
                </a:lnTo>
                <a:lnTo>
                  <a:pt x="21073" y="367"/>
                </a:lnTo>
                <a:lnTo>
                  <a:pt x="21073" y="367"/>
                </a:lnTo>
                <a:lnTo>
                  <a:pt x="21073" y="365"/>
                </a:lnTo>
                <a:lnTo>
                  <a:pt x="21073" y="365"/>
                </a:lnTo>
                <a:lnTo>
                  <a:pt x="21071" y="362"/>
                </a:lnTo>
                <a:lnTo>
                  <a:pt x="21071" y="362"/>
                </a:lnTo>
                <a:lnTo>
                  <a:pt x="21071" y="360"/>
                </a:lnTo>
                <a:lnTo>
                  <a:pt x="21071" y="360"/>
                </a:lnTo>
                <a:lnTo>
                  <a:pt x="21071" y="348"/>
                </a:lnTo>
                <a:lnTo>
                  <a:pt x="21071" y="348"/>
                </a:lnTo>
                <a:lnTo>
                  <a:pt x="21039" y="204"/>
                </a:lnTo>
                <a:lnTo>
                  <a:pt x="21039" y="204"/>
                </a:lnTo>
                <a:lnTo>
                  <a:pt x="21037" y="178"/>
                </a:lnTo>
                <a:lnTo>
                  <a:pt x="21035" y="153"/>
                </a:lnTo>
                <a:lnTo>
                  <a:pt x="21033" y="128"/>
                </a:lnTo>
                <a:lnTo>
                  <a:pt x="21032" y="102"/>
                </a:lnTo>
                <a:lnTo>
                  <a:pt x="21033" y="77"/>
                </a:lnTo>
                <a:lnTo>
                  <a:pt x="21035" y="51"/>
                </a:lnTo>
                <a:lnTo>
                  <a:pt x="21038" y="25"/>
                </a:lnTo>
                <a:lnTo>
                  <a:pt x="21043" y="0"/>
                </a:lnTo>
                <a:lnTo>
                  <a:pt x="21043" y="0"/>
                </a:lnTo>
                <a:lnTo>
                  <a:pt x="21026" y="59"/>
                </a:lnTo>
                <a:lnTo>
                  <a:pt x="21010" y="117"/>
                </a:lnTo>
                <a:lnTo>
                  <a:pt x="20994" y="177"/>
                </a:lnTo>
                <a:lnTo>
                  <a:pt x="20988" y="207"/>
                </a:lnTo>
                <a:lnTo>
                  <a:pt x="20982" y="237"/>
                </a:lnTo>
                <a:lnTo>
                  <a:pt x="20979" y="267"/>
                </a:lnTo>
                <a:lnTo>
                  <a:pt x="20975" y="296"/>
                </a:lnTo>
                <a:lnTo>
                  <a:pt x="20973" y="327"/>
                </a:lnTo>
                <a:lnTo>
                  <a:pt x="20972" y="357"/>
                </a:lnTo>
                <a:lnTo>
                  <a:pt x="20973" y="388"/>
                </a:lnTo>
                <a:lnTo>
                  <a:pt x="20975" y="417"/>
                </a:lnTo>
                <a:lnTo>
                  <a:pt x="20979" y="448"/>
                </a:lnTo>
                <a:lnTo>
                  <a:pt x="20985" y="479"/>
                </a:lnTo>
                <a:lnTo>
                  <a:pt x="20985" y="479"/>
                </a:lnTo>
                <a:lnTo>
                  <a:pt x="20981" y="498"/>
                </a:lnTo>
                <a:lnTo>
                  <a:pt x="20981" y="498"/>
                </a:lnTo>
                <a:lnTo>
                  <a:pt x="20977" y="472"/>
                </a:lnTo>
                <a:lnTo>
                  <a:pt x="20971" y="447"/>
                </a:lnTo>
                <a:lnTo>
                  <a:pt x="20965" y="421"/>
                </a:lnTo>
                <a:lnTo>
                  <a:pt x="20956" y="396"/>
                </a:lnTo>
                <a:lnTo>
                  <a:pt x="20956" y="396"/>
                </a:lnTo>
                <a:lnTo>
                  <a:pt x="20953" y="380"/>
                </a:lnTo>
                <a:lnTo>
                  <a:pt x="20952" y="372"/>
                </a:lnTo>
                <a:lnTo>
                  <a:pt x="20952" y="365"/>
                </a:lnTo>
                <a:lnTo>
                  <a:pt x="20952" y="365"/>
                </a:lnTo>
                <a:lnTo>
                  <a:pt x="20950" y="362"/>
                </a:lnTo>
                <a:lnTo>
                  <a:pt x="20949" y="358"/>
                </a:lnTo>
                <a:lnTo>
                  <a:pt x="20947" y="356"/>
                </a:lnTo>
                <a:lnTo>
                  <a:pt x="20947" y="352"/>
                </a:lnTo>
                <a:lnTo>
                  <a:pt x="20947" y="352"/>
                </a:lnTo>
                <a:lnTo>
                  <a:pt x="20929" y="264"/>
                </a:lnTo>
                <a:lnTo>
                  <a:pt x="20922" y="220"/>
                </a:lnTo>
                <a:lnTo>
                  <a:pt x="20916" y="177"/>
                </a:lnTo>
                <a:lnTo>
                  <a:pt x="20912" y="132"/>
                </a:lnTo>
                <a:lnTo>
                  <a:pt x="20911" y="110"/>
                </a:lnTo>
                <a:lnTo>
                  <a:pt x="20912" y="88"/>
                </a:lnTo>
                <a:lnTo>
                  <a:pt x="20914" y="66"/>
                </a:lnTo>
                <a:lnTo>
                  <a:pt x="20915" y="44"/>
                </a:lnTo>
                <a:lnTo>
                  <a:pt x="20918" y="21"/>
                </a:lnTo>
                <a:lnTo>
                  <a:pt x="20923" y="0"/>
                </a:lnTo>
                <a:lnTo>
                  <a:pt x="20923" y="0"/>
                </a:lnTo>
                <a:lnTo>
                  <a:pt x="20905" y="57"/>
                </a:lnTo>
                <a:lnTo>
                  <a:pt x="20890" y="114"/>
                </a:lnTo>
                <a:lnTo>
                  <a:pt x="20876" y="172"/>
                </a:lnTo>
                <a:lnTo>
                  <a:pt x="20869" y="200"/>
                </a:lnTo>
                <a:lnTo>
                  <a:pt x="20864" y="230"/>
                </a:lnTo>
                <a:lnTo>
                  <a:pt x="20864" y="230"/>
                </a:lnTo>
                <a:lnTo>
                  <a:pt x="20833" y="92"/>
                </a:lnTo>
                <a:lnTo>
                  <a:pt x="20833" y="92"/>
                </a:lnTo>
                <a:lnTo>
                  <a:pt x="20834" y="132"/>
                </a:lnTo>
                <a:lnTo>
                  <a:pt x="20833" y="171"/>
                </a:lnTo>
                <a:lnTo>
                  <a:pt x="20831" y="211"/>
                </a:lnTo>
                <a:lnTo>
                  <a:pt x="20826" y="250"/>
                </a:lnTo>
                <a:lnTo>
                  <a:pt x="20820" y="289"/>
                </a:lnTo>
                <a:lnTo>
                  <a:pt x="20813" y="328"/>
                </a:lnTo>
                <a:lnTo>
                  <a:pt x="20797" y="407"/>
                </a:lnTo>
                <a:lnTo>
                  <a:pt x="20797" y="407"/>
                </a:lnTo>
                <a:lnTo>
                  <a:pt x="20794" y="383"/>
                </a:lnTo>
                <a:lnTo>
                  <a:pt x="20790" y="359"/>
                </a:lnTo>
                <a:lnTo>
                  <a:pt x="20788" y="335"/>
                </a:lnTo>
                <a:lnTo>
                  <a:pt x="20787" y="312"/>
                </a:lnTo>
                <a:lnTo>
                  <a:pt x="20788" y="288"/>
                </a:lnTo>
                <a:lnTo>
                  <a:pt x="20789" y="264"/>
                </a:lnTo>
                <a:lnTo>
                  <a:pt x="20793" y="241"/>
                </a:lnTo>
                <a:lnTo>
                  <a:pt x="20799" y="217"/>
                </a:lnTo>
                <a:lnTo>
                  <a:pt x="20799" y="217"/>
                </a:lnTo>
                <a:lnTo>
                  <a:pt x="20780" y="271"/>
                </a:lnTo>
                <a:lnTo>
                  <a:pt x="20762" y="326"/>
                </a:lnTo>
                <a:lnTo>
                  <a:pt x="20762" y="326"/>
                </a:lnTo>
                <a:lnTo>
                  <a:pt x="20759" y="314"/>
                </a:lnTo>
                <a:lnTo>
                  <a:pt x="20759" y="314"/>
                </a:lnTo>
                <a:lnTo>
                  <a:pt x="20759" y="301"/>
                </a:lnTo>
                <a:lnTo>
                  <a:pt x="20759" y="301"/>
                </a:lnTo>
                <a:lnTo>
                  <a:pt x="20712" y="92"/>
                </a:lnTo>
                <a:lnTo>
                  <a:pt x="20712" y="92"/>
                </a:lnTo>
                <a:lnTo>
                  <a:pt x="20713" y="117"/>
                </a:lnTo>
                <a:lnTo>
                  <a:pt x="20713" y="142"/>
                </a:lnTo>
                <a:lnTo>
                  <a:pt x="20713" y="168"/>
                </a:lnTo>
                <a:lnTo>
                  <a:pt x="20712" y="193"/>
                </a:lnTo>
                <a:lnTo>
                  <a:pt x="20710" y="218"/>
                </a:lnTo>
                <a:lnTo>
                  <a:pt x="20706" y="243"/>
                </a:lnTo>
                <a:lnTo>
                  <a:pt x="20699" y="294"/>
                </a:lnTo>
                <a:lnTo>
                  <a:pt x="20690" y="344"/>
                </a:lnTo>
                <a:lnTo>
                  <a:pt x="20679" y="395"/>
                </a:lnTo>
                <a:lnTo>
                  <a:pt x="20669" y="445"/>
                </a:lnTo>
                <a:lnTo>
                  <a:pt x="20660" y="495"/>
                </a:lnTo>
                <a:lnTo>
                  <a:pt x="20660" y="495"/>
                </a:lnTo>
                <a:lnTo>
                  <a:pt x="20654" y="541"/>
                </a:lnTo>
                <a:lnTo>
                  <a:pt x="20654" y="541"/>
                </a:lnTo>
                <a:lnTo>
                  <a:pt x="20650" y="527"/>
                </a:lnTo>
                <a:lnTo>
                  <a:pt x="20650" y="527"/>
                </a:lnTo>
                <a:lnTo>
                  <a:pt x="20650" y="504"/>
                </a:lnTo>
                <a:lnTo>
                  <a:pt x="20650" y="480"/>
                </a:lnTo>
                <a:lnTo>
                  <a:pt x="20650" y="455"/>
                </a:lnTo>
                <a:lnTo>
                  <a:pt x="20648" y="431"/>
                </a:lnTo>
                <a:lnTo>
                  <a:pt x="20646" y="408"/>
                </a:lnTo>
                <a:lnTo>
                  <a:pt x="20642" y="383"/>
                </a:lnTo>
                <a:lnTo>
                  <a:pt x="20634" y="334"/>
                </a:lnTo>
                <a:lnTo>
                  <a:pt x="20634" y="334"/>
                </a:lnTo>
                <a:lnTo>
                  <a:pt x="20634" y="321"/>
                </a:lnTo>
                <a:lnTo>
                  <a:pt x="20634" y="321"/>
                </a:lnTo>
                <a:lnTo>
                  <a:pt x="20605" y="181"/>
                </a:lnTo>
                <a:lnTo>
                  <a:pt x="20605" y="181"/>
                </a:lnTo>
                <a:lnTo>
                  <a:pt x="20606" y="175"/>
                </a:lnTo>
                <a:lnTo>
                  <a:pt x="20606" y="175"/>
                </a:lnTo>
                <a:lnTo>
                  <a:pt x="20605" y="180"/>
                </a:lnTo>
                <a:lnTo>
                  <a:pt x="20605" y="180"/>
                </a:lnTo>
                <a:lnTo>
                  <a:pt x="20588" y="95"/>
                </a:lnTo>
                <a:lnTo>
                  <a:pt x="20588" y="95"/>
                </a:lnTo>
                <a:lnTo>
                  <a:pt x="20589" y="132"/>
                </a:lnTo>
                <a:lnTo>
                  <a:pt x="20589" y="168"/>
                </a:lnTo>
                <a:lnTo>
                  <a:pt x="20586" y="204"/>
                </a:lnTo>
                <a:lnTo>
                  <a:pt x="20584" y="241"/>
                </a:lnTo>
                <a:lnTo>
                  <a:pt x="20584" y="241"/>
                </a:lnTo>
                <a:lnTo>
                  <a:pt x="20572" y="274"/>
                </a:lnTo>
                <a:lnTo>
                  <a:pt x="20561" y="308"/>
                </a:lnTo>
                <a:lnTo>
                  <a:pt x="20553" y="341"/>
                </a:lnTo>
                <a:lnTo>
                  <a:pt x="20545" y="376"/>
                </a:lnTo>
                <a:lnTo>
                  <a:pt x="20540" y="410"/>
                </a:lnTo>
                <a:lnTo>
                  <a:pt x="20537" y="445"/>
                </a:lnTo>
                <a:lnTo>
                  <a:pt x="20535" y="479"/>
                </a:lnTo>
                <a:lnTo>
                  <a:pt x="20537" y="497"/>
                </a:lnTo>
                <a:lnTo>
                  <a:pt x="20538" y="513"/>
                </a:lnTo>
                <a:lnTo>
                  <a:pt x="20538" y="513"/>
                </a:lnTo>
                <a:lnTo>
                  <a:pt x="20535" y="530"/>
                </a:lnTo>
                <a:lnTo>
                  <a:pt x="20535" y="530"/>
                </a:lnTo>
                <a:lnTo>
                  <a:pt x="20533" y="541"/>
                </a:lnTo>
                <a:lnTo>
                  <a:pt x="20533" y="541"/>
                </a:lnTo>
                <a:lnTo>
                  <a:pt x="20527" y="520"/>
                </a:lnTo>
                <a:lnTo>
                  <a:pt x="20520" y="500"/>
                </a:lnTo>
                <a:lnTo>
                  <a:pt x="20520" y="500"/>
                </a:lnTo>
                <a:lnTo>
                  <a:pt x="20516" y="487"/>
                </a:lnTo>
                <a:lnTo>
                  <a:pt x="20515" y="481"/>
                </a:lnTo>
                <a:lnTo>
                  <a:pt x="20515" y="475"/>
                </a:lnTo>
                <a:lnTo>
                  <a:pt x="20515" y="475"/>
                </a:lnTo>
                <a:lnTo>
                  <a:pt x="20514" y="473"/>
                </a:lnTo>
                <a:lnTo>
                  <a:pt x="20513" y="471"/>
                </a:lnTo>
                <a:lnTo>
                  <a:pt x="20510" y="467"/>
                </a:lnTo>
                <a:lnTo>
                  <a:pt x="20509" y="465"/>
                </a:lnTo>
                <a:lnTo>
                  <a:pt x="20509" y="465"/>
                </a:lnTo>
                <a:lnTo>
                  <a:pt x="20493" y="392"/>
                </a:lnTo>
                <a:lnTo>
                  <a:pt x="20484" y="357"/>
                </a:lnTo>
                <a:lnTo>
                  <a:pt x="20480" y="320"/>
                </a:lnTo>
                <a:lnTo>
                  <a:pt x="20476" y="284"/>
                </a:lnTo>
                <a:lnTo>
                  <a:pt x="20475" y="267"/>
                </a:lnTo>
                <a:lnTo>
                  <a:pt x="20475" y="248"/>
                </a:lnTo>
                <a:lnTo>
                  <a:pt x="20476" y="230"/>
                </a:lnTo>
                <a:lnTo>
                  <a:pt x="20478" y="212"/>
                </a:lnTo>
                <a:lnTo>
                  <a:pt x="20482" y="193"/>
                </a:lnTo>
                <a:lnTo>
                  <a:pt x="20486" y="175"/>
                </a:lnTo>
                <a:lnTo>
                  <a:pt x="20486" y="175"/>
                </a:lnTo>
                <a:lnTo>
                  <a:pt x="20464" y="236"/>
                </a:lnTo>
                <a:lnTo>
                  <a:pt x="20454" y="267"/>
                </a:lnTo>
                <a:lnTo>
                  <a:pt x="20444" y="296"/>
                </a:lnTo>
                <a:lnTo>
                  <a:pt x="20444" y="296"/>
                </a:lnTo>
                <a:lnTo>
                  <a:pt x="20443" y="288"/>
                </a:lnTo>
                <a:lnTo>
                  <a:pt x="20443" y="288"/>
                </a:lnTo>
                <a:lnTo>
                  <a:pt x="20443" y="276"/>
                </a:lnTo>
                <a:lnTo>
                  <a:pt x="20443" y="276"/>
                </a:lnTo>
                <a:lnTo>
                  <a:pt x="20395" y="58"/>
                </a:lnTo>
                <a:lnTo>
                  <a:pt x="20395" y="58"/>
                </a:lnTo>
                <a:lnTo>
                  <a:pt x="20397" y="82"/>
                </a:lnTo>
                <a:lnTo>
                  <a:pt x="20398" y="104"/>
                </a:lnTo>
                <a:lnTo>
                  <a:pt x="20398" y="128"/>
                </a:lnTo>
                <a:lnTo>
                  <a:pt x="20397" y="152"/>
                </a:lnTo>
                <a:lnTo>
                  <a:pt x="20392" y="198"/>
                </a:lnTo>
                <a:lnTo>
                  <a:pt x="20386" y="244"/>
                </a:lnTo>
                <a:lnTo>
                  <a:pt x="20379" y="290"/>
                </a:lnTo>
                <a:lnTo>
                  <a:pt x="20371" y="337"/>
                </a:lnTo>
                <a:lnTo>
                  <a:pt x="20353" y="429"/>
                </a:lnTo>
                <a:lnTo>
                  <a:pt x="20353" y="429"/>
                </a:lnTo>
                <a:lnTo>
                  <a:pt x="20347" y="403"/>
                </a:lnTo>
                <a:lnTo>
                  <a:pt x="20343" y="376"/>
                </a:lnTo>
                <a:lnTo>
                  <a:pt x="20340" y="350"/>
                </a:lnTo>
                <a:lnTo>
                  <a:pt x="20338" y="324"/>
                </a:lnTo>
                <a:lnTo>
                  <a:pt x="20338" y="296"/>
                </a:lnTo>
                <a:lnTo>
                  <a:pt x="20340" y="270"/>
                </a:lnTo>
                <a:lnTo>
                  <a:pt x="20343" y="244"/>
                </a:lnTo>
                <a:lnTo>
                  <a:pt x="20349" y="217"/>
                </a:lnTo>
                <a:lnTo>
                  <a:pt x="20349" y="217"/>
                </a:lnTo>
                <a:lnTo>
                  <a:pt x="20323" y="292"/>
                </a:lnTo>
                <a:lnTo>
                  <a:pt x="20323" y="292"/>
                </a:lnTo>
                <a:lnTo>
                  <a:pt x="20322" y="288"/>
                </a:lnTo>
                <a:lnTo>
                  <a:pt x="20322" y="288"/>
                </a:lnTo>
                <a:lnTo>
                  <a:pt x="20322" y="276"/>
                </a:lnTo>
                <a:lnTo>
                  <a:pt x="20322" y="276"/>
                </a:lnTo>
                <a:lnTo>
                  <a:pt x="20276" y="58"/>
                </a:lnTo>
                <a:lnTo>
                  <a:pt x="20276" y="58"/>
                </a:lnTo>
                <a:lnTo>
                  <a:pt x="20277" y="84"/>
                </a:lnTo>
                <a:lnTo>
                  <a:pt x="20277" y="110"/>
                </a:lnTo>
                <a:lnTo>
                  <a:pt x="20277" y="138"/>
                </a:lnTo>
                <a:lnTo>
                  <a:pt x="20274" y="164"/>
                </a:lnTo>
                <a:lnTo>
                  <a:pt x="20272" y="190"/>
                </a:lnTo>
                <a:lnTo>
                  <a:pt x="20270" y="216"/>
                </a:lnTo>
                <a:lnTo>
                  <a:pt x="20261" y="268"/>
                </a:lnTo>
                <a:lnTo>
                  <a:pt x="20253" y="320"/>
                </a:lnTo>
                <a:lnTo>
                  <a:pt x="20242" y="372"/>
                </a:lnTo>
                <a:lnTo>
                  <a:pt x="20233" y="424"/>
                </a:lnTo>
                <a:lnTo>
                  <a:pt x="20223" y="477"/>
                </a:lnTo>
                <a:lnTo>
                  <a:pt x="20223" y="477"/>
                </a:lnTo>
                <a:lnTo>
                  <a:pt x="20220" y="501"/>
                </a:lnTo>
                <a:lnTo>
                  <a:pt x="20216" y="526"/>
                </a:lnTo>
                <a:lnTo>
                  <a:pt x="20214" y="575"/>
                </a:lnTo>
                <a:lnTo>
                  <a:pt x="20214" y="575"/>
                </a:lnTo>
                <a:lnTo>
                  <a:pt x="20214" y="575"/>
                </a:lnTo>
                <a:lnTo>
                  <a:pt x="20203" y="538"/>
                </a:lnTo>
                <a:lnTo>
                  <a:pt x="20191" y="500"/>
                </a:lnTo>
                <a:lnTo>
                  <a:pt x="20191" y="500"/>
                </a:lnTo>
                <a:lnTo>
                  <a:pt x="20188" y="487"/>
                </a:lnTo>
                <a:lnTo>
                  <a:pt x="20187" y="481"/>
                </a:lnTo>
                <a:lnTo>
                  <a:pt x="20187" y="475"/>
                </a:lnTo>
                <a:lnTo>
                  <a:pt x="20187" y="475"/>
                </a:lnTo>
                <a:lnTo>
                  <a:pt x="20185" y="473"/>
                </a:lnTo>
                <a:lnTo>
                  <a:pt x="20184" y="471"/>
                </a:lnTo>
                <a:lnTo>
                  <a:pt x="20184" y="471"/>
                </a:lnTo>
                <a:lnTo>
                  <a:pt x="20164" y="394"/>
                </a:lnTo>
                <a:lnTo>
                  <a:pt x="20164" y="394"/>
                </a:lnTo>
                <a:lnTo>
                  <a:pt x="20158" y="366"/>
                </a:lnTo>
                <a:lnTo>
                  <a:pt x="20153" y="339"/>
                </a:lnTo>
                <a:lnTo>
                  <a:pt x="20150" y="312"/>
                </a:lnTo>
                <a:lnTo>
                  <a:pt x="20148" y="284"/>
                </a:lnTo>
                <a:lnTo>
                  <a:pt x="20146" y="257"/>
                </a:lnTo>
                <a:lnTo>
                  <a:pt x="20148" y="230"/>
                </a:lnTo>
                <a:lnTo>
                  <a:pt x="20151" y="203"/>
                </a:lnTo>
                <a:lnTo>
                  <a:pt x="20157" y="175"/>
                </a:lnTo>
                <a:lnTo>
                  <a:pt x="20157" y="175"/>
                </a:lnTo>
                <a:lnTo>
                  <a:pt x="20139" y="225"/>
                </a:lnTo>
                <a:lnTo>
                  <a:pt x="20123" y="274"/>
                </a:lnTo>
                <a:lnTo>
                  <a:pt x="20108" y="324"/>
                </a:lnTo>
                <a:lnTo>
                  <a:pt x="20101" y="348"/>
                </a:lnTo>
                <a:lnTo>
                  <a:pt x="20097" y="373"/>
                </a:lnTo>
                <a:lnTo>
                  <a:pt x="20092" y="398"/>
                </a:lnTo>
                <a:lnTo>
                  <a:pt x="20088" y="423"/>
                </a:lnTo>
                <a:lnTo>
                  <a:pt x="20087" y="448"/>
                </a:lnTo>
                <a:lnTo>
                  <a:pt x="20086" y="473"/>
                </a:lnTo>
                <a:lnTo>
                  <a:pt x="20087" y="499"/>
                </a:lnTo>
                <a:lnTo>
                  <a:pt x="20089" y="524"/>
                </a:lnTo>
                <a:lnTo>
                  <a:pt x="20094" y="550"/>
                </a:lnTo>
                <a:lnTo>
                  <a:pt x="20100" y="575"/>
                </a:lnTo>
                <a:lnTo>
                  <a:pt x="20100" y="575"/>
                </a:lnTo>
                <a:lnTo>
                  <a:pt x="20100" y="575"/>
                </a:lnTo>
                <a:lnTo>
                  <a:pt x="20093" y="575"/>
                </a:lnTo>
                <a:lnTo>
                  <a:pt x="20093" y="575"/>
                </a:lnTo>
                <a:lnTo>
                  <a:pt x="20084" y="538"/>
                </a:lnTo>
                <a:lnTo>
                  <a:pt x="20070" y="500"/>
                </a:lnTo>
                <a:lnTo>
                  <a:pt x="20070" y="500"/>
                </a:lnTo>
                <a:lnTo>
                  <a:pt x="20067" y="487"/>
                </a:lnTo>
                <a:lnTo>
                  <a:pt x="20066" y="481"/>
                </a:lnTo>
                <a:lnTo>
                  <a:pt x="20066" y="475"/>
                </a:lnTo>
                <a:lnTo>
                  <a:pt x="20066" y="475"/>
                </a:lnTo>
                <a:lnTo>
                  <a:pt x="20065" y="473"/>
                </a:lnTo>
                <a:lnTo>
                  <a:pt x="20063" y="471"/>
                </a:lnTo>
                <a:lnTo>
                  <a:pt x="20061" y="467"/>
                </a:lnTo>
                <a:lnTo>
                  <a:pt x="20060" y="465"/>
                </a:lnTo>
                <a:lnTo>
                  <a:pt x="20060" y="465"/>
                </a:lnTo>
                <a:lnTo>
                  <a:pt x="20043" y="392"/>
                </a:lnTo>
                <a:lnTo>
                  <a:pt x="20036" y="357"/>
                </a:lnTo>
                <a:lnTo>
                  <a:pt x="20030" y="320"/>
                </a:lnTo>
                <a:lnTo>
                  <a:pt x="20027" y="284"/>
                </a:lnTo>
                <a:lnTo>
                  <a:pt x="20025" y="267"/>
                </a:lnTo>
                <a:lnTo>
                  <a:pt x="20027" y="248"/>
                </a:lnTo>
                <a:lnTo>
                  <a:pt x="20028" y="230"/>
                </a:lnTo>
                <a:lnTo>
                  <a:pt x="20029" y="212"/>
                </a:lnTo>
                <a:lnTo>
                  <a:pt x="20033" y="193"/>
                </a:lnTo>
                <a:lnTo>
                  <a:pt x="20037" y="175"/>
                </a:lnTo>
                <a:lnTo>
                  <a:pt x="20037" y="175"/>
                </a:lnTo>
                <a:lnTo>
                  <a:pt x="20019" y="223"/>
                </a:lnTo>
                <a:lnTo>
                  <a:pt x="20004" y="270"/>
                </a:lnTo>
                <a:lnTo>
                  <a:pt x="19990" y="316"/>
                </a:lnTo>
                <a:lnTo>
                  <a:pt x="19983" y="340"/>
                </a:lnTo>
                <a:lnTo>
                  <a:pt x="19978" y="364"/>
                </a:lnTo>
                <a:lnTo>
                  <a:pt x="19978" y="364"/>
                </a:lnTo>
                <a:lnTo>
                  <a:pt x="19946" y="251"/>
                </a:lnTo>
                <a:lnTo>
                  <a:pt x="19946" y="251"/>
                </a:lnTo>
                <a:lnTo>
                  <a:pt x="19948" y="271"/>
                </a:lnTo>
                <a:lnTo>
                  <a:pt x="19948" y="292"/>
                </a:lnTo>
                <a:lnTo>
                  <a:pt x="19947" y="312"/>
                </a:lnTo>
                <a:lnTo>
                  <a:pt x="19946" y="332"/>
                </a:lnTo>
                <a:lnTo>
                  <a:pt x="19941" y="372"/>
                </a:lnTo>
                <a:lnTo>
                  <a:pt x="19934" y="411"/>
                </a:lnTo>
                <a:lnTo>
                  <a:pt x="19934" y="411"/>
                </a:lnTo>
                <a:lnTo>
                  <a:pt x="19927" y="377"/>
                </a:lnTo>
                <a:lnTo>
                  <a:pt x="19921" y="341"/>
                </a:lnTo>
                <a:lnTo>
                  <a:pt x="19915" y="306"/>
                </a:lnTo>
                <a:lnTo>
                  <a:pt x="19912" y="271"/>
                </a:lnTo>
                <a:lnTo>
                  <a:pt x="19910" y="236"/>
                </a:lnTo>
                <a:lnTo>
                  <a:pt x="19912" y="202"/>
                </a:lnTo>
                <a:lnTo>
                  <a:pt x="19913" y="184"/>
                </a:lnTo>
                <a:lnTo>
                  <a:pt x="19915" y="166"/>
                </a:lnTo>
                <a:lnTo>
                  <a:pt x="19917" y="148"/>
                </a:lnTo>
                <a:lnTo>
                  <a:pt x="19921" y="130"/>
                </a:lnTo>
                <a:lnTo>
                  <a:pt x="19921" y="130"/>
                </a:lnTo>
                <a:lnTo>
                  <a:pt x="19902" y="190"/>
                </a:lnTo>
                <a:lnTo>
                  <a:pt x="19885" y="249"/>
                </a:lnTo>
                <a:lnTo>
                  <a:pt x="19877" y="280"/>
                </a:lnTo>
                <a:lnTo>
                  <a:pt x="19870" y="309"/>
                </a:lnTo>
                <a:lnTo>
                  <a:pt x="19864" y="339"/>
                </a:lnTo>
                <a:lnTo>
                  <a:pt x="19858" y="369"/>
                </a:lnTo>
                <a:lnTo>
                  <a:pt x="19858" y="369"/>
                </a:lnTo>
                <a:lnTo>
                  <a:pt x="19826" y="251"/>
                </a:lnTo>
                <a:lnTo>
                  <a:pt x="19826" y="251"/>
                </a:lnTo>
                <a:lnTo>
                  <a:pt x="19827" y="269"/>
                </a:lnTo>
                <a:lnTo>
                  <a:pt x="19827" y="287"/>
                </a:lnTo>
                <a:lnTo>
                  <a:pt x="19826" y="321"/>
                </a:lnTo>
                <a:lnTo>
                  <a:pt x="19823" y="357"/>
                </a:lnTo>
                <a:lnTo>
                  <a:pt x="19818" y="391"/>
                </a:lnTo>
                <a:lnTo>
                  <a:pt x="19811" y="426"/>
                </a:lnTo>
                <a:lnTo>
                  <a:pt x="19802" y="461"/>
                </a:lnTo>
                <a:lnTo>
                  <a:pt x="19786" y="531"/>
                </a:lnTo>
                <a:lnTo>
                  <a:pt x="19786" y="531"/>
                </a:lnTo>
                <a:lnTo>
                  <a:pt x="19776" y="491"/>
                </a:lnTo>
                <a:lnTo>
                  <a:pt x="19764" y="450"/>
                </a:lnTo>
                <a:lnTo>
                  <a:pt x="19764" y="450"/>
                </a:lnTo>
                <a:lnTo>
                  <a:pt x="19761" y="436"/>
                </a:lnTo>
                <a:lnTo>
                  <a:pt x="19760" y="429"/>
                </a:lnTo>
                <a:lnTo>
                  <a:pt x="19759" y="423"/>
                </a:lnTo>
                <a:lnTo>
                  <a:pt x="19759" y="423"/>
                </a:lnTo>
                <a:lnTo>
                  <a:pt x="19757" y="420"/>
                </a:lnTo>
                <a:lnTo>
                  <a:pt x="19757" y="420"/>
                </a:lnTo>
                <a:lnTo>
                  <a:pt x="19757" y="415"/>
                </a:lnTo>
                <a:lnTo>
                  <a:pt x="19757" y="415"/>
                </a:lnTo>
                <a:lnTo>
                  <a:pt x="19730" y="298"/>
                </a:lnTo>
                <a:lnTo>
                  <a:pt x="19730" y="298"/>
                </a:lnTo>
                <a:lnTo>
                  <a:pt x="19725" y="273"/>
                </a:lnTo>
                <a:lnTo>
                  <a:pt x="19723" y="247"/>
                </a:lnTo>
                <a:lnTo>
                  <a:pt x="19721" y="220"/>
                </a:lnTo>
                <a:lnTo>
                  <a:pt x="19719" y="196"/>
                </a:lnTo>
                <a:lnTo>
                  <a:pt x="19719" y="170"/>
                </a:lnTo>
                <a:lnTo>
                  <a:pt x="19721" y="143"/>
                </a:lnTo>
                <a:lnTo>
                  <a:pt x="19724" y="119"/>
                </a:lnTo>
                <a:lnTo>
                  <a:pt x="19730" y="92"/>
                </a:lnTo>
                <a:lnTo>
                  <a:pt x="19730" y="92"/>
                </a:lnTo>
                <a:lnTo>
                  <a:pt x="19712" y="146"/>
                </a:lnTo>
                <a:lnTo>
                  <a:pt x="19696" y="200"/>
                </a:lnTo>
                <a:lnTo>
                  <a:pt x="19681" y="254"/>
                </a:lnTo>
                <a:lnTo>
                  <a:pt x="19674" y="281"/>
                </a:lnTo>
                <a:lnTo>
                  <a:pt x="19670" y="308"/>
                </a:lnTo>
                <a:lnTo>
                  <a:pt x="19665" y="335"/>
                </a:lnTo>
                <a:lnTo>
                  <a:pt x="19661" y="363"/>
                </a:lnTo>
                <a:lnTo>
                  <a:pt x="19659" y="390"/>
                </a:lnTo>
                <a:lnTo>
                  <a:pt x="19659" y="418"/>
                </a:lnTo>
                <a:lnTo>
                  <a:pt x="19659" y="446"/>
                </a:lnTo>
                <a:lnTo>
                  <a:pt x="19661" y="473"/>
                </a:lnTo>
                <a:lnTo>
                  <a:pt x="19666" y="501"/>
                </a:lnTo>
                <a:lnTo>
                  <a:pt x="19672" y="530"/>
                </a:lnTo>
                <a:lnTo>
                  <a:pt x="19672" y="530"/>
                </a:lnTo>
                <a:lnTo>
                  <a:pt x="19668" y="546"/>
                </a:lnTo>
                <a:lnTo>
                  <a:pt x="19668" y="546"/>
                </a:lnTo>
                <a:lnTo>
                  <a:pt x="19664" y="523"/>
                </a:lnTo>
                <a:lnTo>
                  <a:pt x="19658" y="499"/>
                </a:lnTo>
                <a:lnTo>
                  <a:pt x="19651" y="474"/>
                </a:lnTo>
                <a:lnTo>
                  <a:pt x="19644" y="450"/>
                </a:lnTo>
                <a:lnTo>
                  <a:pt x="19644" y="450"/>
                </a:lnTo>
                <a:lnTo>
                  <a:pt x="19640" y="436"/>
                </a:lnTo>
                <a:lnTo>
                  <a:pt x="19639" y="429"/>
                </a:lnTo>
                <a:lnTo>
                  <a:pt x="19638" y="423"/>
                </a:lnTo>
                <a:lnTo>
                  <a:pt x="19638" y="423"/>
                </a:lnTo>
                <a:lnTo>
                  <a:pt x="19638" y="420"/>
                </a:lnTo>
                <a:lnTo>
                  <a:pt x="19635" y="417"/>
                </a:lnTo>
                <a:lnTo>
                  <a:pt x="19634" y="415"/>
                </a:lnTo>
                <a:lnTo>
                  <a:pt x="19633" y="411"/>
                </a:lnTo>
                <a:lnTo>
                  <a:pt x="19633" y="411"/>
                </a:lnTo>
                <a:lnTo>
                  <a:pt x="19615" y="332"/>
                </a:lnTo>
                <a:lnTo>
                  <a:pt x="19608" y="292"/>
                </a:lnTo>
                <a:lnTo>
                  <a:pt x="19602" y="252"/>
                </a:lnTo>
                <a:lnTo>
                  <a:pt x="19600" y="212"/>
                </a:lnTo>
                <a:lnTo>
                  <a:pt x="19598" y="192"/>
                </a:lnTo>
                <a:lnTo>
                  <a:pt x="19598" y="172"/>
                </a:lnTo>
                <a:lnTo>
                  <a:pt x="19600" y="152"/>
                </a:lnTo>
                <a:lnTo>
                  <a:pt x="19602" y="133"/>
                </a:lnTo>
                <a:lnTo>
                  <a:pt x="19606" y="113"/>
                </a:lnTo>
                <a:lnTo>
                  <a:pt x="19609" y="92"/>
                </a:lnTo>
                <a:lnTo>
                  <a:pt x="19609" y="92"/>
                </a:lnTo>
                <a:lnTo>
                  <a:pt x="19593" y="145"/>
                </a:lnTo>
                <a:lnTo>
                  <a:pt x="19576" y="196"/>
                </a:lnTo>
                <a:lnTo>
                  <a:pt x="19562" y="248"/>
                </a:lnTo>
                <a:lnTo>
                  <a:pt x="19556" y="274"/>
                </a:lnTo>
                <a:lnTo>
                  <a:pt x="19550" y="300"/>
                </a:lnTo>
                <a:lnTo>
                  <a:pt x="19550" y="300"/>
                </a:lnTo>
                <a:lnTo>
                  <a:pt x="19519" y="175"/>
                </a:lnTo>
                <a:lnTo>
                  <a:pt x="19519" y="175"/>
                </a:lnTo>
                <a:lnTo>
                  <a:pt x="19520" y="205"/>
                </a:lnTo>
                <a:lnTo>
                  <a:pt x="19520" y="234"/>
                </a:lnTo>
                <a:lnTo>
                  <a:pt x="19519" y="262"/>
                </a:lnTo>
                <a:lnTo>
                  <a:pt x="19517" y="290"/>
                </a:lnTo>
                <a:lnTo>
                  <a:pt x="19513" y="319"/>
                </a:lnTo>
                <a:lnTo>
                  <a:pt x="19508" y="347"/>
                </a:lnTo>
                <a:lnTo>
                  <a:pt x="19496" y="404"/>
                </a:lnTo>
                <a:lnTo>
                  <a:pt x="19496" y="404"/>
                </a:lnTo>
                <a:lnTo>
                  <a:pt x="19495" y="401"/>
                </a:lnTo>
                <a:lnTo>
                  <a:pt x="19495" y="401"/>
                </a:lnTo>
                <a:lnTo>
                  <a:pt x="19479" y="309"/>
                </a:lnTo>
                <a:lnTo>
                  <a:pt x="19470" y="263"/>
                </a:lnTo>
                <a:lnTo>
                  <a:pt x="19466" y="218"/>
                </a:lnTo>
                <a:lnTo>
                  <a:pt x="19462" y="172"/>
                </a:lnTo>
                <a:lnTo>
                  <a:pt x="19461" y="149"/>
                </a:lnTo>
                <a:lnTo>
                  <a:pt x="19461" y="126"/>
                </a:lnTo>
                <a:lnTo>
                  <a:pt x="19462" y="103"/>
                </a:lnTo>
                <a:lnTo>
                  <a:pt x="19464" y="81"/>
                </a:lnTo>
                <a:lnTo>
                  <a:pt x="19468" y="57"/>
                </a:lnTo>
                <a:lnTo>
                  <a:pt x="19472" y="34"/>
                </a:lnTo>
                <a:lnTo>
                  <a:pt x="19472" y="34"/>
                </a:lnTo>
                <a:lnTo>
                  <a:pt x="19456" y="88"/>
                </a:lnTo>
                <a:lnTo>
                  <a:pt x="19442" y="142"/>
                </a:lnTo>
                <a:lnTo>
                  <a:pt x="19429" y="196"/>
                </a:lnTo>
                <a:lnTo>
                  <a:pt x="19417" y="250"/>
                </a:lnTo>
                <a:lnTo>
                  <a:pt x="19417" y="250"/>
                </a:lnTo>
                <a:lnTo>
                  <a:pt x="19398" y="175"/>
                </a:lnTo>
                <a:lnTo>
                  <a:pt x="19398" y="175"/>
                </a:lnTo>
                <a:lnTo>
                  <a:pt x="19400" y="199"/>
                </a:lnTo>
                <a:lnTo>
                  <a:pt x="19400" y="222"/>
                </a:lnTo>
                <a:lnTo>
                  <a:pt x="19399" y="244"/>
                </a:lnTo>
                <a:lnTo>
                  <a:pt x="19398" y="268"/>
                </a:lnTo>
                <a:lnTo>
                  <a:pt x="19396" y="290"/>
                </a:lnTo>
                <a:lnTo>
                  <a:pt x="19393" y="313"/>
                </a:lnTo>
                <a:lnTo>
                  <a:pt x="19385" y="359"/>
                </a:lnTo>
                <a:lnTo>
                  <a:pt x="19376" y="404"/>
                </a:lnTo>
                <a:lnTo>
                  <a:pt x="19366" y="449"/>
                </a:lnTo>
                <a:lnTo>
                  <a:pt x="19355" y="495"/>
                </a:lnTo>
                <a:lnTo>
                  <a:pt x="19346" y="542"/>
                </a:lnTo>
                <a:lnTo>
                  <a:pt x="19346" y="542"/>
                </a:lnTo>
                <a:lnTo>
                  <a:pt x="19346" y="545"/>
                </a:lnTo>
                <a:lnTo>
                  <a:pt x="19346" y="545"/>
                </a:lnTo>
                <a:lnTo>
                  <a:pt x="19340" y="509"/>
                </a:lnTo>
                <a:lnTo>
                  <a:pt x="19334" y="471"/>
                </a:lnTo>
                <a:lnTo>
                  <a:pt x="19325" y="433"/>
                </a:lnTo>
                <a:lnTo>
                  <a:pt x="19315" y="396"/>
                </a:lnTo>
                <a:lnTo>
                  <a:pt x="19315" y="396"/>
                </a:lnTo>
                <a:lnTo>
                  <a:pt x="19315" y="395"/>
                </a:lnTo>
                <a:lnTo>
                  <a:pt x="19315" y="395"/>
                </a:lnTo>
                <a:lnTo>
                  <a:pt x="19309" y="367"/>
                </a:lnTo>
                <a:lnTo>
                  <a:pt x="19309" y="367"/>
                </a:lnTo>
                <a:lnTo>
                  <a:pt x="19309" y="365"/>
                </a:lnTo>
                <a:lnTo>
                  <a:pt x="19309" y="365"/>
                </a:lnTo>
                <a:lnTo>
                  <a:pt x="19308" y="362"/>
                </a:lnTo>
                <a:lnTo>
                  <a:pt x="19308" y="362"/>
                </a:lnTo>
                <a:lnTo>
                  <a:pt x="19308" y="360"/>
                </a:lnTo>
                <a:lnTo>
                  <a:pt x="19308" y="360"/>
                </a:lnTo>
                <a:lnTo>
                  <a:pt x="19308" y="348"/>
                </a:lnTo>
                <a:lnTo>
                  <a:pt x="19308" y="348"/>
                </a:lnTo>
                <a:lnTo>
                  <a:pt x="19277" y="204"/>
                </a:lnTo>
                <a:lnTo>
                  <a:pt x="19277" y="204"/>
                </a:lnTo>
                <a:lnTo>
                  <a:pt x="19274" y="179"/>
                </a:lnTo>
                <a:lnTo>
                  <a:pt x="19271" y="153"/>
                </a:lnTo>
                <a:lnTo>
                  <a:pt x="19270" y="128"/>
                </a:lnTo>
                <a:lnTo>
                  <a:pt x="19270" y="102"/>
                </a:lnTo>
                <a:lnTo>
                  <a:pt x="19270" y="77"/>
                </a:lnTo>
                <a:lnTo>
                  <a:pt x="19272" y="51"/>
                </a:lnTo>
                <a:lnTo>
                  <a:pt x="19276" y="25"/>
                </a:lnTo>
                <a:lnTo>
                  <a:pt x="19281" y="0"/>
                </a:lnTo>
                <a:lnTo>
                  <a:pt x="19281" y="0"/>
                </a:lnTo>
                <a:lnTo>
                  <a:pt x="19263" y="59"/>
                </a:lnTo>
                <a:lnTo>
                  <a:pt x="19246" y="117"/>
                </a:lnTo>
                <a:lnTo>
                  <a:pt x="19232" y="177"/>
                </a:lnTo>
                <a:lnTo>
                  <a:pt x="19226" y="207"/>
                </a:lnTo>
                <a:lnTo>
                  <a:pt x="19220" y="237"/>
                </a:lnTo>
                <a:lnTo>
                  <a:pt x="19215" y="267"/>
                </a:lnTo>
                <a:lnTo>
                  <a:pt x="19213" y="296"/>
                </a:lnTo>
                <a:lnTo>
                  <a:pt x="19211" y="327"/>
                </a:lnTo>
                <a:lnTo>
                  <a:pt x="19209" y="357"/>
                </a:lnTo>
                <a:lnTo>
                  <a:pt x="19209" y="388"/>
                </a:lnTo>
                <a:lnTo>
                  <a:pt x="19212" y="417"/>
                </a:lnTo>
                <a:lnTo>
                  <a:pt x="19217" y="448"/>
                </a:lnTo>
                <a:lnTo>
                  <a:pt x="19221" y="479"/>
                </a:lnTo>
                <a:lnTo>
                  <a:pt x="19221" y="479"/>
                </a:lnTo>
                <a:lnTo>
                  <a:pt x="19218" y="498"/>
                </a:lnTo>
                <a:lnTo>
                  <a:pt x="19218" y="498"/>
                </a:lnTo>
                <a:lnTo>
                  <a:pt x="19213" y="472"/>
                </a:lnTo>
                <a:lnTo>
                  <a:pt x="19208" y="447"/>
                </a:lnTo>
                <a:lnTo>
                  <a:pt x="19201" y="421"/>
                </a:lnTo>
                <a:lnTo>
                  <a:pt x="19194" y="396"/>
                </a:lnTo>
                <a:lnTo>
                  <a:pt x="19194" y="396"/>
                </a:lnTo>
                <a:lnTo>
                  <a:pt x="19191" y="380"/>
                </a:lnTo>
                <a:lnTo>
                  <a:pt x="19189" y="372"/>
                </a:lnTo>
                <a:lnTo>
                  <a:pt x="19189" y="365"/>
                </a:lnTo>
                <a:lnTo>
                  <a:pt x="19189" y="365"/>
                </a:lnTo>
                <a:lnTo>
                  <a:pt x="19188" y="362"/>
                </a:lnTo>
                <a:lnTo>
                  <a:pt x="19186" y="358"/>
                </a:lnTo>
                <a:lnTo>
                  <a:pt x="19185" y="356"/>
                </a:lnTo>
                <a:lnTo>
                  <a:pt x="19183" y="352"/>
                </a:lnTo>
                <a:lnTo>
                  <a:pt x="19183" y="352"/>
                </a:lnTo>
                <a:lnTo>
                  <a:pt x="19167" y="264"/>
                </a:lnTo>
                <a:lnTo>
                  <a:pt x="19158" y="220"/>
                </a:lnTo>
                <a:lnTo>
                  <a:pt x="19154" y="177"/>
                </a:lnTo>
                <a:lnTo>
                  <a:pt x="19150" y="132"/>
                </a:lnTo>
                <a:lnTo>
                  <a:pt x="19149" y="110"/>
                </a:lnTo>
                <a:lnTo>
                  <a:pt x="19149" y="88"/>
                </a:lnTo>
                <a:lnTo>
                  <a:pt x="19150" y="66"/>
                </a:lnTo>
                <a:lnTo>
                  <a:pt x="19153" y="44"/>
                </a:lnTo>
                <a:lnTo>
                  <a:pt x="19156" y="21"/>
                </a:lnTo>
                <a:lnTo>
                  <a:pt x="19160" y="0"/>
                </a:lnTo>
                <a:lnTo>
                  <a:pt x="19160" y="0"/>
                </a:lnTo>
                <a:lnTo>
                  <a:pt x="19143" y="57"/>
                </a:lnTo>
                <a:lnTo>
                  <a:pt x="19126" y="114"/>
                </a:lnTo>
                <a:lnTo>
                  <a:pt x="19112" y="172"/>
                </a:lnTo>
                <a:lnTo>
                  <a:pt x="19106" y="200"/>
                </a:lnTo>
                <a:lnTo>
                  <a:pt x="19100" y="230"/>
                </a:lnTo>
                <a:lnTo>
                  <a:pt x="19100" y="230"/>
                </a:lnTo>
                <a:lnTo>
                  <a:pt x="19070" y="92"/>
                </a:lnTo>
                <a:lnTo>
                  <a:pt x="19070" y="92"/>
                </a:lnTo>
                <a:lnTo>
                  <a:pt x="19072" y="121"/>
                </a:lnTo>
                <a:lnTo>
                  <a:pt x="19072" y="149"/>
                </a:lnTo>
                <a:lnTo>
                  <a:pt x="19071" y="179"/>
                </a:lnTo>
                <a:lnTo>
                  <a:pt x="19068" y="207"/>
                </a:lnTo>
                <a:lnTo>
                  <a:pt x="19065" y="236"/>
                </a:lnTo>
                <a:lnTo>
                  <a:pt x="19061" y="264"/>
                </a:lnTo>
                <a:lnTo>
                  <a:pt x="19052" y="322"/>
                </a:lnTo>
                <a:lnTo>
                  <a:pt x="19052" y="322"/>
                </a:lnTo>
                <a:lnTo>
                  <a:pt x="19052" y="296"/>
                </a:lnTo>
                <a:lnTo>
                  <a:pt x="19053" y="270"/>
                </a:lnTo>
                <a:lnTo>
                  <a:pt x="19057" y="243"/>
                </a:lnTo>
                <a:lnTo>
                  <a:pt x="19062" y="217"/>
                </a:lnTo>
                <a:lnTo>
                  <a:pt x="19062" y="217"/>
                </a:lnTo>
                <a:lnTo>
                  <a:pt x="19047" y="260"/>
                </a:lnTo>
                <a:lnTo>
                  <a:pt x="19033" y="302"/>
                </a:lnTo>
                <a:lnTo>
                  <a:pt x="19020" y="345"/>
                </a:lnTo>
                <a:lnTo>
                  <a:pt x="19009" y="388"/>
                </a:lnTo>
                <a:lnTo>
                  <a:pt x="19009" y="388"/>
                </a:lnTo>
                <a:lnTo>
                  <a:pt x="19003" y="351"/>
                </a:lnTo>
                <a:lnTo>
                  <a:pt x="18996" y="314"/>
                </a:lnTo>
                <a:lnTo>
                  <a:pt x="18996" y="314"/>
                </a:lnTo>
                <a:lnTo>
                  <a:pt x="18996" y="301"/>
                </a:lnTo>
                <a:lnTo>
                  <a:pt x="18996" y="301"/>
                </a:lnTo>
                <a:lnTo>
                  <a:pt x="18950" y="92"/>
                </a:lnTo>
                <a:lnTo>
                  <a:pt x="18950" y="92"/>
                </a:lnTo>
                <a:lnTo>
                  <a:pt x="18951" y="113"/>
                </a:lnTo>
                <a:lnTo>
                  <a:pt x="18951" y="134"/>
                </a:lnTo>
                <a:lnTo>
                  <a:pt x="18950" y="174"/>
                </a:lnTo>
                <a:lnTo>
                  <a:pt x="18946" y="216"/>
                </a:lnTo>
                <a:lnTo>
                  <a:pt x="18941" y="256"/>
                </a:lnTo>
                <a:lnTo>
                  <a:pt x="18936" y="298"/>
                </a:lnTo>
                <a:lnTo>
                  <a:pt x="18927" y="339"/>
                </a:lnTo>
                <a:lnTo>
                  <a:pt x="18911" y="421"/>
                </a:lnTo>
                <a:lnTo>
                  <a:pt x="18911" y="421"/>
                </a:lnTo>
                <a:lnTo>
                  <a:pt x="18906" y="378"/>
                </a:lnTo>
                <a:lnTo>
                  <a:pt x="18899" y="334"/>
                </a:lnTo>
                <a:lnTo>
                  <a:pt x="18899" y="334"/>
                </a:lnTo>
                <a:lnTo>
                  <a:pt x="18899" y="321"/>
                </a:lnTo>
                <a:lnTo>
                  <a:pt x="18899" y="321"/>
                </a:lnTo>
                <a:lnTo>
                  <a:pt x="18869" y="181"/>
                </a:lnTo>
                <a:lnTo>
                  <a:pt x="18869" y="181"/>
                </a:lnTo>
                <a:lnTo>
                  <a:pt x="18870" y="175"/>
                </a:lnTo>
                <a:lnTo>
                  <a:pt x="18870" y="175"/>
                </a:lnTo>
                <a:lnTo>
                  <a:pt x="18869" y="180"/>
                </a:lnTo>
                <a:lnTo>
                  <a:pt x="18869" y="180"/>
                </a:lnTo>
                <a:lnTo>
                  <a:pt x="18851" y="95"/>
                </a:lnTo>
                <a:lnTo>
                  <a:pt x="18851" y="95"/>
                </a:lnTo>
                <a:lnTo>
                  <a:pt x="18853" y="132"/>
                </a:lnTo>
                <a:lnTo>
                  <a:pt x="18853" y="168"/>
                </a:lnTo>
                <a:lnTo>
                  <a:pt x="18850" y="204"/>
                </a:lnTo>
                <a:lnTo>
                  <a:pt x="18848" y="239"/>
                </a:lnTo>
                <a:lnTo>
                  <a:pt x="18848" y="239"/>
                </a:lnTo>
                <a:lnTo>
                  <a:pt x="18836" y="274"/>
                </a:lnTo>
                <a:lnTo>
                  <a:pt x="18825" y="308"/>
                </a:lnTo>
                <a:lnTo>
                  <a:pt x="18817" y="341"/>
                </a:lnTo>
                <a:lnTo>
                  <a:pt x="18809" y="376"/>
                </a:lnTo>
                <a:lnTo>
                  <a:pt x="18804" y="410"/>
                </a:lnTo>
                <a:lnTo>
                  <a:pt x="18800" y="445"/>
                </a:lnTo>
                <a:lnTo>
                  <a:pt x="18799" y="479"/>
                </a:lnTo>
                <a:lnTo>
                  <a:pt x="18800" y="497"/>
                </a:lnTo>
                <a:lnTo>
                  <a:pt x="18802" y="513"/>
                </a:lnTo>
                <a:lnTo>
                  <a:pt x="18802" y="513"/>
                </a:lnTo>
                <a:lnTo>
                  <a:pt x="18799" y="530"/>
                </a:lnTo>
                <a:lnTo>
                  <a:pt x="18799" y="530"/>
                </a:lnTo>
                <a:lnTo>
                  <a:pt x="18797" y="541"/>
                </a:lnTo>
                <a:lnTo>
                  <a:pt x="18797" y="541"/>
                </a:lnTo>
                <a:lnTo>
                  <a:pt x="18791" y="520"/>
                </a:lnTo>
                <a:lnTo>
                  <a:pt x="18784" y="500"/>
                </a:lnTo>
                <a:lnTo>
                  <a:pt x="18784" y="500"/>
                </a:lnTo>
                <a:lnTo>
                  <a:pt x="18780" y="487"/>
                </a:lnTo>
                <a:lnTo>
                  <a:pt x="18779" y="481"/>
                </a:lnTo>
                <a:lnTo>
                  <a:pt x="18779" y="475"/>
                </a:lnTo>
                <a:lnTo>
                  <a:pt x="18779" y="475"/>
                </a:lnTo>
                <a:lnTo>
                  <a:pt x="18778" y="473"/>
                </a:lnTo>
                <a:lnTo>
                  <a:pt x="18777" y="471"/>
                </a:lnTo>
                <a:lnTo>
                  <a:pt x="18774" y="467"/>
                </a:lnTo>
                <a:lnTo>
                  <a:pt x="18773" y="465"/>
                </a:lnTo>
                <a:lnTo>
                  <a:pt x="18773" y="465"/>
                </a:lnTo>
                <a:lnTo>
                  <a:pt x="18756" y="392"/>
                </a:lnTo>
                <a:lnTo>
                  <a:pt x="18749" y="357"/>
                </a:lnTo>
                <a:lnTo>
                  <a:pt x="18743" y="320"/>
                </a:lnTo>
                <a:lnTo>
                  <a:pt x="18740" y="284"/>
                </a:lnTo>
                <a:lnTo>
                  <a:pt x="18739" y="267"/>
                </a:lnTo>
                <a:lnTo>
                  <a:pt x="18740" y="248"/>
                </a:lnTo>
                <a:lnTo>
                  <a:pt x="18740" y="230"/>
                </a:lnTo>
                <a:lnTo>
                  <a:pt x="18742" y="212"/>
                </a:lnTo>
                <a:lnTo>
                  <a:pt x="18746" y="193"/>
                </a:lnTo>
                <a:lnTo>
                  <a:pt x="18751" y="175"/>
                </a:lnTo>
                <a:lnTo>
                  <a:pt x="18751" y="175"/>
                </a:lnTo>
                <a:lnTo>
                  <a:pt x="18728" y="236"/>
                </a:lnTo>
                <a:lnTo>
                  <a:pt x="18719" y="267"/>
                </a:lnTo>
                <a:lnTo>
                  <a:pt x="18708" y="296"/>
                </a:lnTo>
                <a:lnTo>
                  <a:pt x="18708" y="296"/>
                </a:lnTo>
                <a:lnTo>
                  <a:pt x="18707" y="288"/>
                </a:lnTo>
                <a:lnTo>
                  <a:pt x="18707" y="288"/>
                </a:lnTo>
                <a:lnTo>
                  <a:pt x="18707" y="276"/>
                </a:lnTo>
                <a:lnTo>
                  <a:pt x="18707" y="276"/>
                </a:lnTo>
                <a:lnTo>
                  <a:pt x="18659" y="58"/>
                </a:lnTo>
                <a:lnTo>
                  <a:pt x="18659" y="58"/>
                </a:lnTo>
                <a:lnTo>
                  <a:pt x="18662" y="82"/>
                </a:lnTo>
                <a:lnTo>
                  <a:pt x="18662" y="104"/>
                </a:lnTo>
                <a:lnTo>
                  <a:pt x="18662" y="128"/>
                </a:lnTo>
                <a:lnTo>
                  <a:pt x="18660" y="152"/>
                </a:lnTo>
                <a:lnTo>
                  <a:pt x="18656" y="198"/>
                </a:lnTo>
                <a:lnTo>
                  <a:pt x="18650" y="244"/>
                </a:lnTo>
                <a:lnTo>
                  <a:pt x="18643" y="290"/>
                </a:lnTo>
                <a:lnTo>
                  <a:pt x="18634" y="337"/>
                </a:lnTo>
                <a:lnTo>
                  <a:pt x="18617" y="429"/>
                </a:lnTo>
                <a:lnTo>
                  <a:pt x="18617" y="429"/>
                </a:lnTo>
                <a:lnTo>
                  <a:pt x="18611" y="403"/>
                </a:lnTo>
                <a:lnTo>
                  <a:pt x="18607" y="376"/>
                </a:lnTo>
                <a:lnTo>
                  <a:pt x="18603" y="350"/>
                </a:lnTo>
                <a:lnTo>
                  <a:pt x="18602" y="324"/>
                </a:lnTo>
                <a:lnTo>
                  <a:pt x="18602" y="296"/>
                </a:lnTo>
                <a:lnTo>
                  <a:pt x="18603" y="270"/>
                </a:lnTo>
                <a:lnTo>
                  <a:pt x="18607" y="244"/>
                </a:lnTo>
                <a:lnTo>
                  <a:pt x="18613" y="217"/>
                </a:lnTo>
                <a:lnTo>
                  <a:pt x="18613" y="217"/>
                </a:lnTo>
                <a:lnTo>
                  <a:pt x="18587" y="292"/>
                </a:lnTo>
                <a:lnTo>
                  <a:pt x="18587" y="292"/>
                </a:lnTo>
                <a:lnTo>
                  <a:pt x="18586" y="288"/>
                </a:lnTo>
                <a:lnTo>
                  <a:pt x="18586" y="288"/>
                </a:lnTo>
                <a:lnTo>
                  <a:pt x="18586" y="276"/>
                </a:lnTo>
                <a:lnTo>
                  <a:pt x="18586" y="276"/>
                </a:lnTo>
                <a:lnTo>
                  <a:pt x="18539" y="58"/>
                </a:lnTo>
                <a:lnTo>
                  <a:pt x="18539" y="58"/>
                </a:lnTo>
                <a:lnTo>
                  <a:pt x="18541" y="84"/>
                </a:lnTo>
                <a:lnTo>
                  <a:pt x="18541" y="110"/>
                </a:lnTo>
                <a:lnTo>
                  <a:pt x="18541" y="138"/>
                </a:lnTo>
                <a:lnTo>
                  <a:pt x="18538" y="164"/>
                </a:lnTo>
                <a:lnTo>
                  <a:pt x="18536" y="190"/>
                </a:lnTo>
                <a:lnTo>
                  <a:pt x="18534" y="216"/>
                </a:lnTo>
                <a:lnTo>
                  <a:pt x="18525" y="268"/>
                </a:lnTo>
                <a:lnTo>
                  <a:pt x="18517" y="320"/>
                </a:lnTo>
                <a:lnTo>
                  <a:pt x="18506" y="372"/>
                </a:lnTo>
                <a:lnTo>
                  <a:pt x="18497" y="424"/>
                </a:lnTo>
                <a:lnTo>
                  <a:pt x="18487" y="477"/>
                </a:lnTo>
                <a:lnTo>
                  <a:pt x="18487" y="477"/>
                </a:lnTo>
                <a:lnTo>
                  <a:pt x="18484" y="501"/>
                </a:lnTo>
                <a:lnTo>
                  <a:pt x="18480" y="526"/>
                </a:lnTo>
                <a:lnTo>
                  <a:pt x="18478" y="575"/>
                </a:lnTo>
                <a:lnTo>
                  <a:pt x="18478" y="575"/>
                </a:lnTo>
                <a:lnTo>
                  <a:pt x="18478" y="575"/>
                </a:lnTo>
                <a:lnTo>
                  <a:pt x="18467" y="538"/>
                </a:lnTo>
                <a:lnTo>
                  <a:pt x="18455" y="500"/>
                </a:lnTo>
                <a:lnTo>
                  <a:pt x="18455" y="500"/>
                </a:lnTo>
                <a:lnTo>
                  <a:pt x="18452" y="487"/>
                </a:lnTo>
                <a:lnTo>
                  <a:pt x="18451" y="481"/>
                </a:lnTo>
                <a:lnTo>
                  <a:pt x="18451" y="475"/>
                </a:lnTo>
                <a:lnTo>
                  <a:pt x="18451" y="475"/>
                </a:lnTo>
                <a:lnTo>
                  <a:pt x="18449" y="473"/>
                </a:lnTo>
                <a:lnTo>
                  <a:pt x="18448" y="471"/>
                </a:lnTo>
                <a:lnTo>
                  <a:pt x="18448" y="471"/>
                </a:lnTo>
                <a:lnTo>
                  <a:pt x="18428" y="394"/>
                </a:lnTo>
                <a:lnTo>
                  <a:pt x="18428" y="394"/>
                </a:lnTo>
                <a:lnTo>
                  <a:pt x="18422" y="366"/>
                </a:lnTo>
                <a:lnTo>
                  <a:pt x="18417" y="339"/>
                </a:lnTo>
                <a:lnTo>
                  <a:pt x="18414" y="312"/>
                </a:lnTo>
                <a:lnTo>
                  <a:pt x="18411" y="284"/>
                </a:lnTo>
                <a:lnTo>
                  <a:pt x="18410" y="257"/>
                </a:lnTo>
                <a:lnTo>
                  <a:pt x="18411" y="230"/>
                </a:lnTo>
                <a:lnTo>
                  <a:pt x="18415" y="203"/>
                </a:lnTo>
                <a:lnTo>
                  <a:pt x="18421" y="175"/>
                </a:lnTo>
                <a:lnTo>
                  <a:pt x="18421" y="175"/>
                </a:lnTo>
                <a:lnTo>
                  <a:pt x="18403" y="225"/>
                </a:lnTo>
                <a:lnTo>
                  <a:pt x="18386" y="274"/>
                </a:lnTo>
                <a:lnTo>
                  <a:pt x="18372" y="324"/>
                </a:lnTo>
                <a:lnTo>
                  <a:pt x="18366" y="348"/>
                </a:lnTo>
                <a:lnTo>
                  <a:pt x="18360" y="373"/>
                </a:lnTo>
                <a:lnTo>
                  <a:pt x="18356" y="398"/>
                </a:lnTo>
                <a:lnTo>
                  <a:pt x="18352" y="423"/>
                </a:lnTo>
                <a:lnTo>
                  <a:pt x="18351" y="448"/>
                </a:lnTo>
                <a:lnTo>
                  <a:pt x="18350" y="473"/>
                </a:lnTo>
                <a:lnTo>
                  <a:pt x="18351" y="499"/>
                </a:lnTo>
                <a:lnTo>
                  <a:pt x="18353" y="524"/>
                </a:lnTo>
                <a:lnTo>
                  <a:pt x="18358" y="550"/>
                </a:lnTo>
                <a:lnTo>
                  <a:pt x="18364" y="575"/>
                </a:lnTo>
                <a:lnTo>
                  <a:pt x="18364" y="575"/>
                </a:lnTo>
                <a:lnTo>
                  <a:pt x="18364" y="575"/>
                </a:lnTo>
                <a:lnTo>
                  <a:pt x="18357" y="575"/>
                </a:lnTo>
                <a:lnTo>
                  <a:pt x="18357" y="575"/>
                </a:lnTo>
                <a:lnTo>
                  <a:pt x="18347" y="538"/>
                </a:lnTo>
                <a:lnTo>
                  <a:pt x="18334" y="500"/>
                </a:lnTo>
                <a:lnTo>
                  <a:pt x="18334" y="500"/>
                </a:lnTo>
                <a:lnTo>
                  <a:pt x="18331" y="487"/>
                </a:lnTo>
                <a:lnTo>
                  <a:pt x="18330" y="481"/>
                </a:lnTo>
                <a:lnTo>
                  <a:pt x="18330" y="475"/>
                </a:lnTo>
                <a:lnTo>
                  <a:pt x="18330" y="475"/>
                </a:lnTo>
                <a:lnTo>
                  <a:pt x="18328" y="473"/>
                </a:lnTo>
                <a:lnTo>
                  <a:pt x="18327" y="471"/>
                </a:lnTo>
                <a:lnTo>
                  <a:pt x="18325" y="467"/>
                </a:lnTo>
                <a:lnTo>
                  <a:pt x="18325" y="465"/>
                </a:lnTo>
                <a:lnTo>
                  <a:pt x="18325" y="465"/>
                </a:lnTo>
                <a:lnTo>
                  <a:pt x="18307" y="392"/>
                </a:lnTo>
                <a:lnTo>
                  <a:pt x="18300" y="357"/>
                </a:lnTo>
                <a:lnTo>
                  <a:pt x="18294" y="320"/>
                </a:lnTo>
                <a:lnTo>
                  <a:pt x="18290" y="284"/>
                </a:lnTo>
                <a:lnTo>
                  <a:pt x="18289" y="267"/>
                </a:lnTo>
                <a:lnTo>
                  <a:pt x="18290" y="248"/>
                </a:lnTo>
                <a:lnTo>
                  <a:pt x="18292" y="230"/>
                </a:lnTo>
                <a:lnTo>
                  <a:pt x="18293" y="212"/>
                </a:lnTo>
                <a:lnTo>
                  <a:pt x="18296" y="193"/>
                </a:lnTo>
                <a:lnTo>
                  <a:pt x="18301" y="175"/>
                </a:lnTo>
                <a:lnTo>
                  <a:pt x="18301" y="175"/>
                </a:lnTo>
                <a:lnTo>
                  <a:pt x="18283" y="223"/>
                </a:lnTo>
                <a:lnTo>
                  <a:pt x="18268" y="270"/>
                </a:lnTo>
                <a:lnTo>
                  <a:pt x="18254" y="316"/>
                </a:lnTo>
                <a:lnTo>
                  <a:pt x="18247" y="340"/>
                </a:lnTo>
                <a:lnTo>
                  <a:pt x="18242" y="364"/>
                </a:lnTo>
                <a:lnTo>
                  <a:pt x="18242" y="364"/>
                </a:lnTo>
                <a:lnTo>
                  <a:pt x="18211" y="251"/>
                </a:lnTo>
                <a:lnTo>
                  <a:pt x="18211" y="251"/>
                </a:lnTo>
                <a:lnTo>
                  <a:pt x="18212" y="271"/>
                </a:lnTo>
                <a:lnTo>
                  <a:pt x="18212" y="292"/>
                </a:lnTo>
                <a:lnTo>
                  <a:pt x="18212" y="312"/>
                </a:lnTo>
                <a:lnTo>
                  <a:pt x="18210" y="332"/>
                </a:lnTo>
                <a:lnTo>
                  <a:pt x="18205" y="372"/>
                </a:lnTo>
                <a:lnTo>
                  <a:pt x="18198" y="411"/>
                </a:lnTo>
                <a:lnTo>
                  <a:pt x="18198" y="411"/>
                </a:lnTo>
                <a:lnTo>
                  <a:pt x="18191" y="377"/>
                </a:lnTo>
                <a:lnTo>
                  <a:pt x="18185" y="341"/>
                </a:lnTo>
                <a:lnTo>
                  <a:pt x="18180" y="306"/>
                </a:lnTo>
                <a:lnTo>
                  <a:pt x="18177" y="271"/>
                </a:lnTo>
                <a:lnTo>
                  <a:pt x="18174" y="236"/>
                </a:lnTo>
                <a:lnTo>
                  <a:pt x="18175" y="202"/>
                </a:lnTo>
                <a:lnTo>
                  <a:pt x="18177" y="184"/>
                </a:lnTo>
                <a:lnTo>
                  <a:pt x="18179" y="166"/>
                </a:lnTo>
                <a:lnTo>
                  <a:pt x="18181" y="148"/>
                </a:lnTo>
                <a:lnTo>
                  <a:pt x="18185" y="130"/>
                </a:lnTo>
                <a:lnTo>
                  <a:pt x="18185" y="130"/>
                </a:lnTo>
                <a:lnTo>
                  <a:pt x="18167" y="190"/>
                </a:lnTo>
                <a:lnTo>
                  <a:pt x="18149" y="249"/>
                </a:lnTo>
                <a:lnTo>
                  <a:pt x="18141" y="280"/>
                </a:lnTo>
                <a:lnTo>
                  <a:pt x="18134" y="309"/>
                </a:lnTo>
                <a:lnTo>
                  <a:pt x="18128" y="339"/>
                </a:lnTo>
                <a:lnTo>
                  <a:pt x="18122" y="369"/>
                </a:lnTo>
                <a:lnTo>
                  <a:pt x="18122" y="369"/>
                </a:lnTo>
                <a:lnTo>
                  <a:pt x="18090" y="251"/>
                </a:lnTo>
                <a:lnTo>
                  <a:pt x="18090" y="251"/>
                </a:lnTo>
                <a:lnTo>
                  <a:pt x="18091" y="269"/>
                </a:lnTo>
                <a:lnTo>
                  <a:pt x="18091" y="287"/>
                </a:lnTo>
                <a:lnTo>
                  <a:pt x="18090" y="321"/>
                </a:lnTo>
                <a:lnTo>
                  <a:pt x="18086" y="357"/>
                </a:lnTo>
                <a:lnTo>
                  <a:pt x="18082" y="391"/>
                </a:lnTo>
                <a:lnTo>
                  <a:pt x="18075" y="426"/>
                </a:lnTo>
                <a:lnTo>
                  <a:pt x="18066" y="461"/>
                </a:lnTo>
                <a:lnTo>
                  <a:pt x="18050" y="531"/>
                </a:lnTo>
                <a:lnTo>
                  <a:pt x="18050" y="531"/>
                </a:lnTo>
                <a:lnTo>
                  <a:pt x="18040" y="491"/>
                </a:lnTo>
                <a:lnTo>
                  <a:pt x="18028" y="450"/>
                </a:lnTo>
                <a:lnTo>
                  <a:pt x="18028" y="450"/>
                </a:lnTo>
                <a:lnTo>
                  <a:pt x="18025" y="436"/>
                </a:lnTo>
                <a:lnTo>
                  <a:pt x="18024" y="429"/>
                </a:lnTo>
                <a:lnTo>
                  <a:pt x="18022" y="423"/>
                </a:lnTo>
                <a:lnTo>
                  <a:pt x="18022" y="423"/>
                </a:lnTo>
                <a:lnTo>
                  <a:pt x="18021" y="420"/>
                </a:lnTo>
                <a:lnTo>
                  <a:pt x="18021" y="420"/>
                </a:lnTo>
                <a:lnTo>
                  <a:pt x="18021" y="415"/>
                </a:lnTo>
                <a:lnTo>
                  <a:pt x="18021" y="415"/>
                </a:lnTo>
                <a:lnTo>
                  <a:pt x="17994" y="298"/>
                </a:lnTo>
                <a:lnTo>
                  <a:pt x="17994" y="298"/>
                </a:lnTo>
                <a:lnTo>
                  <a:pt x="17989" y="273"/>
                </a:lnTo>
                <a:lnTo>
                  <a:pt x="17987" y="247"/>
                </a:lnTo>
                <a:lnTo>
                  <a:pt x="17984" y="220"/>
                </a:lnTo>
                <a:lnTo>
                  <a:pt x="17983" y="196"/>
                </a:lnTo>
                <a:lnTo>
                  <a:pt x="17983" y="170"/>
                </a:lnTo>
                <a:lnTo>
                  <a:pt x="17986" y="143"/>
                </a:lnTo>
                <a:lnTo>
                  <a:pt x="17988" y="119"/>
                </a:lnTo>
                <a:lnTo>
                  <a:pt x="17994" y="92"/>
                </a:lnTo>
                <a:lnTo>
                  <a:pt x="17994" y="92"/>
                </a:lnTo>
                <a:lnTo>
                  <a:pt x="17976" y="146"/>
                </a:lnTo>
                <a:lnTo>
                  <a:pt x="17960" y="200"/>
                </a:lnTo>
                <a:lnTo>
                  <a:pt x="17945" y="254"/>
                </a:lnTo>
                <a:lnTo>
                  <a:pt x="17938" y="281"/>
                </a:lnTo>
                <a:lnTo>
                  <a:pt x="17933" y="308"/>
                </a:lnTo>
                <a:lnTo>
                  <a:pt x="17929" y="335"/>
                </a:lnTo>
                <a:lnTo>
                  <a:pt x="17925" y="363"/>
                </a:lnTo>
                <a:lnTo>
                  <a:pt x="17924" y="390"/>
                </a:lnTo>
                <a:lnTo>
                  <a:pt x="17923" y="418"/>
                </a:lnTo>
                <a:lnTo>
                  <a:pt x="17924" y="446"/>
                </a:lnTo>
                <a:lnTo>
                  <a:pt x="17926" y="473"/>
                </a:lnTo>
                <a:lnTo>
                  <a:pt x="17930" y="501"/>
                </a:lnTo>
                <a:lnTo>
                  <a:pt x="17936" y="530"/>
                </a:lnTo>
                <a:lnTo>
                  <a:pt x="17936" y="530"/>
                </a:lnTo>
                <a:lnTo>
                  <a:pt x="17932" y="546"/>
                </a:lnTo>
                <a:lnTo>
                  <a:pt x="17932" y="546"/>
                </a:lnTo>
                <a:lnTo>
                  <a:pt x="17928" y="523"/>
                </a:lnTo>
                <a:lnTo>
                  <a:pt x="17922" y="499"/>
                </a:lnTo>
                <a:lnTo>
                  <a:pt x="17914" y="474"/>
                </a:lnTo>
                <a:lnTo>
                  <a:pt x="17907" y="450"/>
                </a:lnTo>
                <a:lnTo>
                  <a:pt x="17907" y="450"/>
                </a:lnTo>
                <a:lnTo>
                  <a:pt x="17904" y="436"/>
                </a:lnTo>
                <a:lnTo>
                  <a:pt x="17903" y="429"/>
                </a:lnTo>
                <a:lnTo>
                  <a:pt x="17903" y="423"/>
                </a:lnTo>
                <a:lnTo>
                  <a:pt x="17903" y="423"/>
                </a:lnTo>
                <a:lnTo>
                  <a:pt x="17901" y="420"/>
                </a:lnTo>
                <a:lnTo>
                  <a:pt x="17899" y="417"/>
                </a:lnTo>
                <a:lnTo>
                  <a:pt x="17898" y="415"/>
                </a:lnTo>
                <a:lnTo>
                  <a:pt x="17897" y="411"/>
                </a:lnTo>
                <a:lnTo>
                  <a:pt x="17897" y="411"/>
                </a:lnTo>
                <a:lnTo>
                  <a:pt x="17880" y="332"/>
                </a:lnTo>
                <a:lnTo>
                  <a:pt x="17872" y="292"/>
                </a:lnTo>
                <a:lnTo>
                  <a:pt x="17866" y="252"/>
                </a:lnTo>
                <a:lnTo>
                  <a:pt x="17863" y="212"/>
                </a:lnTo>
                <a:lnTo>
                  <a:pt x="17862" y="192"/>
                </a:lnTo>
                <a:lnTo>
                  <a:pt x="17862" y="172"/>
                </a:lnTo>
                <a:lnTo>
                  <a:pt x="17863" y="152"/>
                </a:lnTo>
                <a:lnTo>
                  <a:pt x="17866" y="133"/>
                </a:lnTo>
                <a:lnTo>
                  <a:pt x="17869" y="113"/>
                </a:lnTo>
                <a:lnTo>
                  <a:pt x="17873" y="92"/>
                </a:lnTo>
                <a:lnTo>
                  <a:pt x="17873" y="92"/>
                </a:lnTo>
                <a:lnTo>
                  <a:pt x="17856" y="145"/>
                </a:lnTo>
                <a:lnTo>
                  <a:pt x="17840" y="196"/>
                </a:lnTo>
                <a:lnTo>
                  <a:pt x="17826" y="248"/>
                </a:lnTo>
                <a:lnTo>
                  <a:pt x="17820" y="274"/>
                </a:lnTo>
                <a:lnTo>
                  <a:pt x="17814" y="300"/>
                </a:lnTo>
                <a:lnTo>
                  <a:pt x="17814" y="300"/>
                </a:lnTo>
                <a:lnTo>
                  <a:pt x="17783" y="175"/>
                </a:lnTo>
                <a:lnTo>
                  <a:pt x="17783" y="175"/>
                </a:lnTo>
                <a:lnTo>
                  <a:pt x="17785" y="205"/>
                </a:lnTo>
                <a:lnTo>
                  <a:pt x="17784" y="234"/>
                </a:lnTo>
                <a:lnTo>
                  <a:pt x="17783" y="262"/>
                </a:lnTo>
                <a:lnTo>
                  <a:pt x="17780" y="290"/>
                </a:lnTo>
                <a:lnTo>
                  <a:pt x="17777" y="319"/>
                </a:lnTo>
                <a:lnTo>
                  <a:pt x="17772" y="347"/>
                </a:lnTo>
                <a:lnTo>
                  <a:pt x="17760" y="404"/>
                </a:lnTo>
                <a:lnTo>
                  <a:pt x="17760" y="404"/>
                </a:lnTo>
                <a:lnTo>
                  <a:pt x="17759" y="401"/>
                </a:lnTo>
                <a:lnTo>
                  <a:pt x="17759" y="401"/>
                </a:lnTo>
                <a:lnTo>
                  <a:pt x="17743" y="309"/>
                </a:lnTo>
                <a:lnTo>
                  <a:pt x="17734" y="263"/>
                </a:lnTo>
                <a:lnTo>
                  <a:pt x="17729" y="218"/>
                </a:lnTo>
                <a:lnTo>
                  <a:pt x="17726" y="172"/>
                </a:lnTo>
                <a:lnTo>
                  <a:pt x="17725" y="149"/>
                </a:lnTo>
                <a:lnTo>
                  <a:pt x="17725" y="126"/>
                </a:lnTo>
                <a:lnTo>
                  <a:pt x="17726" y="103"/>
                </a:lnTo>
                <a:lnTo>
                  <a:pt x="17728" y="81"/>
                </a:lnTo>
                <a:lnTo>
                  <a:pt x="17732" y="57"/>
                </a:lnTo>
                <a:lnTo>
                  <a:pt x="17735" y="34"/>
                </a:lnTo>
                <a:lnTo>
                  <a:pt x="17735" y="34"/>
                </a:lnTo>
                <a:lnTo>
                  <a:pt x="17720" y="88"/>
                </a:lnTo>
                <a:lnTo>
                  <a:pt x="17706" y="142"/>
                </a:lnTo>
                <a:lnTo>
                  <a:pt x="17693" y="196"/>
                </a:lnTo>
                <a:lnTo>
                  <a:pt x="17681" y="250"/>
                </a:lnTo>
                <a:lnTo>
                  <a:pt x="17681" y="250"/>
                </a:lnTo>
                <a:lnTo>
                  <a:pt x="17663" y="175"/>
                </a:lnTo>
                <a:lnTo>
                  <a:pt x="17663" y="175"/>
                </a:lnTo>
                <a:lnTo>
                  <a:pt x="17664" y="199"/>
                </a:lnTo>
                <a:lnTo>
                  <a:pt x="17664" y="222"/>
                </a:lnTo>
                <a:lnTo>
                  <a:pt x="17663" y="244"/>
                </a:lnTo>
                <a:lnTo>
                  <a:pt x="17662" y="268"/>
                </a:lnTo>
                <a:lnTo>
                  <a:pt x="17659" y="290"/>
                </a:lnTo>
                <a:lnTo>
                  <a:pt x="17657" y="313"/>
                </a:lnTo>
                <a:lnTo>
                  <a:pt x="17649" y="359"/>
                </a:lnTo>
                <a:lnTo>
                  <a:pt x="17639" y="404"/>
                </a:lnTo>
                <a:lnTo>
                  <a:pt x="17630" y="449"/>
                </a:lnTo>
                <a:lnTo>
                  <a:pt x="17619" y="495"/>
                </a:lnTo>
                <a:lnTo>
                  <a:pt x="17610" y="542"/>
                </a:lnTo>
                <a:lnTo>
                  <a:pt x="17610" y="542"/>
                </a:lnTo>
                <a:lnTo>
                  <a:pt x="17610" y="545"/>
                </a:lnTo>
                <a:lnTo>
                  <a:pt x="17610" y="545"/>
                </a:lnTo>
                <a:lnTo>
                  <a:pt x="17605" y="509"/>
                </a:lnTo>
                <a:lnTo>
                  <a:pt x="17598" y="471"/>
                </a:lnTo>
                <a:lnTo>
                  <a:pt x="17590" y="433"/>
                </a:lnTo>
                <a:lnTo>
                  <a:pt x="17579" y="396"/>
                </a:lnTo>
                <a:lnTo>
                  <a:pt x="17579" y="396"/>
                </a:lnTo>
                <a:lnTo>
                  <a:pt x="17579" y="395"/>
                </a:lnTo>
                <a:lnTo>
                  <a:pt x="17579" y="395"/>
                </a:lnTo>
                <a:lnTo>
                  <a:pt x="17573" y="367"/>
                </a:lnTo>
                <a:lnTo>
                  <a:pt x="17573" y="367"/>
                </a:lnTo>
                <a:lnTo>
                  <a:pt x="17573" y="365"/>
                </a:lnTo>
                <a:lnTo>
                  <a:pt x="17573" y="365"/>
                </a:lnTo>
                <a:lnTo>
                  <a:pt x="17572" y="362"/>
                </a:lnTo>
                <a:lnTo>
                  <a:pt x="17572" y="362"/>
                </a:lnTo>
                <a:lnTo>
                  <a:pt x="17572" y="360"/>
                </a:lnTo>
                <a:lnTo>
                  <a:pt x="17572" y="360"/>
                </a:lnTo>
                <a:lnTo>
                  <a:pt x="17572" y="348"/>
                </a:lnTo>
                <a:lnTo>
                  <a:pt x="17572" y="348"/>
                </a:lnTo>
                <a:lnTo>
                  <a:pt x="17541" y="204"/>
                </a:lnTo>
                <a:lnTo>
                  <a:pt x="17541" y="204"/>
                </a:lnTo>
                <a:lnTo>
                  <a:pt x="17539" y="178"/>
                </a:lnTo>
                <a:lnTo>
                  <a:pt x="17536" y="153"/>
                </a:lnTo>
                <a:lnTo>
                  <a:pt x="17534" y="128"/>
                </a:lnTo>
                <a:lnTo>
                  <a:pt x="17534" y="102"/>
                </a:lnTo>
                <a:lnTo>
                  <a:pt x="17534" y="77"/>
                </a:lnTo>
                <a:lnTo>
                  <a:pt x="17536" y="51"/>
                </a:lnTo>
                <a:lnTo>
                  <a:pt x="17540" y="25"/>
                </a:lnTo>
                <a:lnTo>
                  <a:pt x="17544" y="0"/>
                </a:lnTo>
                <a:lnTo>
                  <a:pt x="17544" y="0"/>
                </a:lnTo>
                <a:lnTo>
                  <a:pt x="17527" y="59"/>
                </a:lnTo>
                <a:lnTo>
                  <a:pt x="17510" y="117"/>
                </a:lnTo>
                <a:lnTo>
                  <a:pt x="17496" y="177"/>
                </a:lnTo>
                <a:lnTo>
                  <a:pt x="17490" y="207"/>
                </a:lnTo>
                <a:lnTo>
                  <a:pt x="17484" y="237"/>
                </a:lnTo>
                <a:lnTo>
                  <a:pt x="17479" y="267"/>
                </a:lnTo>
                <a:lnTo>
                  <a:pt x="17477" y="296"/>
                </a:lnTo>
                <a:lnTo>
                  <a:pt x="17474" y="327"/>
                </a:lnTo>
                <a:lnTo>
                  <a:pt x="17473" y="357"/>
                </a:lnTo>
                <a:lnTo>
                  <a:pt x="17474" y="388"/>
                </a:lnTo>
                <a:lnTo>
                  <a:pt x="17476" y="417"/>
                </a:lnTo>
                <a:lnTo>
                  <a:pt x="17480" y="448"/>
                </a:lnTo>
                <a:lnTo>
                  <a:pt x="17485" y="479"/>
                </a:lnTo>
                <a:lnTo>
                  <a:pt x="17485" y="479"/>
                </a:lnTo>
                <a:lnTo>
                  <a:pt x="17482" y="498"/>
                </a:lnTo>
                <a:lnTo>
                  <a:pt x="17482" y="498"/>
                </a:lnTo>
                <a:lnTo>
                  <a:pt x="17477" y="472"/>
                </a:lnTo>
                <a:lnTo>
                  <a:pt x="17472" y="447"/>
                </a:lnTo>
                <a:lnTo>
                  <a:pt x="17465" y="421"/>
                </a:lnTo>
                <a:lnTo>
                  <a:pt x="17458" y="396"/>
                </a:lnTo>
                <a:lnTo>
                  <a:pt x="17458" y="396"/>
                </a:lnTo>
                <a:lnTo>
                  <a:pt x="17454" y="380"/>
                </a:lnTo>
                <a:lnTo>
                  <a:pt x="17453" y="372"/>
                </a:lnTo>
                <a:lnTo>
                  <a:pt x="17453" y="365"/>
                </a:lnTo>
                <a:lnTo>
                  <a:pt x="17453" y="365"/>
                </a:lnTo>
                <a:lnTo>
                  <a:pt x="17452" y="362"/>
                </a:lnTo>
                <a:lnTo>
                  <a:pt x="17450" y="358"/>
                </a:lnTo>
                <a:lnTo>
                  <a:pt x="17448" y="356"/>
                </a:lnTo>
                <a:lnTo>
                  <a:pt x="17447" y="352"/>
                </a:lnTo>
                <a:lnTo>
                  <a:pt x="17447" y="352"/>
                </a:lnTo>
                <a:lnTo>
                  <a:pt x="17431" y="264"/>
                </a:lnTo>
                <a:lnTo>
                  <a:pt x="17422" y="220"/>
                </a:lnTo>
                <a:lnTo>
                  <a:pt x="17418" y="177"/>
                </a:lnTo>
                <a:lnTo>
                  <a:pt x="17414" y="132"/>
                </a:lnTo>
                <a:lnTo>
                  <a:pt x="17413" y="110"/>
                </a:lnTo>
                <a:lnTo>
                  <a:pt x="17413" y="88"/>
                </a:lnTo>
                <a:lnTo>
                  <a:pt x="17414" y="66"/>
                </a:lnTo>
                <a:lnTo>
                  <a:pt x="17416" y="44"/>
                </a:lnTo>
                <a:lnTo>
                  <a:pt x="17420" y="21"/>
                </a:lnTo>
                <a:lnTo>
                  <a:pt x="17423" y="0"/>
                </a:lnTo>
                <a:lnTo>
                  <a:pt x="17423" y="0"/>
                </a:lnTo>
                <a:lnTo>
                  <a:pt x="17407" y="57"/>
                </a:lnTo>
                <a:lnTo>
                  <a:pt x="17390" y="114"/>
                </a:lnTo>
                <a:lnTo>
                  <a:pt x="17376" y="172"/>
                </a:lnTo>
                <a:lnTo>
                  <a:pt x="17370" y="200"/>
                </a:lnTo>
                <a:lnTo>
                  <a:pt x="17365" y="230"/>
                </a:lnTo>
                <a:lnTo>
                  <a:pt x="17365" y="230"/>
                </a:lnTo>
                <a:lnTo>
                  <a:pt x="17333" y="92"/>
                </a:lnTo>
                <a:lnTo>
                  <a:pt x="17333" y="92"/>
                </a:lnTo>
                <a:lnTo>
                  <a:pt x="17335" y="116"/>
                </a:lnTo>
                <a:lnTo>
                  <a:pt x="17336" y="140"/>
                </a:lnTo>
                <a:lnTo>
                  <a:pt x="17335" y="164"/>
                </a:lnTo>
                <a:lnTo>
                  <a:pt x="17333" y="187"/>
                </a:lnTo>
                <a:lnTo>
                  <a:pt x="17329" y="236"/>
                </a:lnTo>
                <a:lnTo>
                  <a:pt x="17323" y="283"/>
                </a:lnTo>
                <a:lnTo>
                  <a:pt x="17313" y="331"/>
                </a:lnTo>
                <a:lnTo>
                  <a:pt x="17304" y="378"/>
                </a:lnTo>
                <a:lnTo>
                  <a:pt x="17285" y="474"/>
                </a:lnTo>
                <a:lnTo>
                  <a:pt x="17285" y="474"/>
                </a:lnTo>
                <a:lnTo>
                  <a:pt x="17276" y="433"/>
                </a:lnTo>
                <a:lnTo>
                  <a:pt x="17276" y="433"/>
                </a:lnTo>
                <a:lnTo>
                  <a:pt x="17274" y="404"/>
                </a:lnTo>
                <a:lnTo>
                  <a:pt x="17271" y="376"/>
                </a:lnTo>
                <a:lnTo>
                  <a:pt x="17267" y="347"/>
                </a:lnTo>
                <a:lnTo>
                  <a:pt x="17261" y="320"/>
                </a:lnTo>
                <a:lnTo>
                  <a:pt x="17261" y="320"/>
                </a:lnTo>
                <a:lnTo>
                  <a:pt x="17261" y="294"/>
                </a:lnTo>
                <a:lnTo>
                  <a:pt x="17263" y="268"/>
                </a:lnTo>
                <a:lnTo>
                  <a:pt x="17267" y="243"/>
                </a:lnTo>
                <a:lnTo>
                  <a:pt x="17272" y="217"/>
                </a:lnTo>
                <a:lnTo>
                  <a:pt x="17272" y="217"/>
                </a:lnTo>
                <a:lnTo>
                  <a:pt x="17254" y="270"/>
                </a:lnTo>
                <a:lnTo>
                  <a:pt x="17254" y="270"/>
                </a:lnTo>
                <a:lnTo>
                  <a:pt x="17214" y="92"/>
                </a:lnTo>
                <a:lnTo>
                  <a:pt x="17214" y="92"/>
                </a:lnTo>
                <a:lnTo>
                  <a:pt x="17215" y="117"/>
                </a:lnTo>
                <a:lnTo>
                  <a:pt x="17215" y="142"/>
                </a:lnTo>
                <a:lnTo>
                  <a:pt x="17215" y="168"/>
                </a:lnTo>
                <a:lnTo>
                  <a:pt x="17212" y="193"/>
                </a:lnTo>
                <a:lnTo>
                  <a:pt x="17210" y="218"/>
                </a:lnTo>
                <a:lnTo>
                  <a:pt x="17208" y="243"/>
                </a:lnTo>
                <a:lnTo>
                  <a:pt x="17199" y="294"/>
                </a:lnTo>
                <a:lnTo>
                  <a:pt x="17191" y="344"/>
                </a:lnTo>
                <a:lnTo>
                  <a:pt x="17180" y="395"/>
                </a:lnTo>
                <a:lnTo>
                  <a:pt x="17170" y="445"/>
                </a:lnTo>
                <a:lnTo>
                  <a:pt x="17160" y="495"/>
                </a:lnTo>
                <a:lnTo>
                  <a:pt x="17160" y="495"/>
                </a:lnTo>
                <a:lnTo>
                  <a:pt x="17155" y="536"/>
                </a:lnTo>
                <a:lnTo>
                  <a:pt x="17152" y="575"/>
                </a:lnTo>
                <a:lnTo>
                  <a:pt x="17137" y="575"/>
                </a:lnTo>
                <a:lnTo>
                  <a:pt x="17137" y="575"/>
                </a:lnTo>
                <a:lnTo>
                  <a:pt x="17131" y="551"/>
                </a:lnTo>
                <a:lnTo>
                  <a:pt x="17123" y="527"/>
                </a:lnTo>
                <a:lnTo>
                  <a:pt x="17123" y="527"/>
                </a:lnTo>
                <a:lnTo>
                  <a:pt x="17125" y="504"/>
                </a:lnTo>
                <a:lnTo>
                  <a:pt x="17125" y="480"/>
                </a:lnTo>
                <a:lnTo>
                  <a:pt x="17123" y="455"/>
                </a:lnTo>
                <a:lnTo>
                  <a:pt x="17122" y="431"/>
                </a:lnTo>
                <a:lnTo>
                  <a:pt x="17120" y="408"/>
                </a:lnTo>
                <a:lnTo>
                  <a:pt x="17116" y="383"/>
                </a:lnTo>
                <a:lnTo>
                  <a:pt x="17108" y="334"/>
                </a:lnTo>
                <a:lnTo>
                  <a:pt x="17108" y="334"/>
                </a:lnTo>
                <a:lnTo>
                  <a:pt x="17108" y="321"/>
                </a:lnTo>
                <a:lnTo>
                  <a:pt x="17108" y="321"/>
                </a:lnTo>
                <a:lnTo>
                  <a:pt x="17080" y="181"/>
                </a:lnTo>
                <a:lnTo>
                  <a:pt x="17080" y="181"/>
                </a:lnTo>
                <a:lnTo>
                  <a:pt x="17081" y="175"/>
                </a:lnTo>
                <a:lnTo>
                  <a:pt x="17081" y="175"/>
                </a:lnTo>
                <a:lnTo>
                  <a:pt x="17080" y="180"/>
                </a:lnTo>
                <a:lnTo>
                  <a:pt x="17080" y="180"/>
                </a:lnTo>
                <a:lnTo>
                  <a:pt x="17062" y="95"/>
                </a:lnTo>
                <a:lnTo>
                  <a:pt x="17062" y="95"/>
                </a:lnTo>
                <a:lnTo>
                  <a:pt x="17063" y="132"/>
                </a:lnTo>
                <a:lnTo>
                  <a:pt x="17063" y="168"/>
                </a:lnTo>
                <a:lnTo>
                  <a:pt x="17061" y="204"/>
                </a:lnTo>
                <a:lnTo>
                  <a:pt x="17057" y="241"/>
                </a:lnTo>
                <a:lnTo>
                  <a:pt x="17057" y="241"/>
                </a:lnTo>
                <a:lnTo>
                  <a:pt x="17046" y="274"/>
                </a:lnTo>
                <a:lnTo>
                  <a:pt x="17036" y="308"/>
                </a:lnTo>
                <a:lnTo>
                  <a:pt x="17026" y="341"/>
                </a:lnTo>
                <a:lnTo>
                  <a:pt x="17019" y="376"/>
                </a:lnTo>
                <a:lnTo>
                  <a:pt x="17013" y="410"/>
                </a:lnTo>
                <a:lnTo>
                  <a:pt x="17011" y="445"/>
                </a:lnTo>
                <a:lnTo>
                  <a:pt x="17010" y="479"/>
                </a:lnTo>
                <a:lnTo>
                  <a:pt x="17010" y="497"/>
                </a:lnTo>
                <a:lnTo>
                  <a:pt x="17012" y="513"/>
                </a:lnTo>
                <a:lnTo>
                  <a:pt x="17012" y="513"/>
                </a:lnTo>
                <a:lnTo>
                  <a:pt x="17008" y="530"/>
                </a:lnTo>
                <a:lnTo>
                  <a:pt x="17008" y="530"/>
                </a:lnTo>
                <a:lnTo>
                  <a:pt x="17007" y="541"/>
                </a:lnTo>
                <a:lnTo>
                  <a:pt x="17007" y="541"/>
                </a:lnTo>
                <a:lnTo>
                  <a:pt x="17001" y="520"/>
                </a:lnTo>
                <a:lnTo>
                  <a:pt x="16994" y="500"/>
                </a:lnTo>
                <a:lnTo>
                  <a:pt x="16994" y="500"/>
                </a:lnTo>
                <a:lnTo>
                  <a:pt x="16991" y="487"/>
                </a:lnTo>
                <a:lnTo>
                  <a:pt x="16989" y="481"/>
                </a:lnTo>
                <a:lnTo>
                  <a:pt x="16989" y="475"/>
                </a:lnTo>
                <a:lnTo>
                  <a:pt x="16989" y="475"/>
                </a:lnTo>
                <a:lnTo>
                  <a:pt x="16988" y="473"/>
                </a:lnTo>
                <a:lnTo>
                  <a:pt x="16986" y="471"/>
                </a:lnTo>
                <a:lnTo>
                  <a:pt x="16985" y="467"/>
                </a:lnTo>
                <a:lnTo>
                  <a:pt x="16984" y="465"/>
                </a:lnTo>
                <a:lnTo>
                  <a:pt x="16984" y="465"/>
                </a:lnTo>
                <a:lnTo>
                  <a:pt x="16967" y="392"/>
                </a:lnTo>
                <a:lnTo>
                  <a:pt x="16959" y="357"/>
                </a:lnTo>
                <a:lnTo>
                  <a:pt x="16953" y="320"/>
                </a:lnTo>
                <a:lnTo>
                  <a:pt x="16950" y="284"/>
                </a:lnTo>
                <a:lnTo>
                  <a:pt x="16949" y="267"/>
                </a:lnTo>
                <a:lnTo>
                  <a:pt x="16949" y="248"/>
                </a:lnTo>
                <a:lnTo>
                  <a:pt x="16950" y="230"/>
                </a:lnTo>
                <a:lnTo>
                  <a:pt x="16953" y="212"/>
                </a:lnTo>
                <a:lnTo>
                  <a:pt x="16956" y="193"/>
                </a:lnTo>
                <a:lnTo>
                  <a:pt x="16960" y="175"/>
                </a:lnTo>
                <a:lnTo>
                  <a:pt x="16960" y="175"/>
                </a:lnTo>
                <a:lnTo>
                  <a:pt x="16938" y="236"/>
                </a:lnTo>
                <a:lnTo>
                  <a:pt x="16928" y="267"/>
                </a:lnTo>
                <a:lnTo>
                  <a:pt x="16918" y="296"/>
                </a:lnTo>
                <a:lnTo>
                  <a:pt x="16918" y="296"/>
                </a:lnTo>
                <a:lnTo>
                  <a:pt x="16917" y="288"/>
                </a:lnTo>
                <a:lnTo>
                  <a:pt x="16917" y="288"/>
                </a:lnTo>
                <a:lnTo>
                  <a:pt x="16917" y="276"/>
                </a:lnTo>
                <a:lnTo>
                  <a:pt x="16917" y="276"/>
                </a:lnTo>
                <a:lnTo>
                  <a:pt x="16870" y="58"/>
                </a:lnTo>
                <a:lnTo>
                  <a:pt x="16870" y="58"/>
                </a:lnTo>
                <a:lnTo>
                  <a:pt x="16871" y="82"/>
                </a:lnTo>
                <a:lnTo>
                  <a:pt x="16872" y="104"/>
                </a:lnTo>
                <a:lnTo>
                  <a:pt x="16871" y="128"/>
                </a:lnTo>
                <a:lnTo>
                  <a:pt x="16870" y="152"/>
                </a:lnTo>
                <a:lnTo>
                  <a:pt x="16866" y="198"/>
                </a:lnTo>
                <a:lnTo>
                  <a:pt x="16860" y="244"/>
                </a:lnTo>
                <a:lnTo>
                  <a:pt x="16853" y="290"/>
                </a:lnTo>
                <a:lnTo>
                  <a:pt x="16844" y="337"/>
                </a:lnTo>
                <a:lnTo>
                  <a:pt x="16826" y="429"/>
                </a:lnTo>
                <a:lnTo>
                  <a:pt x="16826" y="429"/>
                </a:lnTo>
                <a:lnTo>
                  <a:pt x="16821" y="403"/>
                </a:lnTo>
                <a:lnTo>
                  <a:pt x="16817" y="376"/>
                </a:lnTo>
                <a:lnTo>
                  <a:pt x="16814" y="350"/>
                </a:lnTo>
                <a:lnTo>
                  <a:pt x="16813" y="324"/>
                </a:lnTo>
                <a:lnTo>
                  <a:pt x="16812" y="296"/>
                </a:lnTo>
                <a:lnTo>
                  <a:pt x="16814" y="270"/>
                </a:lnTo>
                <a:lnTo>
                  <a:pt x="16817" y="244"/>
                </a:lnTo>
                <a:lnTo>
                  <a:pt x="16822" y="217"/>
                </a:lnTo>
                <a:lnTo>
                  <a:pt x="16822" y="217"/>
                </a:lnTo>
                <a:lnTo>
                  <a:pt x="16797" y="292"/>
                </a:lnTo>
                <a:lnTo>
                  <a:pt x="16797" y="292"/>
                </a:lnTo>
                <a:lnTo>
                  <a:pt x="16796" y="288"/>
                </a:lnTo>
                <a:lnTo>
                  <a:pt x="16796" y="288"/>
                </a:lnTo>
                <a:lnTo>
                  <a:pt x="16796" y="276"/>
                </a:lnTo>
                <a:lnTo>
                  <a:pt x="16796" y="276"/>
                </a:lnTo>
                <a:lnTo>
                  <a:pt x="16749" y="58"/>
                </a:lnTo>
                <a:lnTo>
                  <a:pt x="16749" y="58"/>
                </a:lnTo>
                <a:lnTo>
                  <a:pt x="16751" y="84"/>
                </a:lnTo>
                <a:lnTo>
                  <a:pt x="16751" y="110"/>
                </a:lnTo>
                <a:lnTo>
                  <a:pt x="16750" y="138"/>
                </a:lnTo>
                <a:lnTo>
                  <a:pt x="16749" y="164"/>
                </a:lnTo>
                <a:lnTo>
                  <a:pt x="16746" y="190"/>
                </a:lnTo>
                <a:lnTo>
                  <a:pt x="16744" y="216"/>
                </a:lnTo>
                <a:lnTo>
                  <a:pt x="16736" y="268"/>
                </a:lnTo>
                <a:lnTo>
                  <a:pt x="16726" y="320"/>
                </a:lnTo>
                <a:lnTo>
                  <a:pt x="16717" y="372"/>
                </a:lnTo>
                <a:lnTo>
                  <a:pt x="16706" y="424"/>
                </a:lnTo>
                <a:lnTo>
                  <a:pt x="16697" y="477"/>
                </a:lnTo>
                <a:lnTo>
                  <a:pt x="16697" y="477"/>
                </a:lnTo>
                <a:lnTo>
                  <a:pt x="16693" y="501"/>
                </a:lnTo>
                <a:lnTo>
                  <a:pt x="16691" y="526"/>
                </a:lnTo>
                <a:lnTo>
                  <a:pt x="16687" y="575"/>
                </a:lnTo>
                <a:lnTo>
                  <a:pt x="16687" y="575"/>
                </a:lnTo>
                <a:lnTo>
                  <a:pt x="16687" y="575"/>
                </a:lnTo>
                <a:lnTo>
                  <a:pt x="16678" y="538"/>
                </a:lnTo>
                <a:lnTo>
                  <a:pt x="16666" y="500"/>
                </a:lnTo>
                <a:lnTo>
                  <a:pt x="16666" y="500"/>
                </a:lnTo>
                <a:lnTo>
                  <a:pt x="16662" y="487"/>
                </a:lnTo>
                <a:lnTo>
                  <a:pt x="16661" y="481"/>
                </a:lnTo>
                <a:lnTo>
                  <a:pt x="16660" y="475"/>
                </a:lnTo>
                <a:lnTo>
                  <a:pt x="16660" y="475"/>
                </a:lnTo>
                <a:lnTo>
                  <a:pt x="16660" y="473"/>
                </a:lnTo>
                <a:lnTo>
                  <a:pt x="16659" y="471"/>
                </a:lnTo>
                <a:lnTo>
                  <a:pt x="16659" y="471"/>
                </a:lnTo>
                <a:lnTo>
                  <a:pt x="16638" y="394"/>
                </a:lnTo>
                <a:lnTo>
                  <a:pt x="16638" y="394"/>
                </a:lnTo>
                <a:lnTo>
                  <a:pt x="16632" y="366"/>
                </a:lnTo>
                <a:lnTo>
                  <a:pt x="16628" y="339"/>
                </a:lnTo>
                <a:lnTo>
                  <a:pt x="16623" y="312"/>
                </a:lnTo>
                <a:lnTo>
                  <a:pt x="16621" y="284"/>
                </a:lnTo>
                <a:lnTo>
                  <a:pt x="16621" y="257"/>
                </a:lnTo>
                <a:lnTo>
                  <a:pt x="16622" y="230"/>
                </a:lnTo>
                <a:lnTo>
                  <a:pt x="16625" y="203"/>
                </a:lnTo>
                <a:lnTo>
                  <a:pt x="16631" y="175"/>
                </a:lnTo>
                <a:lnTo>
                  <a:pt x="16631" y="175"/>
                </a:lnTo>
                <a:lnTo>
                  <a:pt x="16614" y="225"/>
                </a:lnTo>
                <a:lnTo>
                  <a:pt x="16597" y="274"/>
                </a:lnTo>
                <a:lnTo>
                  <a:pt x="16583" y="324"/>
                </a:lnTo>
                <a:lnTo>
                  <a:pt x="16576" y="348"/>
                </a:lnTo>
                <a:lnTo>
                  <a:pt x="16571" y="373"/>
                </a:lnTo>
                <a:lnTo>
                  <a:pt x="16566" y="398"/>
                </a:lnTo>
                <a:lnTo>
                  <a:pt x="16563" y="423"/>
                </a:lnTo>
                <a:lnTo>
                  <a:pt x="16561" y="448"/>
                </a:lnTo>
                <a:lnTo>
                  <a:pt x="16560" y="473"/>
                </a:lnTo>
                <a:lnTo>
                  <a:pt x="16561" y="499"/>
                </a:lnTo>
                <a:lnTo>
                  <a:pt x="16564" y="524"/>
                </a:lnTo>
                <a:lnTo>
                  <a:pt x="16567" y="550"/>
                </a:lnTo>
                <a:lnTo>
                  <a:pt x="16574" y="575"/>
                </a:lnTo>
                <a:lnTo>
                  <a:pt x="16574" y="575"/>
                </a:lnTo>
                <a:lnTo>
                  <a:pt x="16574" y="575"/>
                </a:lnTo>
                <a:lnTo>
                  <a:pt x="16567" y="575"/>
                </a:lnTo>
                <a:lnTo>
                  <a:pt x="16567" y="575"/>
                </a:lnTo>
                <a:lnTo>
                  <a:pt x="16558" y="538"/>
                </a:lnTo>
                <a:lnTo>
                  <a:pt x="16545" y="500"/>
                </a:lnTo>
                <a:lnTo>
                  <a:pt x="16545" y="500"/>
                </a:lnTo>
                <a:lnTo>
                  <a:pt x="16541" y="487"/>
                </a:lnTo>
                <a:lnTo>
                  <a:pt x="16540" y="481"/>
                </a:lnTo>
                <a:lnTo>
                  <a:pt x="16540" y="475"/>
                </a:lnTo>
                <a:lnTo>
                  <a:pt x="16540" y="475"/>
                </a:lnTo>
                <a:lnTo>
                  <a:pt x="16539" y="473"/>
                </a:lnTo>
                <a:lnTo>
                  <a:pt x="16536" y="471"/>
                </a:lnTo>
                <a:lnTo>
                  <a:pt x="16535" y="467"/>
                </a:lnTo>
                <a:lnTo>
                  <a:pt x="16534" y="465"/>
                </a:lnTo>
                <a:lnTo>
                  <a:pt x="16534" y="465"/>
                </a:lnTo>
                <a:lnTo>
                  <a:pt x="16517" y="392"/>
                </a:lnTo>
                <a:lnTo>
                  <a:pt x="16509" y="357"/>
                </a:lnTo>
                <a:lnTo>
                  <a:pt x="16504" y="320"/>
                </a:lnTo>
                <a:lnTo>
                  <a:pt x="16501" y="284"/>
                </a:lnTo>
                <a:lnTo>
                  <a:pt x="16500" y="267"/>
                </a:lnTo>
                <a:lnTo>
                  <a:pt x="16500" y="248"/>
                </a:lnTo>
                <a:lnTo>
                  <a:pt x="16501" y="230"/>
                </a:lnTo>
                <a:lnTo>
                  <a:pt x="16503" y="212"/>
                </a:lnTo>
                <a:lnTo>
                  <a:pt x="16507" y="193"/>
                </a:lnTo>
                <a:lnTo>
                  <a:pt x="16510" y="175"/>
                </a:lnTo>
                <a:lnTo>
                  <a:pt x="16510" y="175"/>
                </a:lnTo>
                <a:lnTo>
                  <a:pt x="16494" y="223"/>
                </a:lnTo>
                <a:lnTo>
                  <a:pt x="16477" y="270"/>
                </a:lnTo>
                <a:lnTo>
                  <a:pt x="16463" y="316"/>
                </a:lnTo>
                <a:lnTo>
                  <a:pt x="16457" y="340"/>
                </a:lnTo>
                <a:lnTo>
                  <a:pt x="16451" y="364"/>
                </a:lnTo>
                <a:lnTo>
                  <a:pt x="16451" y="364"/>
                </a:lnTo>
                <a:lnTo>
                  <a:pt x="16420" y="251"/>
                </a:lnTo>
                <a:lnTo>
                  <a:pt x="16420" y="251"/>
                </a:lnTo>
                <a:lnTo>
                  <a:pt x="16421" y="271"/>
                </a:lnTo>
                <a:lnTo>
                  <a:pt x="16423" y="292"/>
                </a:lnTo>
                <a:lnTo>
                  <a:pt x="16421" y="312"/>
                </a:lnTo>
                <a:lnTo>
                  <a:pt x="16420" y="332"/>
                </a:lnTo>
                <a:lnTo>
                  <a:pt x="16415" y="372"/>
                </a:lnTo>
                <a:lnTo>
                  <a:pt x="16408" y="411"/>
                </a:lnTo>
                <a:lnTo>
                  <a:pt x="16408" y="411"/>
                </a:lnTo>
                <a:lnTo>
                  <a:pt x="16401" y="377"/>
                </a:lnTo>
                <a:lnTo>
                  <a:pt x="16395" y="341"/>
                </a:lnTo>
                <a:lnTo>
                  <a:pt x="16389" y="306"/>
                </a:lnTo>
                <a:lnTo>
                  <a:pt x="16386" y="271"/>
                </a:lnTo>
                <a:lnTo>
                  <a:pt x="16385" y="236"/>
                </a:lnTo>
                <a:lnTo>
                  <a:pt x="16386" y="202"/>
                </a:lnTo>
                <a:lnTo>
                  <a:pt x="16387" y="184"/>
                </a:lnTo>
                <a:lnTo>
                  <a:pt x="16388" y="166"/>
                </a:lnTo>
                <a:lnTo>
                  <a:pt x="16392" y="148"/>
                </a:lnTo>
                <a:lnTo>
                  <a:pt x="16395" y="130"/>
                </a:lnTo>
                <a:lnTo>
                  <a:pt x="16395" y="130"/>
                </a:lnTo>
                <a:lnTo>
                  <a:pt x="16376" y="190"/>
                </a:lnTo>
                <a:lnTo>
                  <a:pt x="16359" y="249"/>
                </a:lnTo>
                <a:lnTo>
                  <a:pt x="16351" y="280"/>
                </a:lnTo>
                <a:lnTo>
                  <a:pt x="16344" y="309"/>
                </a:lnTo>
                <a:lnTo>
                  <a:pt x="16337" y="339"/>
                </a:lnTo>
                <a:lnTo>
                  <a:pt x="16332" y="369"/>
                </a:lnTo>
                <a:lnTo>
                  <a:pt x="16332" y="369"/>
                </a:lnTo>
                <a:lnTo>
                  <a:pt x="16300" y="251"/>
                </a:lnTo>
                <a:lnTo>
                  <a:pt x="16300" y="251"/>
                </a:lnTo>
                <a:lnTo>
                  <a:pt x="16302" y="269"/>
                </a:lnTo>
                <a:lnTo>
                  <a:pt x="16302" y="287"/>
                </a:lnTo>
                <a:lnTo>
                  <a:pt x="16300" y="321"/>
                </a:lnTo>
                <a:lnTo>
                  <a:pt x="16297" y="357"/>
                </a:lnTo>
                <a:lnTo>
                  <a:pt x="16292" y="391"/>
                </a:lnTo>
                <a:lnTo>
                  <a:pt x="16285" y="426"/>
                </a:lnTo>
                <a:lnTo>
                  <a:pt x="16277" y="461"/>
                </a:lnTo>
                <a:lnTo>
                  <a:pt x="16260" y="531"/>
                </a:lnTo>
                <a:lnTo>
                  <a:pt x="16260" y="531"/>
                </a:lnTo>
                <a:lnTo>
                  <a:pt x="16251" y="491"/>
                </a:lnTo>
                <a:lnTo>
                  <a:pt x="16238" y="450"/>
                </a:lnTo>
                <a:lnTo>
                  <a:pt x="16238" y="450"/>
                </a:lnTo>
                <a:lnTo>
                  <a:pt x="16234" y="436"/>
                </a:lnTo>
                <a:lnTo>
                  <a:pt x="16233" y="429"/>
                </a:lnTo>
                <a:lnTo>
                  <a:pt x="16233" y="423"/>
                </a:lnTo>
                <a:lnTo>
                  <a:pt x="16233" y="423"/>
                </a:lnTo>
                <a:lnTo>
                  <a:pt x="16232" y="420"/>
                </a:lnTo>
                <a:lnTo>
                  <a:pt x="16232" y="420"/>
                </a:lnTo>
                <a:lnTo>
                  <a:pt x="16232" y="415"/>
                </a:lnTo>
                <a:lnTo>
                  <a:pt x="16232" y="415"/>
                </a:lnTo>
                <a:lnTo>
                  <a:pt x="16204" y="298"/>
                </a:lnTo>
                <a:lnTo>
                  <a:pt x="16204" y="298"/>
                </a:lnTo>
                <a:lnTo>
                  <a:pt x="16200" y="273"/>
                </a:lnTo>
                <a:lnTo>
                  <a:pt x="16196" y="247"/>
                </a:lnTo>
                <a:lnTo>
                  <a:pt x="16194" y="220"/>
                </a:lnTo>
                <a:lnTo>
                  <a:pt x="16194" y="196"/>
                </a:lnTo>
                <a:lnTo>
                  <a:pt x="16194" y="170"/>
                </a:lnTo>
                <a:lnTo>
                  <a:pt x="16195" y="143"/>
                </a:lnTo>
                <a:lnTo>
                  <a:pt x="16198" y="119"/>
                </a:lnTo>
                <a:lnTo>
                  <a:pt x="16204" y="92"/>
                </a:lnTo>
                <a:lnTo>
                  <a:pt x="16204" y="92"/>
                </a:lnTo>
                <a:lnTo>
                  <a:pt x="16187" y="146"/>
                </a:lnTo>
                <a:lnTo>
                  <a:pt x="16170" y="200"/>
                </a:lnTo>
                <a:lnTo>
                  <a:pt x="16155" y="254"/>
                </a:lnTo>
                <a:lnTo>
                  <a:pt x="16149" y="281"/>
                </a:lnTo>
                <a:lnTo>
                  <a:pt x="16144" y="308"/>
                </a:lnTo>
                <a:lnTo>
                  <a:pt x="16139" y="335"/>
                </a:lnTo>
                <a:lnTo>
                  <a:pt x="16136" y="363"/>
                </a:lnTo>
                <a:lnTo>
                  <a:pt x="16133" y="390"/>
                </a:lnTo>
                <a:lnTo>
                  <a:pt x="16133" y="418"/>
                </a:lnTo>
                <a:lnTo>
                  <a:pt x="16133" y="446"/>
                </a:lnTo>
                <a:lnTo>
                  <a:pt x="16136" y="473"/>
                </a:lnTo>
                <a:lnTo>
                  <a:pt x="16140" y="501"/>
                </a:lnTo>
                <a:lnTo>
                  <a:pt x="16146" y="530"/>
                </a:lnTo>
                <a:lnTo>
                  <a:pt x="16146" y="530"/>
                </a:lnTo>
                <a:lnTo>
                  <a:pt x="16143" y="546"/>
                </a:lnTo>
                <a:lnTo>
                  <a:pt x="16143" y="546"/>
                </a:lnTo>
                <a:lnTo>
                  <a:pt x="16137" y="523"/>
                </a:lnTo>
                <a:lnTo>
                  <a:pt x="16132" y="499"/>
                </a:lnTo>
                <a:lnTo>
                  <a:pt x="16125" y="474"/>
                </a:lnTo>
                <a:lnTo>
                  <a:pt x="16118" y="450"/>
                </a:lnTo>
                <a:lnTo>
                  <a:pt x="16118" y="450"/>
                </a:lnTo>
                <a:lnTo>
                  <a:pt x="16114" y="436"/>
                </a:lnTo>
                <a:lnTo>
                  <a:pt x="16113" y="429"/>
                </a:lnTo>
                <a:lnTo>
                  <a:pt x="16112" y="423"/>
                </a:lnTo>
                <a:lnTo>
                  <a:pt x="16112" y="423"/>
                </a:lnTo>
                <a:lnTo>
                  <a:pt x="16112" y="420"/>
                </a:lnTo>
                <a:lnTo>
                  <a:pt x="16109" y="417"/>
                </a:lnTo>
                <a:lnTo>
                  <a:pt x="16108" y="415"/>
                </a:lnTo>
                <a:lnTo>
                  <a:pt x="16107" y="411"/>
                </a:lnTo>
                <a:lnTo>
                  <a:pt x="16107" y="411"/>
                </a:lnTo>
                <a:lnTo>
                  <a:pt x="16089" y="332"/>
                </a:lnTo>
                <a:lnTo>
                  <a:pt x="16082" y="292"/>
                </a:lnTo>
                <a:lnTo>
                  <a:pt x="16076" y="252"/>
                </a:lnTo>
                <a:lnTo>
                  <a:pt x="16073" y="212"/>
                </a:lnTo>
                <a:lnTo>
                  <a:pt x="16073" y="192"/>
                </a:lnTo>
                <a:lnTo>
                  <a:pt x="16073" y="172"/>
                </a:lnTo>
                <a:lnTo>
                  <a:pt x="16074" y="152"/>
                </a:lnTo>
                <a:lnTo>
                  <a:pt x="16076" y="133"/>
                </a:lnTo>
                <a:lnTo>
                  <a:pt x="16079" y="113"/>
                </a:lnTo>
                <a:lnTo>
                  <a:pt x="16083" y="92"/>
                </a:lnTo>
                <a:lnTo>
                  <a:pt x="16083" y="92"/>
                </a:lnTo>
                <a:lnTo>
                  <a:pt x="16067" y="145"/>
                </a:lnTo>
                <a:lnTo>
                  <a:pt x="16050" y="196"/>
                </a:lnTo>
                <a:lnTo>
                  <a:pt x="16036" y="248"/>
                </a:lnTo>
                <a:lnTo>
                  <a:pt x="16030" y="274"/>
                </a:lnTo>
                <a:lnTo>
                  <a:pt x="16024" y="300"/>
                </a:lnTo>
                <a:lnTo>
                  <a:pt x="16024" y="300"/>
                </a:lnTo>
                <a:lnTo>
                  <a:pt x="15993" y="175"/>
                </a:lnTo>
                <a:lnTo>
                  <a:pt x="15993" y="175"/>
                </a:lnTo>
                <a:lnTo>
                  <a:pt x="15994" y="205"/>
                </a:lnTo>
                <a:lnTo>
                  <a:pt x="15994" y="234"/>
                </a:lnTo>
                <a:lnTo>
                  <a:pt x="15993" y="262"/>
                </a:lnTo>
                <a:lnTo>
                  <a:pt x="15991" y="290"/>
                </a:lnTo>
                <a:lnTo>
                  <a:pt x="15986" y="319"/>
                </a:lnTo>
                <a:lnTo>
                  <a:pt x="15981" y="347"/>
                </a:lnTo>
                <a:lnTo>
                  <a:pt x="15971" y="404"/>
                </a:lnTo>
                <a:lnTo>
                  <a:pt x="15971" y="404"/>
                </a:lnTo>
                <a:lnTo>
                  <a:pt x="15970" y="401"/>
                </a:lnTo>
                <a:lnTo>
                  <a:pt x="15970" y="401"/>
                </a:lnTo>
                <a:lnTo>
                  <a:pt x="15952" y="309"/>
                </a:lnTo>
                <a:lnTo>
                  <a:pt x="15945" y="263"/>
                </a:lnTo>
                <a:lnTo>
                  <a:pt x="15939" y="218"/>
                </a:lnTo>
                <a:lnTo>
                  <a:pt x="15936" y="172"/>
                </a:lnTo>
                <a:lnTo>
                  <a:pt x="15935" y="149"/>
                </a:lnTo>
                <a:lnTo>
                  <a:pt x="15935" y="126"/>
                </a:lnTo>
                <a:lnTo>
                  <a:pt x="15936" y="103"/>
                </a:lnTo>
                <a:lnTo>
                  <a:pt x="15939" y="81"/>
                </a:lnTo>
                <a:lnTo>
                  <a:pt x="15942" y="57"/>
                </a:lnTo>
                <a:lnTo>
                  <a:pt x="15946" y="34"/>
                </a:lnTo>
                <a:lnTo>
                  <a:pt x="15946" y="34"/>
                </a:lnTo>
                <a:lnTo>
                  <a:pt x="15930" y="88"/>
                </a:lnTo>
                <a:lnTo>
                  <a:pt x="15916" y="142"/>
                </a:lnTo>
                <a:lnTo>
                  <a:pt x="15902" y="196"/>
                </a:lnTo>
                <a:lnTo>
                  <a:pt x="15891" y="250"/>
                </a:lnTo>
                <a:lnTo>
                  <a:pt x="15891" y="250"/>
                </a:lnTo>
                <a:lnTo>
                  <a:pt x="15872" y="175"/>
                </a:lnTo>
                <a:lnTo>
                  <a:pt x="15872" y="175"/>
                </a:lnTo>
                <a:lnTo>
                  <a:pt x="15874" y="199"/>
                </a:lnTo>
                <a:lnTo>
                  <a:pt x="15875" y="222"/>
                </a:lnTo>
                <a:lnTo>
                  <a:pt x="15874" y="244"/>
                </a:lnTo>
                <a:lnTo>
                  <a:pt x="15872" y="268"/>
                </a:lnTo>
                <a:lnTo>
                  <a:pt x="15870" y="290"/>
                </a:lnTo>
                <a:lnTo>
                  <a:pt x="15866" y="313"/>
                </a:lnTo>
                <a:lnTo>
                  <a:pt x="15859" y="359"/>
                </a:lnTo>
                <a:lnTo>
                  <a:pt x="15850" y="404"/>
                </a:lnTo>
                <a:lnTo>
                  <a:pt x="15840" y="449"/>
                </a:lnTo>
                <a:lnTo>
                  <a:pt x="15830" y="495"/>
                </a:lnTo>
                <a:lnTo>
                  <a:pt x="15820" y="542"/>
                </a:lnTo>
                <a:lnTo>
                  <a:pt x="15820" y="542"/>
                </a:lnTo>
                <a:lnTo>
                  <a:pt x="15819" y="545"/>
                </a:lnTo>
                <a:lnTo>
                  <a:pt x="15819" y="545"/>
                </a:lnTo>
                <a:lnTo>
                  <a:pt x="15814" y="509"/>
                </a:lnTo>
                <a:lnTo>
                  <a:pt x="15808" y="471"/>
                </a:lnTo>
                <a:lnTo>
                  <a:pt x="15799" y="433"/>
                </a:lnTo>
                <a:lnTo>
                  <a:pt x="15788" y="396"/>
                </a:lnTo>
                <a:lnTo>
                  <a:pt x="15788" y="396"/>
                </a:lnTo>
                <a:lnTo>
                  <a:pt x="15788" y="395"/>
                </a:lnTo>
                <a:lnTo>
                  <a:pt x="15788" y="395"/>
                </a:lnTo>
                <a:lnTo>
                  <a:pt x="15783" y="367"/>
                </a:lnTo>
                <a:lnTo>
                  <a:pt x="15783" y="367"/>
                </a:lnTo>
                <a:lnTo>
                  <a:pt x="15783" y="365"/>
                </a:lnTo>
                <a:lnTo>
                  <a:pt x="15783" y="365"/>
                </a:lnTo>
                <a:lnTo>
                  <a:pt x="15782" y="362"/>
                </a:lnTo>
                <a:lnTo>
                  <a:pt x="15782" y="362"/>
                </a:lnTo>
                <a:lnTo>
                  <a:pt x="15782" y="360"/>
                </a:lnTo>
                <a:lnTo>
                  <a:pt x="15782" y="360"/>
                </a:lnTo>
                <a:lnTo>
                  <a:pt x="15782" y="348"/>
                </a:lnTo>
                <a:lnTo>
                  <a:pt x="15782" y="348"/>
                </a:lnTo>
                <a:lnTo>
                  <a:pt x="15751" y="204"/>
                </a:lnTo>
                <a:lnTo>
                  <a:pt x="15751" y="204"/>
                </a:lnTo>
                <a:lnTo>
                  <a:pt x="15748" y="178"/>
                </a:lnTo>
                <a:lnTo>
                  <a:pt x="15745" y="153"/>
                </a:lnTo>
                <a:lnTo>
                  <a:pt x="15744" y="128"/>
                </a:lnTo>
                <a:lnTo>
                  <a:pt x="15744" y="102"/>
                </a:lnTo>
                <a:lnTo>
                  <a:pt x="15744" y="77"/>
                </a:lnTo>
                <a:lnTo>
                  <a:pt x="15747" y="51"/>
                </a:lnTo>
                <a:lnTo>
                  <a:pt x="15750" y="25"/>
                </a:lnTo>
                <a:lnTo>
                  <a:pt x="15755" y="0"/>
                </a:lnTo>
                <a:lnTo>
                  <a:pt x="15755" y="0"/>
                </a:lnTo>
                <a:lnTo>
                  <a:pt x="15737" y="59"/>
                </a:lnTo>
                <a:lnTo>
                  <a:pt x="15721" y="117"/>
                </a:lnTo>
                <a:lnTo>
                  <a:pt x="15706" y="177"/>
                </a:lnTo>
                <a:lnTo>
                  <a:pt x="15699" y="207"/>
                </a:lnTo>
                <a:lnTo>
                  <a:pt x="15694" y="237"/>
                </a:lnTo>
                <a:lnTo>
                  <a:pt x="15690" y="267"/>
                </a:lnTo>
                <a:lnTo>
                  <a:pt x="15686" y="296"/>
                </a:lnTo>
                <a:lnTo>
                  <a:pt x="15684" y="327"/>
                </a:lnTo>
                <a:lnTo>
                  <a:pt x="15684" y="357"/>
                </a:lnTo>
                <a:lnTo>
                  <a:pt x="15684" y="388"/>
                </a:lnTo>
                <a:lnTo>
                  <a:pt x="15686" y="417"/>
                </a:lnTo>
                <a:lnTo>
                  <a:pt x="15690" y="448"/>
                </a:lnTo>
                <a:lnTo>
                  <a:pt x="15696" y="479"/>
                </a:lnTo>
                <a:lnTo>
                  <a:pt x="15696" y="479"/>
                </a:lnTo>
                <a:lnTo>
                  <a:pt x="15692" y="498"/>
                </a:lnTo>
                <a:lnTo>
                  <a:pt x="15692" y="498"/>
                </a:lnTo>
                <a:lnTo>
                  <a:pt x="15687" y="472"/>
                </a:lnTo>
                <a:lnTo>
                  <a:pt x="15681" y="447"/>
                </a:lnTo>
                <a:lnTo>
                  <a:pt x="15675" y="421"/>
                </a:lnTo>
                <a:lnTo>
                  <a:pt x="15668" y="396"/>
                </a:lnTo>
                <a:lnTo>
                  <a:pt x="15668" y="396"/>
                </a:lnTo>
                <a:lnTo>
                  <a:pt x="15665" y="380"/>
                </a:lnTo>
                <a:lnTo>
                  <a:pt x="15664" y="372"/>
                </a:lnTo>
                <a:lnTo>
                  <a:pt x="15662" y="365"/>
                </a:lnTo>
                <a:lnTo>
                  <a:pt x="15662" y="365"/>
                </a:lnTo>
                <a:lnTo>
                  <a:pt x="15662" y="362"/>
                </a:lnTo>
                <a:lnTo>
                  <a:pt x="15660" y="358"/>
                </a:lnTo>
                <a:lnTo>
                  <a:pt x="15659" y="356"/>
                </a:lnTo>
                <a:lnTo>
                  <a:pt x="15658" y="352"/>
                </a:lnTo>
                <a:lnTo>
                  <a:pt x="15658" y="352"/>
                </a:lnTo>
                <a:lnTo>
                  <a:pt x="15640" y="264"/>
                </a:lnTo>
                <a:lnTo>
                  <a:pt x="15633" y="220"/>
                </a:lnTo>
                <a:lnTo>
                  <a:pt x="15627" y="177"/>
                </a:lnTo>
                <a:lnTo>
                  <a:pt x="15623" y="132"/>
                </a:lnTo>
                <a:lnTo>
                  <a:pt x="15623" y="110"/>
                </a:lnTo>
                <a:lnTo>
                  <a:pt x="15623" y="88"/>
                </a:lnTo>
                <a:lnTo>
                  <a:pt x="15624" y="66"/>
                </a:lnTo>
                <a:lnTo>
                  <a:pt x="15627" y="44"/>
                </a:lnTo>
                <a:lnTo>
                  <a:pt x="15629" y="21"/>
                </a:lnTo>
                <a:lnTo>
                  <a:pt x="15634" y="0"/>
                </a:lnTo>
                <a:lnTo>
                  <a:pt x="15634" y="0"/>
                </a:lnTo>
                <a:lnTo>
                  <a:pt x="15617" y="57"/>
                </a:lnTo>
                <a:lnTo>
                  <a:pt x="15601" y="114"/>
                </a:lnTo>
                <a:lnTo>
                  <a:pt x="15587" y="172"/>
                </a:lnTo>
                <a:lnTo>
                  <a:pt x="15581" y="200"/>
                </a:lnTo>
                <a:lnTo>
                  <a:pt x="15575" y="230"/>
                </a:lnTo>
                <a:lnTo>
                  <a:pt x="15575" y="230"/>
                </a:lnTo>
                <a:lnTo>
                  <a:pt x="15544" y="92"/>
                </a:lnTo>
                <a:lnTo>
                  <a:pt x="15544" y="92"/>
                </a:lnTo>
                <a:lnTo>
                  <a:pt x="15545" y="121"/>
                </a:lnTo>
                <a:lnTo>
                  <a:pt x="15545" y="149"/>
                </a:lnTo>
                <a:lnTo>
                  <a:pt x="15544" y="179"/>
                </a:lnTo>
                <a:lnTo>
                  <a:pt x="15543" y="207"/>
                </a:lnTo>
                <a:lnTo>
                  <a:pt x="15539" y="236"/>
                </a:lnTo>
                <a:lnTo>
                  <a:pt x="15536" y="264"/>
                </a:lnTo>
                <a:lnTo>
                  <a:pt x="15525" y="322"/>
                </a:lnTo>
                <a:lnTo>
                  <a:pt x="15525" y="322"/>
                </a:lnTo>
                <a:lnTo>
                  <a:pt x="15525" y="296"/>
                </a:lnTo>
                <a:lnTo>
                  <a:pt x="15527" y="270"/>
                </a:lnTo>
                <a:lnTo>
                  <a:pt x="15531" y="243"/>
                </a:lnTo>
                <a:lnTo>
                  <a:pt x="15536" y="217"/>
                </a:lnTo>
                <a:lnTo>
                  <a:pt x="15536" y="217"/>
                </a:lnTo>
                <a:lnTo>
                  <a:pt x="15521" y="260"/>
                </a:lnTo>
                <a:lnTo>
                  <a:pt x="15507" y="302"/>
                </a:lnTo>
                <a:lnTo>
                  <a:pt x="15494" y="345"/>
                </a:lnTo>
                <a:lnTo>
                  <a:pt x="15482" y="388"/>
                </a:lnTo>
                <a:lnTo>
                  <a:pt x="15482" y="388"/>
                </a:lnTo>
                <a:lnTo>
                  <a:pt x="15477" y="351"/>
                </a:lnTo>
                <a:lnTo>
                  <a:pt x="15470" y="314"/>
                </a:lnTo>
                <a:lnTo>
                  <a:pt x="15470" y="314"/>
                </a:lnTo>
                <a:lnTo>
                  <a:pt x="15470" y="301"/>
                </a:lnTo>
                <a:lnTo>
                  <a:pt x="15470" y="301"/>
                </a:lnTo>
                <a:lnTo>
                  <a:pt x="15423" y="92"/>
                </a:lnTo>
                <a:lnTo>
                  <a:pt x="15423" y="92"/>
                </a:lnTo>
                <a:lnTo>
                  <a:pt x="15424" y="113"/>
                </a:lnTo>
                <a:lnTo>
                  <a:pt x="15425" y="134"/>
                </a:lnTo>
                <a:lnTo>
                  <a:pt x="15424" y="174"/>
                </a:lnTo>
                <a:lnTo>
                  <a:pt x="15420" y="216"/>
                </a:lnTo>
                <a:lnTo>
                  <a:pt x="15416" y="256"/>
                </a:lnTo>
                <a:lnTo>
                  <a:pt x="15409" y="298"/>
                </a:lnTo>
                <a:lnTo>
                  <a:pt x="15402" y="339"/>
                </a:lnTo>
                <a:lnTo>
                  <a:pt x="15385" y="421"/>
                </a:lnTo>
                <a:lnTo>
                  <a:pt x="15385" y="421"/>
                </a:lnTo>
                <a:lnTo>
                  <a:pt x="15380" y="378"/>
                </a:lnTo>
                <a:lnTo>
                  <a:pt x="15372" y="334"/>
                </a:lnTo>
                <a:lnTo>
                  <a:pt x="15372" y="334"/>
                </a:lnTo>
                <a:lnTo>
                  <a:pt x="15372" y="321"/>
                </a:lnTo>
                <a:lnTo>
                  <a:pt x="15372" y="321"/>
                </a:lnTo>
                <a:lnTo>
                  <a:pt x="15343" y="181"/>
                </a:lnTo>
                <a:lnTo>
                  <a:pt x="15343" y="181"/>
                </a:lnTo>
                <a:lnTo>
                  <a:pt x="15345" y="175"/>
                </a:lnTo>
                <a:lnTo>
                  <a:pt x="15345" y="175"/>
                </a:lnTo>
                <a:lnTo>
                  <a:pt x="15343" y="180"/>
                </a:lnTo>
                <a:lnTo>
                  <a:pt x="15343" y="180"/>
                </a:lnTo>
                <a:lnTo>
                  <a:pt x="15326" y="95"/>
                </a:lnTo>
                <a:lnTo>
                  <a:pt x="15326" y="95"/>
                </a:lnTo>
                <a:lnTo>
                  <a:pt x="15327" y="132"/>
                </a:lnTo>
                <a:lnTo>
                  <a:pt x="15327" y="168"/>
                </a:lnTo>
                <a:lnTo>
                  <a:pt x="15324" y="204"/>
                </a:lnTo>
                <a:lnTo>
                  <a:pt x="15322" y="239"/>
                </a:lnTo>
                <a:lnTo>
                  <a:pt x="15322" y="239"/>
                </a:lnTo>
                <a:lnTo>
                  <a:pt x="15310" y="274"/>
                </a:lnTo>
                <a:lnTo>
                  <a:pt x="15300" y="308"/>
                </a:lnTo>
                <a:lnTo>
                  <a:pt x="15291" y="341"/>
                </a:lnTo>
                <a:lnTo>
                  <a:pt x="15283" y="376"/>
                </a:lnTo>
                <a:lnTo>
                  <a:pt x="15277" y="410"/>
                </a:lnTo>
                <a:lnTo>
                  <a:pt x="15275" y="445"/>
                </a:lnTo>
                <a:lnTo>
                  <a:pt x="15273" y="479"/>
                </a:lnTo>
                <a:lnTo>
                  <a:pt x="15275" y="497"/>
                </a:lnTo>
                <a:lnTo>
                  <a:pt x="15276" y="513"/>
                </a:lnTo>
                <a:lnTo>
                  <a:pt x="15276" y="513"/>
                </a:lnTo>
                <a:lnTo>
                  <a:pt x="15272" y="530"/>
                </a:lnTo>
                <a:lnTo>
                  <a:pt x="15272" y="530"/>
                </a:lnTo>
                <a:lnTo>
                  <a:pt x="15271" y="541"/>
                </a:lnTo>
                <a:lnTo>
                  <a:pt x="15271" y="541"/>
                </a:lnTo>
                <a:lnTo>
                  <a:pt x="15265" y="520"/>
                </a:lnTo>
                <a:lnTo>
                  <a:pt x="15258" y="500"/>
                </a:lnTo>
                <a:lnTo>
                  <a:pt x="15258" y="500"/>
                </a:lnTo>
                <a:lnTo>
                  <a:pt x="15254" y="487"/>
                </a:lnTo>
                <a:lnTo>
                  <a:pt x="15253" y="481"/>
                </a:lnTo>
                <a:lnTo>
                  <a:pt x="15253" y="475"/>
                </a:lnTo>
                <a:lnTo>
                  <a:pt x="15253" y="475"/>
                </a:lnTo>
                <a:lnTo>
                  <a:pt x="15252" y="473"/>
                </a:lnTo>
                <a:lnTo>
                  <a:pt x="15250" y="471"/>
                </a:lnTo>
                <a:lnTo>
                  <a:pt x="15249" y="467"/>
                </a:lnTo>
                <a:lnTo>
                  <a:pt x="15247" y="465"/>
                </a:lnTo>
                <a:lnTo>
                  <a:pt x="15247" y="465"/>
                </a:lnTo>
                <a:lnTo>
                  <a:pt x="15231" y="392"/>
                </a:lnTo>
                <a:lnTo>
                  <a:pt x="15222" y="357"/>
                </a:lnTo>
                <a:lnTo>
                  <a:pt x="15218" y="320"/>
                </a:lnTo>
                <a:lnTo>
                  <a:pt x="15214" y="284"/>
                </a:lnTo>
                <a:lnTo>
                  <a:pt x="15213" y="267"/>
                </a:lnTo>
                <a:lnTo>
                  <a:pt x="15213" y="248"/>
                </a:lnTo>
                <a:lnTo>
                  <a:pt x="15214" y="230"/>
                </a:lnTo>
                <a:lnTo>
                  <a:pt x="15217" y="212"/>
                </a:lnTo>
                <a:lnTo>
                  <a:pt x="15220" y="193"/>
                </a:lnTo>
                <a:lnTo>
                  <a:pt x="15224" y="175"/>
                </a:lnTo>
                <a:lnTo>
                  <a:pt x="15224" y="175"/>
                </a:lnTo>
                <a:lnTo>
                  <a:pt x="15202" y="236"/>
                </a:lnTo>
                <a:lnTo>
                  <a:pt x="15192" y="267"/>
                </a:lnTo>
                <a:lnTo>
                  <a:pt x="15182" y="296"/>
                </a:lnTo>
                <a:lnTo>
                  <a:pt x="15182" y="296"/>
                </a:lnTo>
                <a:lnTo>
                  <a:pt x="15181" y="288"/>
                </a:lnTo>
                <a:lnTo>
                  <a:pt x="15181" y="288"/>
                </a:lnTo>
                <a:lnTo>
                  <a:pt x="15181" y="276"/>
                </a:lnTo>
                <a:lnTo>
                  <a:pt x="15181" y="276"/>
                </a:lnTo>
                <a:lnTo>
                  <a:pt x="15133" y="58"/>
                </a:lnTo>
                <a:lnTo>
                  <a:pt x="15133" y="58"/>
                </a:lnTo>
                <a:lnTo>
                  <a:pt x="15135" y="82"/>
                </a:lnTo>
                <a:lnTo>
                  <a:pt x="15136" y="104"/>
                </a:lnTo>
                <a:lnTo>
                  <a:pt x="15135" y="128"/>
                </a:lnTo>
                <a:lnTo>
                  <a:pt x="15135" y="152"/>
                </a:lnTo>
                <a:lnTo>
                  <a:pt x="15130" y="198"/>
                </a:lnTo>
                <a:lnTo>
                  <a:pt x="15124" y="244"/>
                </a:lnTo>
                <a:lnTo>
                  <a:pt x="15117" y="290"/>
                </a:lnTo>
                <a:lnTo>
                  <a:pt x="15109" y="337"/>
                </a:lnTo>
                <a:lnTo>
                  <a:pt x="15090" y="429"/>
                </a:lnTo>
                <a:lnTo>
                  <a:pt x="15090" y="429"/>
                </a:lnTo>
                <a:lnTo>
                  <a:pt x="15085" y="403"/>
                </a:lnTo>
                <a:lnTo>
                  <a:pt x="15081" y="376"/>
                </a:lnTo>
                <a:lnTo>
                  <a:pt x="15078" y="350"/>
                </a:lnTo>
                <a:lnTo>
                  <a:pt x="15077" y="324"/>
                </a:lnTo>
                <a:lnTo>
                  <a:pt x="15075" y="296"/>
                </a:lnTo>
                <a:lnTo>
                  <a:pt x="15078" y="270"/>
                </a:lnTo>
                <a:lnTo>
                  <a:pt x="15081" y="244"/>
                </a:lnTo>
                <a:lnTo>
                  <a:pt x="15086" y="217"/>
                </a:lnTo>
                <a:lnTo>
                  <a:pt x="15086" y="217"/>
                </a:lnTo>
                <a:lnTo>
                  <a:pt x="15061" y="292"/>
                </a:lnTo>
                <a:lnTo>
                  <a:pt x="15061" y="292"/>
                </a:lnTo>
                <a:lnTo>
                  <a:pt x="15060" y="288"/>
                </a:lnTo>
                <a:lnTo>
                  <a:pt x="15060" y="288"/>
                </a:lnTo>
                <a:lnTo>
                  <a:pt x="15060" y="276"/>
                </a:lnTo>
                <a:lnTo>
                  <a:pt x="15060" y="276"/>
                </a:lnTo>
                <a:lnTo>
                  <a:pt x="15014" y="58"/>
                </a:lnTo>
                <a:lnTo>
                  <a:pt x="15014" y="58"/>
                </a:lnTo>
                <a:lnTo>
                  <a:pt x="15015" y="84"/>
                </a:lnTo>
                <a:lnTo>
                  <a:pt x="15015" y="110"/>
                </a:lnTo>
                <a:lnTo>
                  <a:pt x="15014" y="138"/>
                </a:lnTo>
                <a:lnTo>
                  <a:pt x="15013" y="164"/>
                </a:lnTo>
                <a:lnTo>
                  <a:pt x="15010" y="190"/>
                </a:lnTo>
                <a:lnTo>
                  <a:pt x="15008" y="216"/>
                </a:lnTo>
                <a:lnTo>
                  <a:pt x="14999" y="268"/>
                </a:lnTo>
                <a:lnTo>
                  <a:pt x="14990" y="320"/>
                </a:lnTo>
                <a:lnTo>
                  <a:pt x="14981" y="372"/>
                </a:lnTo>
                <a:lnTo>
                  <a:pt x="14970" y="424"/>
                </a:lnTo>
                <a:lnTo>
                  <a:pt x="14960" y="477"/>
                </a:lnTo>
                <a:lnTo>
                  <a:pt x="14960" y="477"/>
                </a:lnTo>
                <a:lnTo>
                  <a:pt x="14958" y="501"/>
                </a:lnTo>
                <a:lnTo>
                  <a:pt x="14954" y="526"/>
                </a:lnTo>
                <a:lnTo>
                  <a:pt x="14951" y="575"/>
                </a:lnTo>
                <a:lnTo>
                  <a:pt x="14951" y="575"/>
                </a:lnTo>
                <a:lnTo>
                  <a:pt x="14951" y="575"/>
                </a:lnTo>
                <a:lnTo>
                  <a:pt x="14941" y="538"/>
                </a:lnTo>
                <a:lnTo>
                  <a:pt x="14930" y="500"/>
                </a:lnTo>
                <a:lnTo>
                  <a:pt x="14930" y="500"/>
                </a:lnTo>
                <a:lnTo>
                  <a:pt x="14926" y="487"/>
                </a:lnTo>
                <a:lnTo>
                  <a:pt x="14925" y="481"/>
                </a:lnTo>
                <a:lnTo>
                  <a:pt x="14924" y="475"/>
                </a:lnTo>
                <a:lnTo>
                  <a:pt x="14924" y="475"/>
                </a:lnTo>
                <a:lnTo>
                  <a:pt x="14924" y="473"/>
                </a:lnTo>
                <a:lnTo>
                  <a:pt x="14922" y="471"/>
                </a:lnTo>
                <a:lnTo>
                  <a:pt x="14922" y="471"/>
                </a:lnTo>
                <a:lnTo>
                  <a:pt x="14902" y="394"/>
                </a:lnTo>
                <a:lnTo>
                  <a:pt x="14902" y="394"/>
                </a:lnTo>
                <a:lnTo>
                  <a:pt x="14896" y="366"/>
                </a:lnTo>
                <a:lnTo>
                  <a:pt x="14892" y="339"/>
                </a:lnTo>
                <a:lnTo>
                  <a:pt x="14887" y="312"/>
                </a:lnTo>
                <a:lnTo>
                  <a:pt x="14886" y="284"/>
                </a:lnTo>
                <a:lnTo>
                  <a:pt x="14884" y="257"/>
                </a:lnTo>
                <a:lnTo>
                  <a:pt x="14886" y="230"/>
                </a:lnTo>
                <a:lnTo>
                  <a:pt x="14889" y="203"/>
                </a:lnTo>
                <a:lnTo>
                  <a:pt x="14895" y="175"/>
                </a:lnTo>
                <a:lnTo>
                  <a:pt x="14895" y="175"/>
                </a:lnTo>
                <a:lnTo>
                  <a:pt x="14877" y="225"/>
                </a:lnTo>
                <a:lnTo>
                  <a:pt x="14861" y="274"/>
                </a:lnTo>
                <a:lnTo>
                  <a:pt x="14846" y="324"/>
                </a:lnTo>
                <a:lnTo>
                  <a:pt x="14839" y="348"/>
                </a:lnTo>
                <a:lnTo>
                  <a:pt x="14835" y="373"/>
                </a:lnTo>
                <a:lnTo>
                  <a:pt x="14830" y="398"/>
                </a:lnTo>
                <a:lnTo>
                  <a:pt x="14826" y="423"/>
                </a:lnTo>
                <a:lnTo>
                  <a:pt x="14825" y="448"/>
                </a:lnTo>
                <a:lnTo>
                  <a:pt x="14824" y="473"/>
                </a:lnTo>
                <a:lnTo>
                  <a:pt x="14825" y="499"/>
                </a:lnTo>
                <a:lnTo>
                  <a:pt x="14828" y="524"/>
                </a:lnTo>
                <a:lnTo>
                  <a:pt x="14832" y="550"/>
                </a:lnTo>
                <a:lnTo>
                  <a:pt x="14838" y="575"/>
                </a:lnTo>
                <a:lnTo>
                  <a:pt x="14838" y="575"/>
                </a:lnTo>
                <a:lnTo>
                  <a:pt x="14838" y="575"/>
                </a:lnTo>
                <a:lnTo>
                  <a:pt x="14831" y="575"/>
                </a:lnTo>
                <a:lnTo>
                  <a:pt x="14831" y="575"/>
                </a:lnTo>
                <a:lnTo>
                  <a:pt x="14822" y="538"/>
                </a:lnTo>
                <a:lnTo>
                  <a:pt x="14809" y="500"/>
                </a:lnTo>
                <a:lnTo>
                  <a:pt x="14809" y="500"/>
                </a:lnTo>
                <a:lnTo>
                  <a:pt x="14805" y="487"/>
                </a:lnTo>
                <a:lnTo>
                  <a:pt x="14804" y="481"/>
                </a:lnTo>
                <a:lnTo>
                  <a:pt x="14804" y="475"/>
                </a:lnTo>
                <a:lnTo>
                  <a:pt x="14804" y="475"/>
                </a:lnTo>
                <a:lnTo>
                  <a:pt x="14803" y="473"/>
                </a:lnTo>
                <a:lnTo>
                  <a:pt x="14801" y="471"/>
                </a:lnTo>
                <a:lnTo>
                  <a:pt x="14799" y="467"/>
                </a:lnTo>
                <a:lnTo>
                  <a:pt x="14798" y="465"/>
                </a:lnTo>
                <a:lnTo>
                  <a:pt x="14798" y="465"/>
                </a:lnTo>
                <a:lnTo>
                  <a:pt x="14781" y="392"/>
                </a:lnTo>
                <a:lnTo>
                  <a:pt x="14773" y="357"/>
                </a:lnTo>
                <a:lnTo>
                  <a:pt x="14768" y="320"/>
                </a:lnTo>
                <a:lnTo>
                  <a:pt x="14765" y="284"/>
                </a:lnTo>
                <a:lnTo>
                  <a:pt x="14763" y="267"/>
                </a:lnTo>
                <a:lnTo>
                  <a:pt x="14763" y="248"/>
                </a:lnTo>
                <a:lnTo>
                  <a:pt x="14765" y="230"/>
                </a:lnTo>
                <a:lnTo>
                  <a:pt x="14767" y="212"/>
                </a:lnTo>
                <a:lnTo>
                  <a:pt x="14771" y="193"/>
                </a:lnTo>
                <a:lnTo>
                  <a:pt x="14774" y="175"/>
                </a:lnTo>
                <a:lnTo>
                  <a:pt x="14774" y="175"/>
                </a:lnTo>
                <a:lnTo>
                  <a:pt x="14758" y="223"/>
                </a:lnTo>
                <a:lnTo>
                  <a:pt x="14742" y="270"/>
                </a:lnTo>
                <a:lnTo>
                  <a:pt x="14727" y="316"/>
                </a:lnTo>
                <a:lnTo>
                  <a:pt x="14721" y="340"/>
                </a:lnTo>
                <a:lnTo>
                  <a:pt x="14716" y="364"/>
                </a:lnTo>
                <a:lnTo>
                  <a:pt x="14716" y="364"/>
                </a:lnTo>
                <a:lnTo>
                  <a:pt x="14684" y="251"/>
                </a:lnTo>
                <a:lnTo>
                  <a:pt x="14684" y="251"/>
                </a:lnTo>
                <a:lnTo>
                  <a:pt x="14686" y="271"/>
                </a:lnTo>
                <a:lnTo>
                  <a:pt x="14686" y="292"/>
                </a:lnTo>
                <a:lnTo>
                  <a:pt x="14685" y="312"/>
                </a:lnTo>
                <a:lnTo>
                  <a:pt x="14684" y="332"/>
                </a:lnTo>
                <a:lnTo>
                  <a:pt x="14679" y="372"/>
                </a:lnTo>
                <a:lnTo>
                  <a:pt x="14672" y="411"/>
                </a:lnTo>
                <a:lnTo>
                  <a:pt x="14672" y="411"/>
                </a:lnTo>
                <a:lnTo>
                  <a:pt x="14665" y="377"/>
                </a:lnTo>
                <a:lnTo>
                  <a:pt x="14659" y="341"/>
                </a:lnTo>
                <a:lnTo>
                  <a:pt x="14653" y="306"/>
                </a:lnTo>
                <a:lnTo>
                  <a:pt x="14650" y="271"/>
                </a:lnTo>
                <a:lnTo>
                  <a:pt x="14648" y="236"/>
                </a:lnTo>
                <a:lnTo>
                  <a:pt x="14650" y="202"/>
                </a:lnTo>
                <a:lnTo>
                  <a:pt x="14651" y="184"/>
                </a:lnTo>
                <a:lnTo>
                  <a:pt x="14653" y="166"/>
                </a:lnTo>
                <a:lnTo>
                  <a:pt x="14656" y="148"/>
                </a:lnTo>
                <a:lnTo>
                  <a:pt x="14659" y="130"/>
                </a:lnTo>
                <a:lnTo>
                  <a:pt x="14659" y="130"/>
                </a:lnTo>
                <a:lnTo>
                  <a:pt x="14640" y="190"/>
                </a:lnTo>
                <a:lnTo>
                  <a:pt x="14624" y="249"/>
                </a:lnTo>
                <a:lnTo>
                  <a:pt x="14615" y="280"/>
                </a:lnTo>
                <a:lnTo>
                  <a:pt x="14608" y="309"/>
                </a:lnTo>
                <a:lnTo>
                  <a:pt x="14601" y="339"/>
                </a:lnTo>
                <a:lnTo>
                  <a:pt x="14596" y="369"/>
                </a:lnTo>
                <a:lnTo>
                  <a:pt x="14596" y="369"/>
                </a:lnTo>
                <a:lnTo>
                  <a:pt x="14564" y="251"/>
                </a:lnTo>
                <a:lnTo>
                  <a:pt x="14564" y="251"/>
                </a:lnTo>
                <a:lnTo>
                  <a:pt x="14565" y="269"/>
                </a:lnTo>
                <a:lnTo>
                  <a:pt x="14565" y="287"/>
                </a:lnTo>
                <a:lnTo>
                  <a:pt x="14564" y="321"/>
                </a:lnTo>
                <a:lnTo>
                  <a:pt x="14561" y="357"/>
                </a:lnTo>
                <a:lnTo>
                  <a:pt x="14556" y="391"/>
                </a:lnTo>
                <a:lnTo>
                  <a:pt x="14549" y="426"/>
                </a:lnTo>
                <a:lnTo>
                  <a:pt x="14541" y="461"/>
                </a:lnTo>
                <a:lnTo>
                  <a:pt x="14524" y="531"/>
                </a:lnTo>
                <a:lnTo>
                  <a:pt x="14524" y="531"/>
                </a:lnTo>
                <a:lnTo>
                  <a:pt x="14514" y="491"/>
                </a:lnTo>
                <a:lnTo>
                  <a:pt x="14501" y="450"/>
                </a:lnTo>
                <a:lnTo>
                  <a:pt x="14501" y="450"/>
                </a:lnTo>
                <a:lnTo>
                  <a:pt x="14498" y="436"/>
                </a:lnTo>
                <a:lnTo>
                  <a:pt x="14497" y="429"/>
                </a:lnTo>
                <a:lnTo>
                  <a:pt x="14497" y="423"/>
                </a:lnTo>
                <a:lnTo>
                  <a:pt x="14497" y="423"/>
                </a:lnTo>
                <a:lnTo>
                  <a:pt x="14495" y="420"/>
                </a:lnTo>
                <a:lnTo>
                  <a:pt x="14495" y="420"/>
                </a:lnTo>
                <a:lnTo>
                  <a:pt x="14495" y="415"/>
                </a:lnTo>
                <a:lnTo>
                  <a:pt x="14495" y="415"/>
                </a:lnTo>
                <a:lnTo>
                  <a:pt x="14468" y="298"/>
                </a:lnTo>
                <a:lnTo>
                  <a:pt x="14468" y="298"/>
                </a:lnTo>
                <a:lnTo>
                  <a:pt x="14463" y="273"/>
                </a:lnTo>
                <a:lnTo>
                  <a:pt x="14460" y="247"/>
                </a:lnTo>
                <a:lnTo>
                  <a:pt x="14459" y="220"/>
                </a:lnTo>
                <a:lnTo>
                  <a:pt x="14458" y="196"/>
                </a:lnTo>
                <a:lnTo>
                  <a:pt x="14458" y="170"/>
                </a:lnTo>
                <a:lnTo>
                  <a:pt x="14459" y="143"/>
                </a:lnTo>
                <a:lnTo>
                  <a:pt x="14462" y="119"/>
                </a:lnTo>
                <a:lnTo>
                  <a:pt x="14468" y="92"/>
                </a:lnTo>
                <a:lnTo>
                  <a:pt x="14468" y="92"/>
                </a:lnTo>
                <a:lnTo>
                  <a:pt x="14450" y="146"/>
                </a:lnTo>
                <a:lnTo>
                  <a:pt x="14434" y="200"/>
                </a:lnTo>
                <a:lnTo>
                  <a:pt x="14420" y="254"/>
                </a:lnTo>
                <a:lnTo>
                  <a:pt x="14412" y="281"/>
                </a:lnTo>
                <a:lnTo>
                  <a:pt x="14408" y="308"/>
                </a:lnTo>
                <a:lnTo>
                  <a:pt x="14403" y="335"/>
                </a:lnTo>
                <a:lnTo>
                  <a:pt x="14399" y="363"/>
                </a:lnTo>
                <a:lnTo>
                  <a:pt x="14397" y="390"/>
                </a:lnTo>
                <a:lnTo>
                  <a:pt x="14397" y="418"/>
                </a:lnTo>
                <a:lnTo>
                  <a:pt x="14397" y="446"/>
                </a:lnTo>
                <a:lnTo>
                  <a:pt x="14399" y="473"/>
                </a:lnTo>
                <a:lnTo>
                  <a:pt x="14404" y="501"/>
                </a:lnTo>
                <a:lnTo>
                  <a:pt x="14410" y="530"/>
                </a:lnTo>
                <a:lnTo>
                  <a:pt x="14410" y="530"/>
                </a:lnTo>
                <a:lnTo>
                  <a:pt x="14407" y="546"/>
                </a:lnTo>
                <a:lnTo>
                  <a:pt x="14407" y="546"/>
                </a:lnTo>
                <a:lnTo>
                  <a:pt x="14402" y="523"/>
                </a:lnTo>
                <a:lnTo>
                  <a:pt x="14396" y="499"/>
                </a:lnTo>
                <a:lnTo>
                  <a:pt x="14389" y="474"/>
                </a:lnTo>
                <a:lnTo>
                  <a:pt x="14382" y="450"/>
                </a:lnTo>
                <a:lnTo>
                  <a:pt x="14382" y="450"/>
                </a:lnTo>
                <a:lnTo>
                  <a:pt x="14378" y="436"/>
                </a:lnTo>
                <a:lnTo>
                  <a:pt x="14377" y="429"/>
                </a:lnTo>
                <a:lnTo>
                  <a:pt x="14376" y="423"/>
                </a:lnTo>
                <a:lnTo>
                  <a:pt x="14376" y="423"/>
                </a:lnTo>
                <a:lnTo>
                  <a:pt x="14376" y="420"/>
                </a:lnTo>
                <a:lnTo>
                  <a:pt x="14373" y="417"/>
                </a:lnTo>
                <a:lnTo>
                  <a:pt x="14372" y="415"/>
                </a:lnTo>
                <a:lnTo>
                  <a:pt x="14371" y="411"/>
                </a:lnTo>
                <a:lnTo>
                  <a:pt x="14371" y="411"/>
                </a:lnTo>
                <a:lnTo>
                  <a:pt x="14353" y="332"/>
                </a:lnTo>
                <a:lnTo>
                  <a:pt x="14346" y="292"/>
                </a:lnTo>
                <a:lnTo>
                  <a:pt x="14340" y="252"/>
                </a:lnTo>
                <a:lnTo>
                  <a:pt x="14337" y="212"/>
                </a:lnTo>
                <a:lnTo>
                  <a:pt x="14337" y="192"/>
                </a:lnTo>
                <a:lnTo>
                  <a:pt x="14337" y="172"/>
                </a:lnTo>
                <a:lnTo>
                  <a:pt x="14338" y="152"/>
                </a:lnTo>
                <a:lnTo>
                  <a:pt x="14340" y="133"/>
                </a:lnTo>
                <a:lnTo>
                  <a:pt x="14342" y="113"/>
                </a:lnTo>
                <a:lnTo>
                  <a:pt x="14347" y="92"/>
                </a:lnTo>
                <a:lnTo>
                  <a:pt x="14347" y="92"/>
                </a:lnTo>
                <a:lnTo>
                  <a:pt x="14331" y="145"/>
                </a:lnTo>
                <a:lnTo>
                  <a:pt x="14314" y="196"/>
                </a:lnTo>
                <a:lnTo>
                  <a:pt x="14300" y="248"/>
                </a:lnTo>
                <a:lnTo>
                  <a:pt x="14294" y="274"/>
                </a:lnTo>
                <a:lnTo>
                  <a:pt x="14288" y="300"/>
                </a:lnTo>
                <a:lnTo>
                  <a:pt x="14288" y="300"/>
                </a:lnTo>
                <a:lnTo>
                  <a:pt x="14257" y="175"/>
                </a:lnTo>
                <a:lnTo>
                  <a:pt x="14257" y="175"/>
                </a:lnTo>
                <a:lnTo>
                  <a:pt x="14258" y="205"/>
                </a:lnTo>
                <a:lnTo>
                  <a:pt x="14258" y="234"/>
                </a:lnTo>
                <a:lnTo>
                  <a:pt x="14257" y="262"/>
                </a:lnTo>
                <a:lnTo>
                  <a:pt x="14255" y="290"/>
                </a:lnTo>
                <a:lnTo>
                  <a:pt x="14250" y="319"/>
                </a:lnTo>
                <a:lnTo>
                  <a:pt x="14245" y="347"/>
                </a:lnTo>
                <a:lnTo>
                  <a:pt x="14235" y="404"/>
                </a:lnTo>
                <a:lnTo>
                  <a:pt x="14235" y="404"/>
                </a:lnTo>
                <a:lnTo>
                  <a:pt x="14233" y="401"/>
                </a:lnTo>
                <a:lnTo>
                  <a:pt x="14233" y="401"/>
                </a:lnTo>
                <a:lnTo>
                  <a:pt x="14217" y="309"/>
                </a:lnTo>
                <a:lnTo>
                  <a:pt x="14208" y="263"/>
                </a:lnTo>
                <a:lnTo>
                  <a:pt x="14203" y="218"/>
                </a:lnTo>
                <a:lnTo>
                  <a:pt x="14200" y="172"/>
                </a:lnTo>
                <a:lnTo>
                  <a:pt x="14199" y="149"/>
                </a:lnTo>
                <a:lnTo>
                  <a:pt x="14199" y="126"/>
                </a:lnTo>
                <a:lnTo>
                  <a:pt x="14200" y="103"/>
                </a:lnTo>
                <a:lnTo>
                  <a:pt x="14203" y="81"/>
                </a:lnTo>
                <a:lnTo>
                  <a:pt x="14206" y="57"/>
                </a:lnTo>
                <a:lnTo>
                  <a:pt x="14210" y="34"/>
                </a:lnTo>
                <a:lnTo>
                  <a:pt x="14210" y="34"/>
                </a:lnTo>
                <a:lnTo>
                  <a:pt x="14194" y="88"/>
                </a:lnTo>
                <a:lnTo>
                  <a:pt x="14180" y="142"/>
                </a:lnTo>
                <a:lnTo>
                  <a:pt x="14167" y="196"/>
                </a:lnTo>
                <a:lnTo>
                  <a:pt x="14155" y="250"/>
                </a:lnTo>
                <a:lnTo>
                  <a:pt x="14155" y="250"/>
                </a:lnTo>
                <a:lnTo>
                  <a:pt x="14136" y="175"/>
                </a:lnTo>
                <a:lnTo>
                  <a:pt x="14136" y="175"/>
                </a:lnTo>
                <a:lnTo>
                  <a:pt x="14137" y="199"/>
                </a:lnTo>
                <a:lnTo>
                  <a:pt x="14139" y="222"/>
                </a:lnTo>
                <a:lnTo>
                  <a:pt x="14137" y="244"/>
                </a:lnTo>
                <a:lnTo>
                  <a:pt x="14136" y="268"/>
                </a:lnTo>
                <a:lnTo>
                  <a:pt x="14134" y="290"/>
                </a:lnTo>
                <a:lnTo>
                  <a:pt x="14130" y="313"/>
                </a:lnTo>
                <a:lnTo>
                  <a:pt x="14123" y="359"/>
                </a:lnTo>
                <a:lnTo>
                  <a:pt x="14114" y="404"/>
                </a:lnTo>
                <a:lnTo>
                  <a:pt x="14104" y="449"/>
                </a:lnTo>
                <a:lnTo>
                  <a:pt x="14093" y="495"/>
                </a:lnTo>
                <a:lnTo>
                  <a:pt x="14084" y="542"/>
                </a:lnTo>
                <a:lnTo>
                  <a:pt x="14084" y="542"/>
                </a:lnTo>
                <a:lnTo>
                  <a:pt x="14084" y="545"/>
                </a:lnTo>
                <a:lnTo>
                  <a:pt x="14084" y="545"/>
                </a:lnTo>
                <a:lnTo>
                  <a:pt x="14078" y="509"/>
                </a:lnTo>
                <a:lnTo>
                  <a:pt x="14072" y="471"/>
                </a:lnTo>
                <a:lnTo>
                  <a:pt x="14063" y="433"/>
                </a:lnTo>
                <a:lnTo>
                  <a:pt x="14053" y="396"/>
                </a:lnTo>
                <a:lnTo>
                  <a:pt x="14053" y="396"/>
                </a:lnTo>
                <a:lnTo>
                  <a:pt x="14053" y="395"/>
                </a:lnTo>
                <a:lnTo>
                  <a:pt x="14053" y="395"/>
                </a:lnTo>
                <a:lnTo>
                  <a:pt x="14047" y="367"/>
                </a:lnTo>
                <a:lnTo>
                  <a:pt x="14047" y="367"/>
                </a:lnTo>
                <a:lnTo>
                  <a:pt x="14047" y="365"/>
                </a:lnTo>
                <a:lnTo>
                  <a:pt x="14047" y="365"/>
                </a:lnTo>
                <a:lnTo>
                  <a:pt x="14046" y="362"/>
                </a:lnTo>
                <a:lnTo>
                  <a:pt x="14046" y="362"/>
                </a:lnTo>
                <a:lnTo>
                  <a:pt x="14046" y="360"/>
                </a:lnTo>
                <a:lnTo>
                  <a:pt x="14046" y="360"/>
                </a:lnTo>
                <a:lnTo>
                  <a:pt x="14046" y="348"/>
                </a:lnTo>
                <a:lnTo>
                  <a:pt x="14046" y="348"/>
                </a:lnTo>
                <a:lnTo>
                  <a:pt x="14015" y="204"/>
                </a:lnTo>
                <a:lnTo>
                  <a:pt x="14015" y="204"/>
                </a:lnTo>
                <a:lnTo>
                  <a:pt x="14012" y="178"/>
                </a:lnTo>
                <a:lnTo>
                  <a:pt x="14009" y="153"/>
                </a:lnTo>
                <a:lnTo>
                  <a:pt x="14008" y="128"/>
                </a:lnTo>
                <a:lnTo>
                  <a:pt x="14008" y="102"/>
                </a:lnTo>
                <a:lnTo>
                  <a:pt x="14008" y="77"/>
                </a:lnTo>
                <a:lnTo>
                  <a:pt x="14010" y="51"/>
                </a:lnTo>
                <a:lnTo>
                  <a:pt x="14014" y="25"/>
                </a:lnTo>
                <a:lnTo>
                  <a:pt x="14019" y="0"/>
                </a:lnTo>
                <a:lnTo>
                  <a:pt x="14019" y="0"/>
                </a:lnTo>
                <a:lnTo>
                  <a:pt x="14001" y="59"/>
                </a:lnTo>
                <a:lnTo>
                  <a:pt x="13984" y="117"/>
                </a:lnTo>
                <a:lnTo>
                  <a:pt x="13970" y="177"/>
                </a:lnTo>
                <a:lnTo>
                  <a:pt x="13964" y="207"/>
                </a:lnTo>
                <a:lnTo>
                  <a:pt x="13958" y="237"/>
                </a:lnTo>
                <a:lnTo>
                  <a:pt x="13954" y="267"/>
                </a:lnTo>
                <a:lnTo>
                  <a:pt x="13950" y="296"/>
                </a:lnTo>
                <a:lnTo>
                  <a:pt x="13949" y="327"/>
                </a:lnTo>
                <a:lnTo>
                  <a:pt x="13948" y="357"/>
                </a:lnTo>
                <a:lnTo>
                  <a:pt x="13948" y="388"/>
                </a:lnTo>
                <a:lnTo>
                  <a:pt x="13950" y="417"/>
                </a:lnTo>
                <a:lnTo>
                  <a:pt x="13954" y="448"/>
                </a:lnTo>
                <a:lnTo>
                  <a:pt x="13959" y="479"/>
                </a:lnTo>
                <a:lnTo>
                  <a:pt x="13959" y="479"/>
                </a:lnTo>
                <a:lnTo>
                  <a:pt x="13956" y="498"/>
                </a:lnTo>
                <a:lnTo>
                  <a:pt x="13956" y="498"/>
                </a:lnTo>
                <a:lnTo>
                  <a:pt x="13951" y="472"/>
                </a:lnTo>
                <a:lnTo>
                  <a:pt x="13945" y="447"/>
                </a:lnTo>
                <a:lnTo>
                  <a:pt x="13939" y="421"/>
                </a:lnTo>
                <a:lnTo>
                  <a:pt x="13932" y="396"/>
                </a:lnTo>
                <a:lnTo>
                  <a:pt x="13932" y="396"/>
                </a:lnTo>
                <a:lnTo>
                  <a:pt x="13929" y="380"/>
                </a:lnTo>
                <a:lnTo>
                  <a:pt x="13927" y="372"/>
                </a:lnTo>
                <a:lnTo>
                  <a:pt x="13926" y="365"/>
                </a:lnTo>
                <a:lnTo>
                  <a:pt x="13926" y="365"/>
                </a:lnTo>
                <a:lnTo>
                  <a:pt x="13926" y="362"/>
                </a:lnTo>
                <a:lnTo>
                  <a:pt x="13924" y="358"/>
                </a:lnTo>
                <a:lnTo>
                  <a:pt x="13923" y="356"/>
                </a:lnTo>
                <a:lnTo>
                  <a:pt x="13921" y="352"/>
                </a:lnTo>
                <a:lnTo>
                  <a:pt x="13921" y="352"/>
                </a:lnTo>
                <a:lnTo>
                  <a:pt x="13904" y="264"/>
                </a:lnTo>
                <a:lnTo>
                  <a:pt x="13897" y="220"/>
                </a:lnTo>
                <a:lnTo>
                  <a:pt x="13891" y="177"/>
                </a:lnTo>
                <a:lnTo>
                  <a:pt x="13888" y="132"/>
                </a:lnTo>
                <a:lnTo>
                  <a:pt x="13887" y="110"/>
                </a:lnTo>
                <a:lnTo>
                  <a:pt x="13887" y="88"/>
                </a:lnTo>
                <a:lnTo>
                  <a:pt x="13888" y="66"/>
                </a:lnTo>
                <a:lnTo>
                  <a:pt x="13891" y="44"/>
                </a:lnTo>
                <a:lnTo>
                  <a:pt x="13894" y="21"/>
                </a:lnTo>
                <a:lnTo>
                  <a:pt x="13898" y="0"/>
                </a:lnTo>
                <a:lnTo>
                  <a:pt x="13898" y="0"/>
                </a:lnTo>
                <a:lnTo>
                  <a:pt x="13881" y="57"/>
                </a:lnTo>
                <a:lnTo>
                  <a:pt x="13865" y="114"/>
                </a:lnTo>
                <a:lnTo>
                  <a:pt x="13850" y="172"/>
                </a:lnTo>
                <a:lnTo>
                  <a:pt x="13844" y="200"/>
                </a:lnTo>
                <a:lnTo>
                  <a:pt x="13838" y="230"/>
                </a:lnTo>
                <a:lnTo>
                  <a:pt x="13838" y="230"/>
                </a:lnTo>
                <a:lnTo>
                  <a:pt x="13808" y="92"/>
                </a:lnTo>
                <a:lnTo>
                  <a:pt x="13808" y="92"/>
                </a:lnTo>
                <a:lnTo>
                  <a:pt x="13810" y="132"/>
                </a:lnTo>
                <a:lnTo>
                  <a:pt x="13809" y="171"/>
                </a:lnTo>
                <a:lnTo>
                  <a:pt x="13805" y="211"/>
                </a:lnTo>
                <a:lnTo>
                  <a:pt x="13802" y="250"/>
                </a:lnTo>
                <a:lnTo>
                  <a:pt x="13795" y="289"/>
                </a:lnTo>
                <a:lnTo>
                  <a:pt x="13789" y="328"/>
                </a:lnTo>
                <a:lnTo>
                  <a:pt x="13772" y="407"/>
                </a:lnTo>
                <a:lnTo>
                  <a:pt x="13772" y="407"/>
                </a:lnTo>
                <a:lnTo>
                  <a:pt x="13768" y="383"/>
                </a:lnTo>
                <a:lnTo>
                  <a:pt x="13765" y="359"/>
                </a:lnTo>
                <a:lnTo>
                  <a:pt x="13764" y="335"/>
                </a:lnTo>
                <a:lnTo>
                  <a:pt x="13763" y="312"/>
                </a:lnTo>
                <a:lnTo>
                  <a:pt x="13763" y="288"/>
                </a:lnTo>
                <a:lnTo>
                  <a:pt x="13765" y="264"/>
                </a:lnTo>
                <a:lnTo>
                  <a:pt x="13768" y="241"/>
                </a:lnTo>
                <a:lnTo>
                  <a:pt x="13773" y="217"/>
                </a:lnTo>
                <a:lnTo>
                  <a:pt x="13773" y="217"/>
                </a:lnTo>
                <a:lnTo>
                  <a:pt x="13754" y="271"/>
                </a:lnTo>
                <a:lnTo>
                  <a:pt x="13736" y="326"/>
                </a:lnTo>
                <a:lnTo>
                  <a:pt x="13736" y="326"/>
                </a:lnTo>
                <a:lnTo>
                  <a:pt x="13734" y="314"/>
                </a:lnTo>
                <a:lnTo>
                  <a:pt x="13734" y="314"/>
                </a:lnTo>
                <a:lnTo>
                  <a:pt x="13734" y="301"/>
                </a:lnTo>
                <a:lnTo>
                  <a:pt x="13734" y="301"/>
                </a:lnTo>
                <a:lnTo>
                  <a:pt x="13687" y="92"/>
                </a:lnTo>
                <a:lnTo>
                  <a:pt x="13687" y="92"/>
                </a:lnTo>
                <a:lnTo>
                  <a:pt x="13689" y="117"/>
                </a:lnTo>
                <a:lnTo>
                  <a:pt x="13689" y="142"/>
                </a:lnTo>
                <a:lnTo>
                  <a:pt x="13688" y="168"/>
                </a:lnTo>
                <a:lnTo>
                  <a:pt x="13687" y="193"/>
                </a:lnTo>
                <a:lnTo>
                  <a:pt x="13684" y="218"/>
                </a:lnTo>
                <a:lnTo>
                  <a:pt x="13682" y="243"/>
                </a:lnTo>
                <a:lnTo>
                  <a:pt x="13674" y="294"/>
                </a:lnTo>
                <a:lnTo>
                  <a:pt x="13664" y="344"/>
                </a:lnTo>
                <a:lnTo>
                  <a:pt x="13655" y="395"/>
                </a:lnTo>
                <a:lnTo>
                  <a:pt x="13644" y="445"/>
                </a:lnTo>
                <a:lnTo>
                  <a:pt x="13634" y="495"/>
                </a:lnTo>
                <a:lnTo>
                  <a:pt x="13634" y="495"/>
                </a:lnTo>
                <a:lnTo>
                  <a:pt x="13629" y="541"/>
                </a:lnTo>
                <a:lnTo>
                  <a:pt x="13629" y="541"/>
                </a:lnTo>
                <a:lnTo>
                  <a:pt x="13625" y="527"/>
                </a:lnTo>
                <a:lnTo>
                  <a:pt x="13625" y="527"/>
                </a:lnTo>
                <a:lnTo>
                  <a:pt x="13626" y="504"/>
                </a:lnTo>
                <a:lnTo>
                  <a:pt x="13626" y="480"/>
                </a:lnTo>
                <a:lnTo>
                  <a:pt x="13625" y="455"/>
                </a:lnTo>
                <a:lnTo>
                  <a:pt x="13624" y="431"/>
                </a:lnTo>
                <a:lnTo>
                  <a:pt x="13621" y="408"/>
                </a:lnTo>
                <a:lnTo>
                  <a:pt x="13618" y="383"/>
                </a:lnTo>
                <a:lnTo>
                  <a:pt x="13610" y="334"/>
                </a:lnTo>
                <a:lnTo>
                  <a:pt x="13610" y="334"/>
                </a:lnTo>
                <a:lnTo>
                  <a:pt x="13610" y="321"/>
                </a:lnTo>
                <a:lnTo>
                  <a:pt x="13610" y="321"/>
                </a:lnTo>
                <a:lnTo>
                  <a:pt x="13580" y="181"/>
                </a:lnTo>
                <a:lnTo>
                  <a:pt x="13580" y="181"/>
                </a:lnTo>
                <a:lnTo>
                  <a:pt x="13582" y="175"/>
                </a:lnTo>
                <a:lnTo>
                  <a:pt x="13582" y="175"/>
                </a:lnTo>
                <a:lnTo>
                  <a:pt x="13580" y="180"/>
                </a:lnTo>
                <a:lnTo>
                  <a:pt x="13580" y="180"/>
                </a:lnTo>
                <a:lnTo>
                  <a:pt x="13562" y="95"/>
                </a:lnTo>
                <a:lnTo>
                  <a:pt x="13562" y="95"/>
                </a:lnTo>
                <a:lnTo>
                  <a:pt x="13565" y="132"/>
                </a:lnTo>
                <a:lnTo>
                  <a:pt x="13563" y="168"/>
                </a:lnTo>
                <a:lnTo>
                  <a:pt x="13562" y="204"/>
                </a:lnTo>
                <a:lnTo>
                  <a:pt x="13559" y="241"/>
                </a:lnTo>
                <a:lnTo>
                  <a:pt x="13559" y="241"/>
                </a:lnTo>
                <a:lnTo>
                  <a:pt x="13548" y="274"/>
                </a:lnTo>
                <a:lnTo>
                  <a:pt x="13537" y="308"/>
                </a:lnTo>
                <a:lnTo>
                  <a:pt x="13528" y="341"/>
                </a:lnTo>
                <a:lnTo>
                  <a:pt x="13521" y="376"/>
                </a:lnTo>
                <a:lnTo>
                  <a:pt x="13515" y="410"/>
                </a:lnTo>
                <a:lnTo>
                  <a:pt x="13511" y="445"/>
                </a:lnTo>
                <a:lnTo>
                  <a:pt x="13511" y="479"/>
                </a:lnTo>
                <a:lnTo>
                  <a:pt x="13511" y="497"/>
                </a:lnTo>
                <a:lnTo>
                  <a:pt x="13512" y="513"/>
                </a:lnTo>
                <a:lnTo>
                  <a:pt x="13512" y="513"/>
                </a:lnTo>
                <a:lnTo>
                  <a:pt x="13510" y="530"/>
                </a:lnTo>
                <a:lnTo>
                  <a:pt x="13510" y="530"/>
                </a:lnTo>
                <a:lnTo>
                  <a:pt x="13509" y="541"/>
                </a:lnTo>
                <a:lnTo>
                  <a:pt x="13509" y="541"/>
                </a:lnTo>
                <a:lnTo>
                  <a:pt x="13503" y="520"/>
                </a:lnTo>
                <a:lnTo>
                  <a:pt x="13496" y="500"/>
                </a:lnTo>
                <a:lnTo>
                  <a:pt x="13496" y="500"/>
                </a:lnTo>
                <a:lnTo>
                  <a:pt x="13492" y="487"/>
                </a:lnTo>
                <a:lnTo>
                  <a:pt x="13491" y="481"/>
                </a:lnTo>
                <a:lnTo>
                  <a:pt x="13490" y="475"/>
                </a:lnTo>
                <a:lnTo>
                  <a:pt x="13490" y="475"/>
                </a:lnTo>
                <a:lnTo>
                  <a:pt x="13490" y="473"/>
                </a:lnTo>
                <a:lnTo>
                  <a:pt x="13487" y="471"/>
                </a:lnTo>
                <a:lnTo>
                  <a:pt x="13486" y="467"/>
                </a:lnTo>
                <a:lnTo>
                  <a:pt x="13485" y="465"/>
                </a:lnTo>
                <a:lnTo>
                  <a:pt x="13485" y="465"/>
                </a:lnTo>
                <a:lnTo>
                  <a:pt x="13467" y="392"/>
                </a:lnTo>
                <a:lnTo>
                  <a:pt x="13460" y="357"/>
                </a:lnTo>
                <a:lnTo>
                  <a:pt x="13454" y="320"/>
                </a:lnTo>
                <a:lnTo>
                  <a:pt x="13451" y="284"/>
                </a:lnTo>
                <a:lnTo>
                  <a:pt x="13451" y="267"/>
                </a:lnTo>
                <a:lnTo>
                  <a:pt x="13451" y="248"/>
                </a:lnTo>
                <a:lnTo>
                  <a:pt x="13452" y="230"/>
                </a:lnTo>
                <a:lnTo>
                  <a:pt x="13454" y="212"/>
                </a:lnTo>
                <a:lnTo>
                  <a:pt x="13457" y="193"/>
                </a:lnTo>
                <a:lnTo>
                  <a:pt x="13461" y="175"/>
                </a:lnTo>
                <a:lnTo>
                  <a:pt x="13461" y="175"/>
                </a:lnTo>
                <a:lnTo>
                  <a:pt x="13440" y="236"/>
                </a:lnTo>
                <a:lnTo>
                  <a:pt x="13429" y="267"/>
                </a:lnTo>
                <a:lnTo>
                  <a:pt x="13420" y="296"/>
                </a:lnTo>
                <a:lnTo>
                  <a:pt x="13420" y="296"/>
                </a:lnTo>
                <a:lnTo>
                  <a:pt x="13419" y="288"/>
                </a:lnTo>
                <a:lnTo>
                  <a:pt x="13419" y="288"/>
                </a:lnTo>
                <a:lnTo>
                  <a:pt x="13419" y="276"/>
                </a:lnTo>
                <a:lnTo>
                  <a:pt x="13419" y="276"/>
                </a:lnTo>
                <a:lnTo>
                  <a:pt x="13371" y="58"/>
                </a:lnTo>
                <a:lnTo>
                  <a:pt x="13371" y="58"/>
                </a:lnTo>
                <a:lnTo>
                  <a:pt x="13372" y="82"/>
                </a:lnTo>
                <a:lnTo>
                  <a:pt x="13372" y="104"/>
                </a:lnTo>
                <a:lnTo>
                  <a:pt x="13372" y="128"/>
                </a:lnTo>
                <a:lnTo>
                  <a:pt x="13371" y="152"/>
                </a:lnTo>
                <a:lnTo>
                  <a:pt x="13368" y="198"/>
                </a:lnTo>
                <a:lnTo>
                  <a:pt x="13362" y="244"/>
                </a:lnTo>
                <a:lnTo>
                  <a:pt x="13353" y="290"/>
                </a:lnTo>
                <a:lnTo>
                  <a:pt x="13345" y="337"/>
                </a:lnTo>
                <a:lnTo>
                  <a:pt x="13327" y="429"/>
                </a:lnTo>
                <a:lnTo>
                  <a:pt x="13327" y="429"/>
                </a:lnTo>
                <a:lnTo>
                  <a:pt x="13323" y="403"/>
                </a:lnTo>
                <a:lnTo>
                  <a:pt x="13318" y="376"/>
                </a:lnTo>
                <a:lnTo>
                  <a:pt x="13315" y="350"/>
                </a:lnTo>
                <a:lnTo>
                  <a:pt x="13313" y="324"/>
                </a:lnTo>
                <a:lnTo>
                  <a:pt x="13313" y="296"/>
                </a:lnTo>
                <a:lnTo>
                  <a:pt x="13314" y="270"/>
                </a:lnTo>
                <a:lnTo>
                  <a:pt x="13318" y="244"/>
                </a:lnTo>
                <a:lnTo>
                  <a:pt x="13324" y="217"/>
                </a:lnTo>
                <a:lnTo>
                  <a:pt x="13324" y="217"/>
                </a:lnTo>
                <a:lnTo>
                  <a:pt x="13298" y="292"/>
                </a:lnTo>
                <a:lnTo>
                  <a:pt x="13298" y="292"/>
                </a:lnTo>
                <a:lnTo>
                  <a:pt x="13298" y="288"/>
                </a:lnTo>
                <a:lnTo>
                  <a:pt x="13298" y="288"/>
                </a:lnTo>
                <a:lnTo>
                  <a:pt x="13298" y="276"/>
                </a:lnTo>
                <a:lnTo>
                  <a:pt x="13298" y="276"/>
                </a:lnTo>
                <a:lnTo>
                  <a:pt x="13250" y="58"/>
                </a:lnTo>
                <a:lnTo>
                  <a:pt x="13250" y="58"/>
                </a:lnTo>
                <a:lnTo>
                  <a:pt x="13251" y="84"/>
                </a:lnTo>
                <a:lnTo>
                  <a:pt x="13253" y="110"/>
                </a:lnTo>
                <a:lnTo>
                  <a:pt x="13251" y="138"/>
                </a:lnTo>
                <a:lnTo>
                  <a:pt x="13250" y="164"/>
                </a:lnTo>
                <a:lnTo>
                  <a:pt x="13248" y="190"/>
                </a:lnTo>
                <a:lnTo>
                  <a:pt x="13244" y="216"/>
                </a:lnTo>
                <a:lnTo>
                  <a:pt x="13237" y="268"/>
                </a:lnTo>
                <a:lnTo>
                  <a:pt x="13228" y="320"/>
                </a:lnTo>
                <a:lnTo>
                  <a:pt x="13218" y="372"/>
                </a:lnTo>
                <a:lnTo>
                  <a:pt x="13208" y="424"/>
                </a:lnTo>
                <a:lnTo>
                  <a:pt x="13198" y="477"/>
                </a:lnTo>
                <a:lnTo>
                  <a:pt x="13198" y="477"/>
                </a:lnTo>
                <a:lnTo>
                  <a:pt x="13195" y="501"/>
                </a:lnTo>
                <a:lnTo>
                  <a:pt x="13192" y="526"/>
                </a:lnTo>
                <a:lnTo>
                  <a:pt x="13189" y="575"/>
                </a:lnTo>
                <a:lnTo>
                  <a:pt x="13189" y="575"/>
                </a:lnTo>
                <a:lnTo>
                  <a:pt x="13179" y="538"/>
                </a:lnTo>
                <a:lnTo>
                  <a:pt x="13166" y="500"/>
                </a:lnTo>
                <a:lnTo>
                  <a:pt x="13166" y="500"/>
                </a:lnTo>
                <a:lnTo>
                  <a:pt x="13162" y="487"/>
                </a:lnTo>
                <a:lnTo>
                  <a:pt x="13161" y="481"/>
                </a:lnTo>
                <a:lnTo>
                  <a:pt x="13161" y="475"/>
                </a:lnTo>
                <a:lnTo>
                  <a:pt x="13161" y="475"/>
                </a:lnTo>
                <a:lnTo>
                  <a:pt x="13161" y="473"/>
                </a:lnTo>
                <a:lnTo>
                  <a:pt x="13159" y="471"/>
                </a:lnTo>
                <a:lnTo>
                  <a:pt x="13159" y="471"/>
                </a:lnTo>
                <a:lnTo>
                  <a:pt x="13139" y="394"/>
                </a:lnTo>
                <a:lnTo>
                  <a:pt x="13139" y="394"/>
                </a:lnTo>
                <a:lnTo>
                  <a:pt x="13133" y="366"/>
                </a:lnTo>
                <a:lnTo>
                  <a:pt x="13128" y="339"/>
                </a:lnTo>
                <a:lnTo>
                  <a:pt x="13125" y="312"/>
                </a:lnTo>
                <a:lnTo>
                  <a:pt x="13122" y="284"/>
                </a:lnTo>
                <a:lnTo>
                  <a:pt x="13122" y="257"/>
                </a:lnTo>
                <a:lnTo>
                  <a:pt x="13123" y="230"/>
                </a:lnTo>
                <a:lnTo>
                  <a:pt x="13127" y="203"/>
                </a:lnTo>
                <a:lnTo>
                  <a:pt x="13133" y="175"/>
                </a:lnTo>
                <a:lnTo>
                  <a:pt x="13133" y="175"/>
                </a:lnTo>
                <a:lnTo>
                  <a:pt x="13115" y="225"/>
                </a:lnTo>
                <a:lnTo>
                  <a:pt x="13098" y="274"/>
                </a:lnTo>
                <a:lnTo>
                  <a:pt x="13083" y="324"/>
                </a:lnTo>
                <a:lnTo>
                  <a:pt x="13077" y="348"/>
                </a:lnTo>
                <a:lnTo>
                  <a:pt x="13071" y="373"/>
                </a:lnTo>
                <a:lnTo>
                  <a:pt x="13068" y="398"/>
                </a:lnTo>
                <a:lnTo>
                  <a:pt x="13064" y="423"/>
                </a:lnTo>
                <a:lnTo>
                  <a:pt x="13062" y="448"/>
                </a:lnTo>
                <a:lnTo>
                  <a:pt x="13062" y="473"/>
                </a:lnTo>
                <a:lnTo>
                  <a:pt x="13062" y="499"/>
                </a:lnTo>
                <a:lnTo>
                  <a:pt x="13065" y="524"/>
                </a:lnTo>
                <a:lnTo>
                  <a:pt x="13069" y="550"/>
                </a:lnTo>
                <a:lnTo>
                  <a:pt x="13075" y="575"/>
                </a:lnTo>
                <a:lnTo>
                  <a:pt x="13075" y="575"/>
                </a:lnTo>
                <a:lnTo>
                  <a:pt x="13075" y="575"/>
                </a:lnTo>
                <a:lnTo>
                  <a:pt x="13068" y="575"/>
                </a:lnTo>
                <a:lnTo>
                  <a:pt x="13068" y="575"/>
                </a:lnTo>
                <a:lnTo>
                  <a:pt x="13058" y="538"/>
                </a:lnTo>
                <a:lnTo>
                  <a:pt x="13046" y="500"/>
                </a:lnTo>
                <a:lnTo>
                  <a:pt x="13046" y="500"/>
                </a:lnTo>
                <a:lnTo>
                  <a:pt x="13043" y="487"/>
                </a:lnTo>
                <a:lnTo>
                  <a:pt x="13042" y="481"/>
                </a:lnTo>
                <a:lnTo>
                  <a:pt x="13040" y="475"/>
                </a:lnTo>
                <a:lnTo>
                  <a:pt x="13040" y="475"/>
                </a:lnTo>
                <a:lnTo>
                  <a:pt x="13040" y="473"/>
                </a:lnTo>
                <a:lnTo>
                  <a:pt x="13038" y="471"/>
                </a:lnTo>
                <a:lnTo>
                  <a:pt x="13037" y="467"/>
                </a:lnTo>
                <a:lnTo>
                  <a:pt x="13036" y="465"/>
                </a:lnTo>
                <a:lnTo>
                  <a:pt x="13036" y="465"/>
                </a:lnTo>
                <a:lnTo>
                  <a:pt x="13018" y="392"/>
                </a:lnTo>
                <a:lnTo>
                  <a:pt x="13011" y="357"/>
                </a:lnTo>
                <a:lnTo>
                  <a:pt x="13005" y="320"/>
                </a:lnTo>
                <a:lnTo>
                  <a:pt x="13001" y="284"/>
                </a:lnTo>
                <a:lnTo>
                  <a:pt x="13001" y="267"/>
                </a:lnTo>
                <a:lnTo>
                  <a:pt x="13001" y="248"/>
                </a:lnTo>
                <a:lnTo>
                  <a:pt x="13002" y="230"/>
                </a:lnTo>
                <a:lnTo>
                  <a:pt x="13005" y="212"/>
                </a:lnTo>
                <a:lnTo>
                  <a:pt x="13007" y="193"/>
                </a:lnTo>
                <a:lnTo>
                  <a:pt x="13012" y="175"/>
                </a:lnTo>
                <a:lnTo>
                  <a:pt x="13012" y="175"/>
                </a:lnTo>
                <a:lnTo>
                  <a:pt x="12995" y="223"/>
                </a:lnTo>
                <a:lnTo>
                  <a:pt x="12979" y="270"/>
                </a:lnTo>
                <a:lnTo>
                  <a:pt x="12964" y="316"/>
                </a:lnTo>
                <a:lnTo>
                  <a:pt x="12959" y="340"/>
                </a:lnTo>
                <a:lnTo>
                  <a:pt x="12953" y="364"/>
                </a:lnTo>
                <a:lnTo>
                  <a:pt x="12953" y="364"/>
                </a:lnTo>
                <a:lnTo>
                  <a:pt x="12922" y="251"/>
                </a:lnTo>
                <a:lnTo>
                  <a:pt x="12922" y="251"/>
                </a:lnTo>
                <a:lnTo>
                  <a:pt x="12923" y="271"/>
                </a:lnTo>
                <a:lnTo>
                  <a:pt x="12923" y="292"/>
                </a:lnTo>
                <a:lnTo>
                  <a:pt x="12923" y="312"/>
                </a:lnTo>
                <a:lnTo>
                  <a:pt x="12922" y="332"/>
                </a:lnTo>
                <a:lnTo>
                  <a:pt x="12917" y="372"/>
                </a:lnTo>
                <a:lnTo>
                  <a:pt x="12910" y="411"/>
                </a:lnTo>
                <a:lnTo>
                  <a:pt x="12910" y="411"/>
                </a:lnTo>
                <a:lnTo>
                  <a:pt x="12903" y="377"/>
                </a:lnTo>
                <a:lnTo>
                  <a:pt x="12896" y="341"/>
                </a:lnTo>
                <a:lnTo>
                  <a:pt x="12891" y="306"/>
                </a:lnTo>
                <a:lnTo>
                  <a:pt x="12887" y="271"/>
                </a:lnTo>
                <a:lnTo>
                  <a:pt x="12886" y="236"/>
                </a:lnTo>
                <a:lnTo>
                  <a:pt x="12886" y="202"/>
                </a:lnTo>
                <a:lnTo>
                  <a:pt x="12887" y="184"/>
                </a:lnTo>
                <a:lnTo>
                  <a:pt x="12890" y="166"/>
                </a:lnTo>
                <a:lnTo>
                  <a:pt x="12893" y="148"/>
                </a:lnTo>
                <a:lnTo>
                  <a:pt x="12897" y="130"/>
                </a:lnTo>
                <a:lnTo>
                  <a:pt x="12897" y="130"/>
                </a:lnTo>
                <a:lnTo>
                  <a:pt x="12878" y="190"/>
                </a:lnTo>
                <a:lnTo>
                  <a:pt x="12860" y="249"/>
                </a:lnTo>
                <a:lnTo>
                  <a:pt x="12853" y="280"/>
                </a:lnTo>
                <a:lnTo>
                  <a:pt x="12845" y="309"/>
                </a:lnTo>
                <a:lnTo>
                  <a:pt x="12839" y="339"/>
                </a:lnTo>
                <a:lnTo>
                  <a:pt x="12834" y="369"/>
                </a:lnTo>
                <a:lnTo>
                  <a:pt x="12834" y="369"/>
                </a:lnTo>
                <a:lnTo>
                  <a:pt x="12801" y="251"/>
                </a:lnTo>
                <a:lnTo>
                  <a:pt x="12801" y="251"/>
                </a:lnTo>
                <a:lnTo>
                  <a:pt x="12802" y="269"/>
                </a:lnTo>
                <a:lnTo>
                  <a:pt x="12803" y="287"/>
                </a:lnTo>
                <a:lnTo>
                  <a:pt x="12802" y="321"/>
                </a:lnTo>
                <a:lnTo>
                  <a:pt x="12798" y="357"/>
                </a:lnTo>
                <a:lnTo>
                  <a:pt x="12792" y="391"/>
                </a:lnTo>
                <a:lnTo>
                  <a:pt x="12785" y="426"/>
                </a:lnTo>
                <a:lnTo>
                  <a:pt x="12778" y="461"/>
                </a:lnTo>
                <a:lnTo>
                  <a:pt x="12760" y="531"/>
                </a:lnTo>
                <a:lnTo>
                  <a:pt x="12760" y="531"/>
                </a:lnTo>
                <a:lnTo>
                  <a:pt x="12751" y="491"/>
                </a:lnTo>
                <a:lnTo>
                  <a:pt x="12739" y="450"/>
                </a:lnTo>
                <a:lnTo>
                  <a:pt x="12739" y="450"/>
                </a:lnTo>
                <a:lnTo>
                  <a:pt x="12736" y="436"/>
                </a:lnTo>
                <a:lnTo>
                  <a:pt x="12734" y="429"/>
                </a:lnTo>
                <a:lnTo>
                  <a:pt x="12734" y="423"/>
                </a:lnTo>
                <a:lnTo>
                  <a:pt x="12734" y="423"/>
                </a:lnTo>
                <a:lnTo>
                  <a:pt x="12733" y="420"/>
                </a:lnTo>
                <a:lnTo>
                  <a:pt x="12733" y="420"/>
                </a:lnTo>
                <a:lnTo>
                  <a:pt x="12733" y="415"/>
                </a:lnTo>
                <a:lnTo>
                  <a:pt x="12733" y="415"/>
                </a:lnTo>
                <a:lnTo>
                  <a:pt x="12705" y="298"/>
                </a:lnTo>
                <a:lnTo>
                  <a:pt x="12705" y="298"/>
                </a:lnTo>
                <a:lnTo>
                  <a:pt x="12701" y="273"/>
                </a:lnTo>
                <a:lnTo>
                  <a:pt x="12698" y="247"/>
                </a:lnTo>
                <a:lnTo>
                  <a:pt x="12695" y="220"/>
                </a:lnTo>
                <a:lnTo>
                  <a:pt x="12694" y="196"/>
                </a:lnTo>
                <a:lnTo>
                  <a:pt x="12694" y="170"/>
                </a:lnTo>
                <a:lnTo>
                  <a:pt x="12696" y="143"/>
                </a:lnTo>
                <a:lnTo>
                  <a:pt x="12700" y="119"/>
                </a:lnTo>
                <a:lnTo>
                  <a:pt x="12705" y="92"/>
                </a:lnTo>
                <a:lnTo>
                  <a:pt x="12705" y="92"/>
                </a:lnTo>
                <a:lnTo>
                  <a:pt x="12688" y="146"/>
                </a:lnTo>
                <a:lnTo>
                  <a:pt x="12672" y="200"/>
                </a:lnTo>
                <a:lnTo>
                  <a:pt x="12656" y="254"/>
                </a:lnTo>
                <a:lnTo>
                  <a:pt x="12650" y="281"/>
                </a:lnTo>
                <a:lnTo>
                  <a:pt x="12644" y="308"/>
                </a:lnTo>
                <a:lnTo>
                  <a:pt x="12641" y="335"/>
                </a:lnTo>
                <a:lnTo>
                  <a:pt x="12637" y="363"/>
                </a:lnTo>
                <a:lnTo>
                  <a:pt x="12635" y="390"/>
                </a:lnTo>
                <a:lnTo>
                  <a:pt x="12634" y="418"/>
                </a:lnTo>
                <a:lnTo>
                  <a:pt x="12635" y="446"/>
                </a:lnTo>
                <a:lnTo>
                  <a:pt x="12637" y="473"/>
                </a:lnTo>
                <a:lnTo>
                  <a:pt x="12641" y="501"/>
                </a:lnTo>
                <a:lnTo>
                  <a:pt x="12647" y="530"/>
                </a:lnTo>
                <a:lnTo>
                  <a:pt x="12647" y="530"/>
                </a:lnTo>
                <a:lnTo>
                  <a:pt x="12643" y="546"/>
                </a:lnTo>
                <a:lnTo>
                  <a:pt x="12643" y="546"/>
                </a:lnTo>
                <a:lnTo>
                  <a:pt x="12638" y="523"/>
                </a:lnTo>
                <a:lnTo>
                  <a:pt x="12632" y="499"/>
                </a:lnTo>
                <a:lnTo>
                  <a:pt x="12626" y="474"/>
                </a:lnTo>
                <a:lnTo>
                  <a:pt x="12618" y="450"/>
                </a:lnTo>
                <a:lnTo>
                  <a:pt x="12618" y="450"/>
                </a:lnTo>
                <a:lnTo>
                  <a:pt x="12615" y="436"/>
                </a:lnTo>
                <a:lnTo>
                  <a:pt x="12613" y="429"/>
                </a:lnTo>
                <a:lnTo>
                  <a:pt x="12613" y="423"/>
                </a:lnTo>
                <a:lnTo>
                  <a:pt x="12613" y="423"/>
                </a:lnTo>
                <a:lnTo>
                  <a:pt x="12612" y="420"/>
                </a:lnTo>
                <a:lnTo>
                  <a:pt x="12611" y="417"/>
                </a:lnTo>
                <a:lnTo>
                  <a:pt x="12609" y="415"/>
                </a:lnTo>
                <a:lnTo>
                  <a:pt x="12609" y="411"/>
                </a:lnTo>
                <a:lnTo>
                  <a:pt x="12609" y="411"/>
                </a:lnTo>
                <a:lnTo>
                  <a:pt x="12591" y="332"/>
                </a:lnTo>
                <a:lnTo>
                  <a:pt x="12584" y="292"/>
                </a:lnTo>
                <a:lnTo>
                  <a:pt x="12578" y="252"/>
                </a:lnTo>
                <a:lnTo>
                  <a:pt x="12574" y="212"/>
                </a:lnTo>
                <a:lnTo>
                  <a:pt x="12574" y="192"/>
                </a:lnTo>
                <a:lnTo>
                  <a:pt x="12574" y="172"/>
                </a:lnTo>
                <a:lnTo>
                  <a:pt x="12575" y="152"/>
                </a:lnTo>
                <a:lnTo>
                  <a:pt x="12577" y="133"/>
                </a:lnTo>
                <a:lnTo>
                  <a:pt x="12580" y="113"/>
                </a:lnTo>
                <a:lnTo>
                  <a:pt x="12585" y="92"/>
                </a:lnTo>
                <a:lnTo>
                  <a:pt x="12585" y="92"/>
                </a:lnTo>
                <a:lnTo>
                  <a:pt x="12567" y="145"/>
                </a:lnTo>
                <a:lnTo>
                  <a:pt x="12552" y="196"/>
                </a:lnTo>
                <a:lnTo>
                  <a:pt x="12538" y="248"/>
                </a:lnTo>
                <a:lnTo>
                  <a:pt x="12530" y="274"/>
                </a:lnTo>
                <a:lnTo>
                  <a:pt x="12526" y="300"/>
                </a:lnTo>
                <a:lnTo>
                  <a:pt x="12526" y="300"/>
                </a:lnTo>
                <a:lnTo>
                  <a:pt x="12495" y="175"/>
                </a:lnTo>
                <a:lnTo>
                  <a:pt x="12495" y="175"/>
                </a:lnTo>
                <a:lnTo>
                  <a:pt x="12496" y="205"/>
                </a:lnTo>
                <a:lnTo>
                  <a:pt x="12496" y="234"/>
                </a:lnTo>
                <a:lnTo>
                  <a:pt x="12495" y="262"/>
                </a:lnTo>
                <a:lnTo>
                  <a:pt x="12491" y="290"/>
                </a:lnTo>
                <a:lnTo>
                  <a:pt x="12488" y="319"/>
                </a:lnTo>
                <a:lnTo>
                  <a:pt x="12483" y="347"/>
                </a:lnTo>
                <a:lnTo>
                  <a:pt x="12472" y="404"/>
                </a:lnTo>
                <a:lnTo>
                  <a:pt x="12472" y="404"/>
                </a:lnTo>
                <a:lnTo>
                  <a:pt x="12471" y="401"/>
                </a:lnTo>
                <a:lnTo>
                  <a:pt x="12471" y="401"/>
                </a:lnTo>
                <a:lnTo>
                  <a:pt x="12453" y="309"/>
                </a:lnTo>
                <a:lnTo>
                  <a:pt x="12446" y="263"/>
                </a:lnTo>
                <a:lnTo>
                  <a:pt x="12440" y="218"/>
                </a:lnTo>
                <a:lnTo>
                  <a:pt x="12437" y="172"/>
                </a:lnTo>
                <a:lnTo>
                  <a:pt x="12437" y="149"/>
                </a:lnTo>
                <a:lnTo>
                  <a:pt x="12437" y="126"/>
                </a:lnTo>
                <a:lnTo>
                  <a:pt x="12438" y="103"/>
                </a:lnTo>
                <a:lnTo>
                  <a:pt x="12440" y="81"/>
                </a:lnTo>
                <a:lnTo>
                  <a:pt x="12443" y="57"/>
                </a:lnTo>
                <a:lnTo>
                  <a:pt x="12447" y="34"/>
                </a:lnTo>
                <a:lnTo>
                  <a:pt x="12447" y="34"/>
                </a:lnTo>
                <a:lnTo>
                  <a:pt x="12432" y="88"/>
                </a:lnTo>
                <a:lnTo>
                  <a:pt x="12418" y="142"/>
                </a:lnTo>
                <a:lnTo>
                  <a:pt x="12404" y="196"/>
                </a:lnTo>
                <a:lnTo>
                  <a:pt x="12393" y="250"/>
                </a:lnTo>
                <a:lnTo>
                  <a:pt x="12393" y="250"/>
                </a:lnTo>
                <a:lnTo>
                  <a:pt x="12374" y="175"/>
                </a:lnTo>
                <a:lnTo>
                  <a:pt x="12374" y="175"/>
                </a:lnTo>
                <a:lnTo>
                  <a:pt x="12375" y="199"/>
                </a:lnTo>
                <a:lnTo>
                  <a:pt x="12375" y="222"/>
                </a:lnTo>
                <a:lnTo>
                  <a:pt x="12375" y="244"/>
                </a:lnTo>
                <a:lnTo>
                  <a:pt x="12374" y="268"/>
                </a:lnTo>
                <a:lnTo>
                  <a:pt x="12371" y="290"/>
                </a:lnTo>
                <a:lnTo>
                  <a:pt x="12368" y="313"/>
                </a:lnTo>
                <a:lnTo>
                  <a:pt x="12361" y="359"/>
                </a:lnTo>
                <a:lnTo>
                  <a:pt x="12351" y="404"/>
                </a:lnTo>
                <a:lnTo>
                  <a:pt x="12341" y="449"/>
                </a:lnTo>
                <a:lnTo>
                  <a:pt x="12331" y="495"/>
                </a:lnTo>
                <a:lnTo>
                  <a:pt x="12322" y="542"/>
                </a:lnTo>
                <a:lnTo>
                  <a:pt x="12322" y="542"/>
                </a:lnTo>
                <a:lnTo>
                  <a:pt x="12320" y="545"/>
                </a:lnTo>
                <a:lnTo>
                  <a:pt x="12320" y="545"/>
                </a:lnTo>
                <a:lnTo>
                  <a:pt x="12316" y="509"/>
                </a:lnTo>
                <a:lnTo>
                  <a:pt x="12309" y="471"/>
                </a:lnTo>
                <a:lnTo>
                  <a:pt x="12300" y="433"/>
                </a:lnTo>
                <a:lnTo>
                  <a:pt x="12290" y="396"/>
                </a:lnTo>
                <a:lnTo>
                  <a:pt x="12290" y="396"/>
                </a:lnTo>
                <a:lnTo>
                  <a:pt x="12290" y="395"/>
                </a:lnTo>
                <a:lnTo>
                  <a:pt x="12290" y="395"/>
                </a:lnTo>
                <a:lnTo>
                  <a:pt x="12285" y="367"/>
                </a:lnTo>
                <a:lnTo>
                  <a:pt x="12285" y="367"/>
                </a:lnTo>
                <a:lnTo>
                  <a:pt x="12285" y="365"/>
                </a:lnTo>
                <a:lnTo>
                  <a:pt x="12285" y="365"/>
                </a:lnTo>
                <a:lnTo>
                  <a:pt x="12284" y="362"/>
                </a:lnTo>
                <a:lnTo>
                  <a:pt x="12284" y="362"/>
                </a:lnTo>
                <a:lnTo>
                  <a:pt x="12284" y="360"/>
                </a:lnTo>
                <a:lnTo>
                  <a:pt x="12284" y="360"/>
                </a:lnTo>
                <a:lnTo>
                  <a:pt x="12284" y="348"/>
                </a:lnTo>
                <a:lnTo>
                  <a:pt x="12284" y="348"/>
                </a:lnTo>
                <a:lnTo>
                  <a:pt x="12253" y="204"/>
                </a:lnTo>
                <a:lnTo>
                  <a:pt x="12253" y="204"/>
                </a:lnTo>
                <a:lnTo>
                  <a:pt x="12249" y="178"/>
                </a:lnTo>
                <a:lnTo>
                  <a:pt x="12247" y="153"/>
                </a:lnTo>
                <a:lnTo>
                  <a:pt x="12246" y="128"/>
                </a:lnTo>
                <a:lnTo>
                  <a:pt x="12245" y="102"/>
                </a:lnTo>
                <a:lnTo>
                  <a:pt x="12246" y="77"/>
                </a:lnTo>
                <a:lnTo>
                  <a:pt x="12248" y="51"/>
                </a:lnTo>
                <a:lnTo>
                  <a:pt x="12251" y="25"/>
                </a:lnTo>
                <a:lnTo>
                  <a:pt x="12256" y="0"/>
                </a:lnTo>
                <a:lnTo>
                  <a:pt x="12256" y="0"/>
                </a:lnTo>
                <a:lnTo>
                  <a:pt x="12239" y="59"/>
                </a:lnTo>
                <a:lnTo>
                  <a:pt x="12222" y="117"/>
                </a:lnTo>
                <a:lnTo>
                  <a:pt x="12208" y="177"/>
                </a:lnTo>
                <a:lnTo>
                  <a:pt x="12201" y="207"/>
                </a:lnTo>
                <a:lnTo>
                  <a:pt x="12196" y="237"/>
                </a:lnTo>
                <a:lnTo>
                  <a:pt x="12191" y="267"/>
                </a:lnTo>
                <a:lnTo>
                  <a:pt x="12188" y="296"/>
                </a:lnTo>
                <a:lnTo>
                  <a:pt x="12185" y="327"/>
                </a:lnTo>
                <a:lnTo>
                  <a:pt x="12184" y="357"/>
                </a:lnTo>
                <a:lnTo>
                  <a:pt x="12185" y="388"/>
                </a:lnTo>
                <a:lnTo>
                  <a:pt x="12188" y="417"/>
                </a:lnTo>
                <a:lnTo>
                  <a:pt x="12191" y="448"/>
                </a:lnTo>
                <a:lnTo>
                  <a:pt x="12197" y="479"/>
                </a:lnTo>
                <a:lnTo>
                  <a:pt x="12197" y="479"/>
                </a:lnTo>
                <a:lnTo>
                  <a:pt x="12194" y="498"/>
                </a:lnTo>
                <a:lnTo>
                  <a:pt x="12194" y="498"/>
                </a:lnTo>
                <a:lnTo>
                  <a:pt x="12189" y="472"/>
                </a:lnTo>
                <a:lnTo>
                  <a:pt x="12183" y="447"/>
                </a:lnTo>
                <a:lnTo>
                  <a:pt x="12177" y="421"/>
                </a:lnTo>
                <a:lnTo>
                  <a:pt x="12170" y="396"/>
                </a:lnTo>
                <a:lnTo>
                  <a:pt x="12170" y="396"/>
                </a:lnTo>
                <a:lnTo>
                  <a:pt x="12165" y="380"/>
                </a:lnTo>
                <a:lnTo>
                  <a:pt x="12164" y="372"/>
                </a:lnTo>
                <a:lnTo>
                  <a:pt x="12164" y="365"/>
                </a:lnTo>
                <a:lnTo>
                  <a:pt x="12164" y="365"/>
                </a:lnTo>
                <a:lnTo>
                  <a:pt x="12163" y="362"/>
                </a:lnTo>
                <a:lnTo>
                  <a:pt x="12162" y="358"/>
                </a:lnTo>
                <a:lnTo>
                  <a:pt x="12159" y="356"/>
                </a:lnTo>
                <a:lnTo>
                  <a:pt x="12159" y="352"/>
                </a:lnTo>
                <a:lnTo>
                  <a:pt x="12159" y="352"/>
                </a:lnTo>
                <a:lnTo>
                  <a:pt x="12141" y="264"/>
                </a:lnTo>
                <a:lnTo>
                  <a:pt x="12134" y="220"/>
                </a:lnTo>
                <a:lnTo>
                  <a:pt x="12128" y="177"/>
                </a:lnTo>
                <a:lnTo>
                  <a:pt x="12125" y="132"/>
                </a:lnTo>
                <a:lnTo>
                  <a:pt x="12125" y="110"/>
                </a:lnTo>
                <a:lnTo>
                  <a:pt x="12125" y="88"/>
                </a:lnTo>
                <a:lnTo>
                  <a:pt x="12126" y="66"/>
                </a:lnTo>
                <a:lnTo>
                  <a:pt x="12128" y="44"/>
                </a:lnTo>
                <a:lnTo>
                  <a:pt x="12131" y="21"/>
                </a:lnTo>
                <a:lnTo>
                  <a:pt x="12135" y="0"/>
                </a:lnTo>
                <a:lnTo>
                  <a:pt x="12135" y="0"/>
                </a:lnTo>
                <a:lnTo>
                  <a:pt x="12118" y="57"/>
                </a:lnTo>
                <a:lnTo>
                  <a:pt x="12102" y="114"/>
                </a:lnTo>
                <a:lnTo>
                  <a:pt x="12088" y="172"/>
                </a:lnTo>
                <a:lnTo>
                  <a:pt x="12082" y="200"/>
                </a:lnTo>
                <a:lnTo>
                  <a:pt x="12076" y="230"/>
                </a:lnTo>
                <a:lnTo>
                  <a:pt x="12076" y="230"/>
                </a:lnTo>
                <a:lnTo>
                  <a:pt x="12045" y="92"/>
                </a:lnTo>
                <a:lnTo>
                  <a:pt x="12045" y="92"/>
                </a:lnTo>
                <a:lnTo>
                  <a:pt x="12047" y="121"/>
                </a:lnTo>
                <a:lnTo>
                  <a:pt x="12047" y="149"/>
                </a:lnTo>
                <a:lnTo>
                  <a:pt x="12045" y="179"/>
                </a:lnTo>
                <a:lnTo>
                  <a:pt x="12043" y="207"/>
                </a:lnTo>
                <a:lnTo>
                  <a:pt x="12041" y="236"/>
                </a:lnTo>
                <a:lnTo>
                  <a:pt x="12036" y="264"/>
                </a:lnTo>
                <a:lnTo>
                  <a:pt x="12026" y="322"/>
                </a:lnTo>
                <a:lnTo>
                  <a:pt x="12026" y="322"/>
                </a:lnTo>
                <a:lnTo>
                  <a:pt x="12026" y="296"/>
                </a:lnTo>
                <a:lnTo>
                  <a:pt x="12028" y="270"/>
                </a:lnTo>
                <a:lnTo>
                  <a:pt x="12031" y="243"/>
                </a:lnTo>
                <a:lnTo>
                  <a:pt x="12037" y="217"/>
                </a:lnTo>
                <a:lnTo>
                  <a:pt x="12037" y="217"/>
                </a:lnTo>
                <a:lnTo>
                  <a:pt x="12023" y="260"/>
                </a:lnTo>
                <a:lnTo>
                  <a:pt x="12009" y="302"/>
                </a:lnTo>
                <a:lnTo>
                  <a:pt x="11996" y="345"/>
                </a:lnTo>
                <a:lnTo>
                  <a:pt x="11984" y="388"/>
                </a:lnTo>
                <a:lnTo>
                  <a:pt x="11984" y="388"/>
                </a:lnTo>
                <a:lnTo>
                  <a:pt x="11979" y="351"/>
                </a:lnTo>
                <a:lnTo>
                  <a:pt x="11972" y="314"/>
                </a:lnTo>
                <a:lnTo>
                  <a:pt x="11972" y="314"/>
                </a:lnTo>
                <a:lnTo>
                  <a:pt x="11972" y="301"/>
                </a:lnTo>
                <a:lnTo>
                  <a:pt x="11972" y="301"/>
                </a:lnTo>
                <a:lnTo>
                  <a:pt x="11924" y="92"/>
                </a:lnTo>
                <a:lnTo>
                  <a:pt x="11924" y="92"/>
                </a:lnTo>
                <a:lnTo>
                  <a:pt x="11926" y="113"/>
                </a:lnTo>
                <a:lnTo>
                  <a:pt x="11927" y="134"/>
                </a:lnTo>
                <a:lnTo>
                  <a:pt x="11926" y="174"/>
                </a:lnTo>
                <a:lnTo>
                  <a:pt x="11922" y="216"/>
                </a:lnTo>
                <a:lnTo>
                  <a:pt x="11917" y="256"/>
                </a:lnTo>
                <a:lnTo>
                  <a:pt x="11910" y="298"/>
                </a:lnTo>
                <a:lnTo>
                  <a:pt x="11903" y="339"/>
                </a:lnTo>
                <a:lnTo>
                  <a:pt x="11886" y="421"/>
                </a:lnTo>
                <a:lnTo>
                  <a:pt x="11886" y="421"/>
                </a:lnTo>
                <a:lnTo>
                  <a:pt x="11881" y="378"/>
                </a:lnTo>
                <a:lnTo>
                  <a:pt x="11873" y="334"/>
                </a:lnTo>
                <a:lnTo>
                  <a:pt x="11873" y="334"/>
                </a:lnTo>
                <a:lnTo>
                  <a:pt x="11873" y="321"/>
                </a:lnTo>
                <a:lnTo>
                  <a:pt x="11873" y="321"/>
                </a:lnTo>
                <a:lnTo>
                  <a:pt x="11845" y="181"/>
                </a:lnTo>
                <a:lnTo>
                  <a:pt x="11845" y="181"/>
                </a:lnTo>
                <a:lnTo>
                  <a:pt x="11846" y="175"/>
                </a:lnTo>
                <a:lnTo>
                  <a:pt x="11846" y="175"/>
                </a:lnTo>
                <a:lnTo>
                  <a:pt x="11844" y="180"/>
                </a:lnTo>
                <a:lnTo>
                  <a:pt x="11844" y="180"/>
                </a:lnTo>
                <a:lnTo>
                  <a:pt x="11826" y="95"/>
                </a:lnTo>
                <a:lnTo>
                  <a:pt x="11826" y="95"/>
                </a:lnTo>
                <a:lnTo>
                  <a:pt x="11828" y="132"/>
                </a:lnTo>
                <a:lnTo>
                  <a:pt x="11827" y="168"/>
                </a:lnTo>
                <a:lnTo>
                  <a:pt x="11826" y="204"/>
                </a:lnTo>
                <a:lnTo>
                  <a:pt x="11822" y="241"/>
                </a:lnTo>
                <a:lnTo>
                  <a:pt x="11822" y="241"/>
                </a:lnTo>
                <a:lnTo>
                  <a:pt x="11812" y="274"/>
                </a:lnTo>
                <a:lnTo>
                  <a:pt x="11801" y="308"/>
                </a:lnTo>
                <a:lnTo>
                  <a:pt x="11792" y="341"/>
                </a:lnTo>
                <a:lnTo>
                  <a:pt x="11784" y="376"/>
                </a:lnTo>
                <a:lnTo>
                  <a:pt x="11779" y="410"/>
                </a:lnTo>
                <a:lnTo>
                  <a:pt x="11775" y="445"/>
                </a:lnTo>
                <a:lnTo>
                  <a:pt x="11775" y="479"/>
                </a:lnTo>
                <a:lnTo>
                  <a:pt x="11775" y="497"/>
                </a:lnTo>
                <a:lnTo>
                  <a:pt x="11777" y="513"/>
                </a:lnTo>
                <a:lnTo>
                  <a:pt x="11777" y="513"/>
                </a:lnTo>
                <a:lnTo>
                  <a:pt x="11774" y="530"/>
                </a:lnTo>
                <a:lnTo>
                  <a:pt x="11774" y="530"/>
                </a:lnTo>
                <a:lnTo>
                  <a:pt x="11773" y="541"/>
                </a:lnTo>
                <a:lnTo>
                  <a:pt x="11773" y="541"/>
                </a:lnTo>
                <a:lnTo>
                  <a:pt x="11767" y="520"/>
                </a:lnTo>
                <a:lnTo>
                  <a:pt x="11760" y="500"/>
                </a:lnTo>
                <a:lnTo>
                  <a:pt x="11760" y="500"/>
                </a:lnTo>
                <a:lnTo>
                  <a:pt x="11756" y="487"/>
                </a:lnTo>
                <a:lnTo>
                  <a:pt x="11755" y="481"/>
                </a:lnTo>
                <a:lnTo>
                  <a:pt x="11754" y="475"/>
                </a:lnTo>
                <a:lnTo>
                  <a:pt x="11754" y="475"/>
                </a:lnTo>
                <a:lnTo>
                  <a:pt x="11754" y="473"/>
                </a:lnTo>
                <a:lnTo>
                  <a:pt x="11751" y="471"/>
                </a:lnTo>
                <a:lnTo>
                  <a:pt x="11750" y="467"/>
                </a:lnTo>
                <a:lnTo>
                  <a:pt x="11749" y="465"/>
                </a:lnTo>
                <a:lnTo>
                  <a:pt x="11749" y="465"/>
                </a:lnTo>
                <a:lnTo>
                  <a:pt x="11731" y="392"/>
                </a:lnTo>
                <a:lnTo>
                  <a:pt x="11724" y="357"/>
                </a:lnTo>
                <a:lnTo>
                  <a:pt x="11718" y="320"/>
                </a:lnTo>
                <a:lnTo>
                  <a:pt x="11714" y="284"/>
                </a:lnTo>
                <a:lnTo>
                  <a:pt x="11714" y="267"/>
                </a:lnTo>
                <a:lnTo>
                  <a:pt x="11714" y="248"/>
                </a:lnTo>
                <a:lnTo>
                  <a:pt x="11716" y="230"/>
                </a:lnTo>
                <a:lnTo>
                  <a:pt x="11718" y="212"/>
                </a:lnTo>
                <a:lnTo>
                  <a:pt x="11720" y="193"/>
                </a:lnTo>
                <a:lnTo>
                  <a:pt x="11725" y="175"/>
                </a:lnTo>
                <a:lnTo>
                  <a:pt x="11725" y="175"/>
                </a:lnTo>
                <a:lnTo>
                  <a:pt x="11704" y="236"/>
                </a:lnTo>
                <a:lnTo>
                  <a:pt x="11693" y="267"/>
                </a:lnTo>
                <a:lnTo>
                  <a:pt x="11684" y="296"/>
                </a:lnTo>
                <a:lnTo>
                  <a:pt x="11684" y="296"/>
                </a:lnTo>
                <a:lnTo>
                  <a:pt x="11682" y="288"/>
                </a:lnTo>
                <a:lnTo>
                  <a:pt x="11682" y="288"/>
                </a:lnTo>
                <a:lnTo>
                  <a:pt x="11682" y="276"/>
                </a:lnTo>
                <a:lnTo>
                  <a:pt x="11682" y="276"/>
                </a:lnTo>
                <a:lnTo>
                  <a:pt x="11635" y="58"/>
                </a:lnTo>
                <a:lnTo>
                  <a:pt x="11635" y="58"/>
                </a:lnTo>
                <a:lnTo>
                  <a:pt x="11636" y="82"/>
                </a:lnTo>
                <a:lnTo>
                  <a:pt x="11636" y="104"/>
                </a:lnTo>
                <a:lnTo>
                  <a:pt x="11636" y="128"/>
                </a:lnTo>
                <a:lnTo>
                  <a:pt x="11635" y="152"/>
                </a:lnTo>
                <a:lnTo>
                  <a:pt x="11631" y="198"/>
                </a:lnTo>
                <a:lnTo>
                  <a:pt x="11626" y="244"/>
                </a:lnTo>
                <a:lnTo>
                  <a:pt x="11617" y="290"/>
                </a:lnTo>
                <a:lnTo>
                  <a:pt x="11609" y="337"/>
                </a:lnTo>
                <a:lnTo>
                  <a:pt x="11591" y="429"/>
                </a:lnTo>
                <a:lnTo>
                  <a:pt x="11591" y="429"/>
                </a:lnTo>
                <a:lnTo>
                  <a:pt x="11586" y="403"/>
                </a:lnTo>
                <a:lnTo>
                  <a:pt x="11582" y="376"/>
                </a:lnTo>
                <a:lnTo>
                  <a:pt x="11579" y="350"/>
                </a:lnTo>
                <a:lnTo>
                  <a:pt x="11577" y="324"/>
                </a:lnTo>
                <a:lnTo>
                  <a:pt x="11577" y="296"/>
                </a:lnTo>
                <a:lnTo>
                  <a:pt x="11578" y="270"/>
                </a:lnTo>
                <a:lnTo>
                  <a:pt x="11582" y="244"/>
                </a:lnTo>
                <a:lnTo>
                  <a:pt x="11588" y="217"/>
                </a:lnTo>
                <a:lnTo>
                  <a:pt x="11588" y="217"/>
                </a:lnTo>
                <a:lnTo>
                  <a:pt x="11563" y="292"/>
                </a:lnTo>
                <a:lnTo>
                  <a:pt x="11563" y="292"/>
                </a:lnTo>
                <a:lnTo>
                  <a:pt x="11562" y="288"/>
                </a:lnTo>
                <a:lnTo>
                  <a:pt x="11562" y="288"/>
                </a:lnTo>
                <a:lnTo>
                  <a:pt x="11562" y="276"/>
                </a:lnTo>
                <a:lnTo>
                  <a:pt x="11562" y="276"/>
                </a:lnTo>
                <a:lnTo>
                  <a:pt x="11514" y="58"/>
                </a:lnTo>
                <a:lnTo>
                  <a:pt x="11514" y="58"/>
                </a:lnTo>
                <a:lnTo>
                  <a:pt x="11515" y="84"/>
                </a:lnTo>
                <a:lnTo>
                  <a:pt x="11516" y="110"/>
                </a:lnTo>
                <a:lnTo>
                  <a:pt x="11515" y="138"/>
                </a:lnTo>
                <a:lnTo>
                  <a:pt x="11514" y="164"/>
                </a:lnTo>
                <a:lnTo>
                  <a:pt x="11512" y="190"/>
                </a:lnTo>
                <a:lnTo>
                  <a:pt x="11508" y="216"/>
                </a:lnTo>
                <a:lnTo>
                  <a:pt x="11501" y="268"/>
                </a:lnTo>
                <a:lnTo>
                  <a:pt x="11492" y="320"/>
                </a:lnTo>
                <a:lnTo>
                  <a:pt x="11482" y="372"/>
                </a:lnTo>
                <a:lnTo>
                  <a:pt x="11471" y="424"/>
                </a:lnTo>
                <a:lnTo>
                  <a:pt x="11462" y="477"/>
                </a:lnTo>
                <a:lnTo>
                  <a:pt x="11462" y="477"/>
                </a:lnTo>
                <a:lnTo>
                  <a:pt x="11458" y="501"/>
                </a:lnTo>
                <a:lnTo>
                  <a:pt x="11456" y="526"/>
                </a:lnTo>
                <a:lnTo>
                  <a:pt x="11452" y="575"/>
                </a:lnTo>
                <a:lnTo>
                  <a:pt x="11452" y="575"/>
                </a:lnTo>
                <a:lnTo>
                  <a:pt x="11443" y="538"/>
                </a:lnTo>
                <a:lnTo>
                  <a:pt x="11431" y="500"/>
                </a:lnTo>
                <a:lnTo>
                  <a:pt x="11431" y="500"/>
                </a:lnTo>
                <a:lnTo>
                  <a:pt x="11426" y="487"/>
                </a:lnTo>
                <a:lnTo>
                  <a:pt x="11425" y="481"/>
                </a:lnTo>
                <a:lnTo>
                  <a:pt x="11425" y="475"/>
                </a:lnTo>
                <a:lnTo>
                  <a:pt x="11425" y="475"/>
                </a:lnTo>
                <a:lnTo>
                  <a:pt x="11425" y="473"/>
                </a:lnTo>
                <a:lnTo>
                  <a:pt x="11423" y="471"/>
                </a:lnTo>
                <a:lnTo>
                  <a:pt x="11423" y="471"/>
                </a:lnTo>
                <a:lnTo>
                  <a:pt x="11403" y="394"/>
                </a:lnTo>
                <a:lnTo>
                  <a:pt x="11403" y="394"/>
                </a:lnTo>
                <a:lnTo>
                  <a:pt x="11398" y="366"/>
                </a:lnTo>
                <a:lnTo>
                  <a:pt x="11392" y="339"/>
                </a:lnTo>
                <a:lnTo>
                  <a:pt x="11388" y="312"/>
                </a:lnTo>
                <a:lnTo>
                  <a:pt x="11386" y="284"/>
                </a:lnTo>
                <a:lnTo>
                  <a:pt x="11386" y="257"/>
                </a:lnTo>
                <a:lnTo>
                  <a:pt x="11387" y="230"/>
                </a:lnTo>
                <a:lnTo>
                  <a:pt x="11391" y="203"/>
                </a:lnTo>
                <a:lnTo>
                  <a:pt x="11397" y="175"/>
                </a:lnTo>
                <a:lnTo>
                  <a:pt x="11397" y="175"/>
                </a:lnTo>
                <a:lnTo>
                  <a:pt x="11379" y="225"/>
                </a:lnTo>
                <a:lnTo>
                  <a:pt x="11362" y="274"/>
                </a:lnTo>
                <a:lnTo>
                  <a:pt x="11347" y="324"/>
                </a:lnTo>
                <a:lnTo>
                  <a:pt x="11341" y="348"/>
                </a:lnTo>
                <a:lnTo>
                  <a:pt x="11335" y="373"/>
                </a:lnTo>
                <a:lnTo>
                  <a:pt x="11331" y="398"/>
                </a:lnTo>
                <a:lnTo>
                  <a:pt x="11328" y="423"/>
                </a:lnTo>
                <a:lnTo>
                  <a:pt x="11326" y="448"/>
                </a:lnTo>
                <a:lnTo>
                  <a:pt x="11326" y="473"/>
                </a:lnTo>
                <a:lnTo>
                  <a:pt x="11327" y="499"/>
                </a:lnTo>
                <a:lnTo>
                  <a:pt x="11329" y="524"/>
                </a:lnTo>
                <a:lnTo>
                  <a:pt x="11333" y="550"/>
                </a:lnTo>
                <a:lnTo>
                  <a:pt x="11340" y="575"/>
                </a:lnTo>
                <a:lnTo>
                  <a:pt x="11340" y="575"/>
                </a:lnTo>
                <a:lnTo>
                  <a:pt x="11339" y="575"/>
                </a:lnTo>
                <a:lnTo>
                  <a:pt x="11331" y="575"/>
                </a:lnTo>
                <a:lnTo>
                  <a:pt x="11331" y="575"/>
                </a:lnTo>
                <a:lnTo>
                  <a:pt x="11322" y="538"/>
                </a:lnTo>
                <a:lnTo>
                  <a:pt x="11310" y="500"/>
                </a:lnTo>
                <a:lnTo>
                  <a:pt x="11310" y="500"/>
                </a:lnTo>
                <a:lnTo>
                  <a:pt x="11307" y="487"/>
                </a:lnTo>
                <a:lnTo>
                  <a:pt x="11305" y="481"/>
                </a:lnTo>
                <a:lnTo>
                  <a:pt x="11304" y="475"/>
                </a:lnTo>
                <a:lnTo>
                  <a:pt x="11304" y="475"/>
                </a:lnTo>
                <a:lnTo>
                  <a:pt x="11304" y="473"/>
                </a:lnTo>
                <a:lnTo>
                  <a:pt x="11302" y="471"/>
                </a:lnTo>
                <a:lnTo>
                  <a:pt x="11301" y="467"/>
                </a:lnTo>
                <a:lnTo>
                  <a:pt x="11299" y="465"/>
                </a:lnTo>
                <a:lnTo>
                  <a:pt x="11299" y="465"/>
                </a:lnTo>
                <a:lnTo>
                  <a:pt x="11282" y="392"/>
                </a:lnTo>
                <a:lnTo>
                  <a:pt x="11275" y="357"/>
                </a:lnTo>
                <a:lnTo>
                  <a:pt x="11269" y="320"/>
                </a:lnTo>
                <a:lnTo>
                  <a:pt x="11265" y="284"/>
                </a:lnTo>
                <a:lnTo>
                  <a:pt x="11265" y="267"/>
                </a:lnTo>
                <a:lnTo>
                  <a:pt x="11265" y="248"/>
                </a:lnTo>
                <a:lnTo>
                  <a:pt x="11266" y="230"/>
                </a:lnTo>
                <a:lnTo>
                  <a:pt x="11269" y="212"/>
                </a:lnTo>
                <a:lnTo>
                  <a:pt x="11272" y="193"/>
                </a:lnTo>
                <a:lnTo>
                  <a:pt x="11276" y="175"/>
                </a:lnTo>
                <a:lnTo>
                  <a:pt x="11276" y="175"/>
                </a:lnTo>
                <a:lnTo>
                  <a:pt x="11259" y="223"/>
                </a:lnTo>
                <a:lnTo>
                  <a:pt x="11242" y="270"/>
                </a:lnTo>
                <a:lnTo>
                  <a:pt x="11228" y="316"/>
                </a:lnTo>
                <a:lnTo>
                  <a:pt x="11222" y="340"/>
                </a:lnTo>
                <a:lnTo>
                  <a:pt x="11216" y="364"/>
                </a:lnTo>
                <a:lnTo>
                  <a:pt x="11216" y="364"/>
                </a:lnTo>
                <a:lnTo>
                  <a:pt x="11186" y="251"/>
                </a:lnTo>
                <a:lnTo>
                  <a:pt x="11186" y="251"/>
                </a:lnTo>
                <a:lnTo>
                  <a:pt x="11187" y="271"/>
                </a:lnTo>
                <a:lnTo>
                  <a:pt x="11188" y="292"/>
                </a:lnTo>
                <a:lnTo>
                  <a:pt x="11187" y="312"/>
                </a:lnTo>
                <a:lnTo>
                  <a:pt x="11186" y="332"/>
                </a:lnTo>
                <a:lnTo>
                  <a:pt x="11181" y="372"/>
                </a:lnTo>
                <a:lnTo>
                  <a:pt x="11174" y="411"/>
                </a:lnTo>
                <a:lnTo>
                  <a:pt x="11174" y="411"/>
                </a:lnTo>
                <a:lnTo>
                  <a:pt x="11167" y="377"/>
                </a:lnTo>
                <a:lnTo>
                  <a:pt x="11159" y="341"/>
                </a:lnTo>
                <a:lnTo>
                  <a:pt x="11155" y="306"/>
                </a:lnTo>
                <a:lnTo>
                  <a:pt x="11151" y="271"/>
                </a:lnTo>
                <a:lnTo>
                  <a:pt x="11150" y="236"/>
                </a:lnTo>
                <a:lnTo>
                  <a:pt x="11150" y="202"/>
                </a:lnTo>
                <a:lnTo>
                  <a:pt x="11151" y="184"/>
                </a:lnTo>
                <a:lnTo>
                  <a:pt x="11154" y="166"/>
                </a:lnTo>
                <a:lnTo>
                  <a:pt x="11157" y="148"/>
                </a:lnTo>
                <a:lnTo>
                  <a:pt x="11161" y="130"/>
                </a:lnTo>
                <a:lnTo>
                  <a:pt x="11161" y="130"/>
                </a:lnTo>
                <a:lnTo>
                  <a:pt x="11142" y="190"/>
                </a:lnTo>
                <a:lnTo>
                  <a:pt x="11124" y="249"/>
                </a:lnTo>
                <a:lnTo>
                  <a:pt x="11117" y="280"/>
                </a:lnTo>
                <a:lnTo>
                  <a:pt x="11110" y="309"/>
                </a:lnTo>
                <a:lnTo>
                  <a:pt x="11103" y="339"/>
                </a:lnTo>
                <a:lnTo>
                  <a:pt x="11098" y="369"/>
                </a:lnTo>
                <a:lnTo>
                  <a:pt x="11098" y="369"/>
                </a:lnTo>
                <a:lnTo>
                  <a:pt x="11065" y="251"/>
                </a:lnTo>
                <a:lnTo>
                  <a:pt x="11065" y="251"/>
                </a:lnTo>
                <a:lnTo>
                  <a:pt x="11066" y="269"/>
                </a:lnTo>
                <a:lnTo>
                  <a:pt x="11067" y="287"/>
                </a:lnTo>
                <a:lnTo>
                  <a:pt x="11066" y="321"/>
                </a:lnTo>
                <a:lnTo>
                  <a:pt x="11062" y="357"/>
                </a:lnTo>
                <a:lnTo>
                  <a:pt x="11056" y="391"/>
                </a:lnTo>
                <a:lnTo>
                  <a:pt x="11049" y="426"/>
                </a:lnTo>
                <a:lnTo>
                  <a:pt x="11042" y="461"/>
                </a:lnTo>
                <a:lnTo>
                  <a:pt x="11024" y="531"/>
                </a:lnTo>
                <a:lnTo>
                  <a:pt x="11024" y="531"/>
                </a:lnTo>
                <a:lnTo>
                  <a:pt x="11015" y="491"/>
                </a:lnTo>
                <a:lnTo>
                  <a:pt x="11003" y="450"/>
                </a:lnTo>
                <a:lnTo>
                  <a:pt x="11003" y="450"/>
                </a:lnTo>
                <a:lnTo>
                  <a:pt x="10999" y="436"/>
                </a:lnTo>
                <a:lnTo>
                  <a:pt x="10998" y="429"/>
                </a:lnTo>
                <a:lnTo>
                  <a:pt x="10998" y="423"/>
                </a:lnTo>
                <a:lnTo>
                  <a:pt x="10998" y="423"/>
                </a:lnTo>
                <a:lnTo>
                  <a:pt x="10997" y="420"/>
                </a:lnTo>
                <a:lnTo>
                  <a:pt x="10997" y="420"/>
                </a:lnTo>
                <a:lnTo>
                  <a:pt x="10997" y="415"/>
                </a:lnTo>
                <a:lnTo>
                  <a:pt x="10997" y="415"/>
                </a:lnTo>
                <a:lnTo>
                  <a:pt x="10969" y="298"/>
                </a:lnTo>
                <a:lnTo>
                  <a:pt x="10969" y="298"/>
                </a:lnTo>
                <a:lnTo>
                  <a:pt x="10965" y="273"/>
                </a:lnTo>
                <a:lnTo>
                  <a:pt x="10961" y="247"/>
                </a:lnTo>
                <a:lnTo>
                  <a:pt x="10959" y="220"/>
                </a:lnTo>
                <a:lnTo>
                  <a:pt x="10958" y="196"/>
                </a:lnTo>
                <a:lnTo>
                  <a:pt x="10959" y="170"/>
                </a:lnTo>
                <a:lnTo>
                  <a:pt x="10960" y="143"/>
                </a:lnTo>
                <a:lnTo>
                  <a:pt x="10964" y="119"/>
                </a:lnTo>
                <a:lnTo>
                  <a:pt x="10969" y="92"/>
                </a:lnTo>
                <a:lnTo>
                  <a:pt x="10969" y="92"/>
                </a:lnTo>
                <a:lnTo>
                  <a:pt x="10952" y="146"/>
                </a:lnTo>
                <a:lnTo>
                  <a:pt x="10935" y="200"/>
                </a:lnTo>
                <a:lnTo>
                  <a:pt x="10920" y="254"/>
                </a:lnTo>
                <a:lnTo>
                  <a:pt x="10914" y="281"/>
                </a:lnTo>
                <a:lnTo>
                  <a:pt x="10908" y="308"/>
                </a:lnTo>
                <a:lnTo>
                  <a:pt x="10905" y="335"/>
                </a:lnTo>
                <a:lnTo>
                  <a:pt x="10901" y="363"/>
                </a:lnTo>
                <a:lnTo>
                  <a:pt x="10899" y="390"/>
                </a:lnTo>
                <a:lnTo>
                  <a:pt x="10897" y="418"/>
                </a:lnTo>
                <a:lnTo>
                  <a:pt x="10899" y="446"/>
                </a:lnTo>
                <a:lnTo>
                  <a:pt x="10901" y="473"/>
                </a:lnTo>
                <a:lnTo>
                  <a:pt x="10905" y="501"/>
                </a:lnTo>
                <a:lnTo>
                  <a:pt x="10910" y="530"/>
                </a:lnTo>
                <a:lnTo>
                  <a:pt x="10910" y="530"/>
                </a:lnTo>
                <a:lnTo>
                  <a:pt x="10907" y="546"/>
                </a:lnTo>
                <a:lnTo>
                  <a:pt x="10907" y="546"/>
                </a:lnTo>
                <a:lnTo>
                  <a:pt x="10902" y="523"/>
                </a:lnTo>
                <a:lnTo>
                  <a:pt x="10896" y="499"/>
                </a:lnTo>
                <a:lnTo>
                  <a:pt x="10890" y="474"/>
                </a:lnTo>
                <a:lnTo>
                  <a:pt x="10882" y="450"/>
                </a:lnTo>
                <a:lnTo>
                  <a:pt x="10882" y="450"/>
                </a:lnTo>
                <a:lnTo>
                  <a:pt x="10878" y="436"/>
                </a:lnTo>
                <a:lnTo>
                  <a:pt x="10877" y="429"/>
                </a:lnTo>
                <a:lnTo>
                  <a:pt x="10877" y="423"/>
                </a:lnTo>
                <a:lnTo>
                  <a:pt x="10877" y="423"/>
                </a:lnTo>
                <a:lnTo>
                  <a:pt x="10876" y="420"/>
                </a:lnTo>
                <a:lnTo>
                  <a:pt x="10875" y="417"/>
                </a:lnTo>
                <a:lnTo>
                  <a:pt x="10872" y="415"/>
                </a:lnTo>
                <a:lnTo>
                  <a:pt x="10872" y="411"/>
                </a:lnTo>
                <a:lnTo>
                  <a:pt x="10872" y="411"/>
                </a:lnTo>
                <a:lnTo>
                  <a:pt x="10855" y="332"/>
                </a:lnTo>
                <a:lnTo>
                  <a:pt x="10848" y="292"/>
                </a:lnTo>
                <a:lnTo>
                  <a:pt x="10842" y="252"/>
                </a:lnTo>
                <a:lnTo>
                  <a:pt x="10838" y="212"/>
                </a:lnTo>
                <a:lnTo>
                  <a:pt x="10838" y="192"/>
                </a:lnTo>
                <a:lnTo>
                  <a:pt x="10838" y="172"/>
                </a:lnTo>
                <a:lnTo>
                  <a:pt x="10839" y="152"/>
                </a:lnTo>
                <a:lnTo>
                  <a:pt x="10840" y="133"/>
                </a:lnTo>
                <a:lnTo>
                  <a:pt x="10844" y="113"/>
                </a:lnTo>
                <a:lnTo>
                  <a:pt x="10849" y="92"/>
                </a:lnTo>
                <a:lnTo>
                  <a:pt x="10849" y="92"/>
                </a:lnTo>
                <a:lnTo>
                  <a:pt x="10831" y="145"/>
                </a:lnTo>
                <a:lnTo>
                  <a:pt x="10816" y="196"/>
                </a:lnTo>
                <a:lnTo>
                  <a:pt x="10801" y="248"/>
                </a:lnTo>
                <a:lnTo>
                  <a:pt x="10795" y="274"/>
                </a:lnTo>
                <a:lnTo>
                  <a:pt x="10789" y="300"/>
                </a:lnTo>
                <a:lnTo>
                  <a:pt x="10789" y="300"/>
                </a:lnTo>
                <a:lnTo>
                  <a:pt x="10759" y="175"/>
                </a:lnTo>
                <a:lnTo>
                  <a:pt x="10759" y="175"/>
                </a:lnTo>
                <a:lnTo>
                  <a:pt x="10760" y="205"/>
                </a:lnTo>
                <a:lnTo>
                  <a:pt x="10760" y="234"/>
                </a:lnTo>
                <a:lnTo>
                  <a:pt x="10759" y="262"/>
                </a:lnTo>
                <a:lnTo>
                  <a:pt x="10755" y="290"/>
                </a:lnTo>
                <a:lnTo>
                  <a:pt x="10752" y="319"/>
                </a:lnTo>
                <a:lnTo>
                  <a:pt x="10747" y="347"/>
                </a:lnTo>
                <a:lnTo>
                  <a:pt x="10736" y="404"/>
                </a:lnTo>
                <a:lnTo>
                  <a:pt x="10736" y="404"/>
                </a:lnTo>
                <a:lnTo>
                  <a:pt x="10735" y="401"/>
                </a:lnTo>
                <a:lnTo>
                  <a:pt x="10735" y="401"/>
                </a:lnTo>
                <a:lnTo>
                  <a:pt x="10717" y="309"/>
                </a:lnTo>
                <a:lnTo>
                  <a:pt x="10710" y="263"/>
                </a:lnTo>
                <a:lnTo>
                  <a:pt x="10704" y="218"/>
                </a:lnTo>
                <a:lnTo>
                  <a:pt x="10701" y="172"/>
                </a:lnTo>
                <a:lnTo>
                  <a:pt x="10701" y="149"/>
                </a:lnTo>
                <a:lnTo>
                  <a:pt x="10701" y="126"/>
                </a:lnTo>
                <a:lnTo>
                  <a:pt x="10702" y="103"/>
                </a:lnTo>
                <a:lnTo>
                  <a:pt x="10704" y="81"/>
                </a:lnTo>
                <a:lnTo>
                  <a:pt x="10706" y="57"/>
                </a:lnTo>
                <a:lnTo>
                  <a:pt x="10711" y="34"/>
                </a:lnTo>
                <a:lnTo>
                  <a:pt x="10711" y="34"/>
                </a:lnTo>
                <a:lnTo>
                  <a:pt x="10696" y="88"/>
                </a:lnTo>
                <a:lnTo>
                  <a:pt x="10682" y="142"/>
                </a:lnTo>
                <a:lnTo>
                  <a:pt x="10667" y="196"/>
                </a:lnTo>
                <a:lnTo>
                  <a:pt x="10657" y="250"/>
                </a:lnTo>
                <a:lnTo>
                  <a:pt x="10657" y="250"/>
                </a:lnTo>
                <a:lnTo>
                  <a:pt x="10638" y="175"/>
                </a:lnTo>
                <a:lnTo>
                  <a:pt x="10638" y="175"/>
                </a:lnTo>
                <a:lnTo>
                  <a:pt x="10639" y="199"/>
                </a:lnTo>
                <a:lnTo>
                  <a:pt x="10639" y="222"/>
                </a:lnTo>
                <a:lnTo>
                  <a:pt x="10639" y="244"/>
                </a:lnTo>
                <a:lnTo>
                  <a:pt x="10638" y="268"/>
                </a:lnTo>
                <a:lnTo>
                  <a:pt x="10635" y="290"/>
                </a:lnTo>
                <a:lnTo>
                  <a:pt x="10632" y="313"/>
                </a:lnTo>
                <a:lnTo>
                  <a:pt x="10625" y="359"/>
                </a:lnTo>
                <a:lnTo>
                  <a:pt x="10615" y="404"/>
                </a:lnTo>
                <a:lnTo>
                  <a:pt x="10604" y="449"/>
                </a:lnTo>
                <a:lnTo>
                  <a:pt x="10595" y="495"/>
                </a:lnTo>
                <a:lnTo>
                  <a:pt x="10585" y="542"/>
                </a:lnTo>
                <a:lnTo>
                  <a:pt x="10585" y="542"/>
                </a:lnTo>
                <a:lnTo>
                  <a:pt x="10584" y="545"/>
                </a:lnTo>
                <a:lnTo>
                  <a:pt x="10584" y="545"/>
                </a:lnTo>
                <a:lnTo>
                  <a:pt x="10580" y="509"/>
                </a:lnTo>
                <a:lnTo>
                  <a:pt x="10572" y="471"/>
                </a:lnTo>
                <a:lnTo>
                  <a:pt x="10564" y="433"/>
                </a:lnTo>
                <a:lnTo>
                  <a:pt x="10553" y="396"/>
                </a:lnTo>
                <a:lnTo>
                  <a:pt x="10553" y="396"/>
                </a:lnTo>
                <a:lnTo>
                  <a:pt x="10553" y="395"/>
                </a:lnTo>
                <a:lnTo>
                  <a:pt x="10553" y="395"/>
                </a:lnTo>
                <a:lnTo>
                  <a:pt x="10549" y="367"/>
                </a:lnTo>
                <a:lnTo>
                  <a:pt x="10549" y="367"/>
                </a:lnTo>
                <a:lnTo>
                  <a:pt x="10549" y="365"/>
                </a:lnTo>
                <a:lnTo>
                  <a:pt x="10549" y="365"/>
                </a:lnTo>
                <a:lnTo>
                  <a:pt x="10548" y="362"/>
                </a:lnTo>
                <a:lnTo>
                  <a:pt x="10548" y="362"/>
                </a:lnTo>
                <a:lnTo>
                  <a:pt x="10548" y="360"/>
                </a:lnTo>
                <a:lnTo>
                  <a:pt x="10548" y="360"/>
                </a:lnTo>
                <a:lnTo>
                  <a:pt x="10548" y="348"/>
                </a:lnTo>
                <a:lnTo>
                  <a:pt x="10548" y="348"/>
                </a:lnTo>
                <a:lnTo>
                  <a:pt x="10517" y="204"/>
                </a:lnTo>
                <a:lnTo>
                  <a:pt x="10517" y="204"/>
                </a:lnTo>
                <a:lnTo>
                  <a:pt x="10513" y="178"/>
                </a:lnTo>
                <a:lnTo>
                  <a:pt x="10511" y="153"/>
                </a:lnTo>
                <a:lnTo>
                  <a:pt x="10510" y="128"/>
                </a:lnTo>
                <a:lnTo>
                  <a:pt x="10508" y="102"/>
                </a:lnTo>
                <a:lnTo>
                  <a:pt x="10510" y="77"/>
                </a:lnTo>
                <a:lnTo>
                  <a:pt x="10512" y="51"/>
                </a:lnTo>
                <a:lnTo>
                  <a:pt x="10514" y="25"/>
                </a:lnTo>
                <a:lnTo>
                  <a:pt x="10520" y="0"/>
                </a:lnTo>
                <a:lnTo>
                  <a:pt x="10520" y="0"/>
                </a:lnTo>
                <a:lnTo>
                  <a:pt x="10502" y="59"/>
                </a:lnTo>
                <a:lnTo>
                  <a:pt x="10486" y="117"/>
                </a:lnTo>
                <a:lnTo>
                  <a:pt x="10472" y="177"/>
                </a:lnTo>
                <a:lnTo>
                  <a:pt x="10465" y="207"/>
                </a:lnTo>
                <a:lnTo>
                  <a:pt x="10460" y="237"/>
                </a:lnTo>
                <a:lnTo>
                  <a:pt x="10455" y="267"/>
                </a:lnTo>
                <a:lnTo>
                  <a:pt x="10451" y="296"/>
                </a:lnTo>
                <a:lnTo>
                  <a:pt x="10449" y="327"/>
                </a:lnTo>
                <a:lnTo>
                  <a:pt x="10449" y="357"/>
                </a:lnTo>
                <a:lnTo>
                  <a:pt x="10449" y="388"/>
                </a:lnTo>
                <a:lnTo>
                  <a:pt x="10451" y="417"/>
                </a:lnTo>
                <a:lnTo>
                  <a:pt x="10455" y="448"/>
                </a:lnTo>
                <a:lnTo>
                  <a:pt x="10461" y="479"/>
                </a:lnTo>
                <a:lnTo>
                  <a:pt x="10461" y="479"/>
                </a:lnTo>
                <a:lnTo>
                  <a:pt x="10457" y="498"/>
                </a:lnTo>
                <a:lnTo>
                  <a:pt x="10457" y="498"/>
                </a:lnTo>
                <a:lnTo>
                  <a:pt x="10453" y="472"/>
                </a:lnTo>
                <a:lnTo>
                  <a:pt x="10447" y="447"/>
                </a:lnTo>
                <a:lnTo>
                  <a:pt x="10441" y="421"/>
                </a:lnTo>
                <a:lnTo>
                  <a:pt x="10434" y="396"/>
                </a:lnTo>
                <a:lnTo>
                  <a:pt x="10434" y="396"/>
                </a:lnTo>
                <a:lnTo>
                  <a:pt x="10430" y="380"/>
                </a:lnTo>
                <a:lnTo>
                  <a:pt x="10429" y="372"/>
                </a:lnTo>
                <a:lnTo>
                  <a:pt x="10428" y="365"/>
                </a:lnTo>
                <a:lnTo>
                  <a:pt x="10428" y="365"/>
                </a:lnTo>
                <a:lnTo>
                  <a:pt x="10427" y="362"/>
                </a:lnTo>
                <a:lnTo>
                  <a:pt x="10425" y="358"/>
                </a:lnTo>
                <a:lnTo>
                  <a:pt x="10423" y="356"/>
                </a:lnTo>
                <a:lnTo>
                  <a:pt x="10423" y="352"/>
                </a:lnTo>
                <a:lnTo>
                  <a:pt x="10423" y="352"/>
                </a:lnTo>
                <a:lnTo>
                  <a:pt x="10405" y="264"/>
                </a:lnTo>
                <a:lnTo>
                  <a:pt x="10398" y="220"/>
                </a:lnTo>
                <a:lnTo>
                  <a:pt x="10392" y="177"/>
                </a:lnTo>
                <a:lnTo>
                  <a:pt x="10389" y="132"/>
                </a:lnTo>
                <a:lnTo>
                  <a:pt x="10389" y="110"/>
                </a:lnTo>
                <a:lnTo>
                  <a:pt x="10389" y="88"/>
                </a:lnTo>
                <a:lnTo>
                  <a:pt x="10390" y="66"/>
                </a:lnTo>
                <a:lnTo>
                  <a:pt x="10392" y="44"/>
                </a:lnTo>
                <a:lnTo>
                  <a:pt x="10395" y="21"/>
                </a:lnTo>
                <a:lnTo>
                  <a:pt x="10399" y="0"/>
                </a:lnTo>
                <a:lnTo>
                  <a:pt x="10399" y="0"/>
                </a:lnTo>
                <a:lnTo>
                  <a:pt x="10383" y="57"/>
                </a:lnTo>
                <a:lnTo>
                  <a:pt x="10366" y="114"/>
                </a:lnTo>
                <a:lnTo>
                  <a:pt x="10352" y="172"/>
                </a:lnTo>
                <a:lnTo>
                  <a:pt x="10346" y="200"/>
                </a:lnTo>
                <a:lnTo>
                  <a:pt x="10340" y="230"/>
                </a:lnTo>
                <a:lnTo>
                  <a:pt x="10340" y="230"/>
                </a:lnTo>
                <a:lnTo>
                  <a:pt x="10309" y="92"/>
                </a:lnTo>
                <a:lnTo>
                  <a:pt x="10309" y="92"/>
                </a:lnTo>
                <a:lnTo>
                  <a:pt x="10310" y="132"/>
                </a:lnTo>
                <a:lnTo>
                  <a:pt x="10310" y="171"/>
                </a:lnTo>
                <a:lnTo>
                  <a:pt x="10307" y="211"/>
                </a:lnTo>
                <a:lnTo>
                  <a:pt x="10302" y="250"/>
                </a:lnTo>
                <a:lnTo>
                  <a:pt x="10296" y="289"/>
                </a:lnTo>
                <a:lnTo>
                  <a:pt x="10289" y="328"/>
                </a:lnTo>
                <a:lnTo>
                  <a:pt x="10274" y="407"/>
                </a:lnTo>
                <a:lnTo>
                  <a:pt x="10274" y="407"/>
                </a:lnTo>
                <a:lnTo>
                  <a:pt x="10270" y="383"/>
                </a:lnTo>
                <a:lnTo>
                  <a:pt x="10266" y="359"/>
                </a:lnTo>
                <a:lnTo>
                  <a:pt x="10264" y="335"/>
                </a:lnTo>
                <a:lnTo>
                  <a:pt x="10264" y="312"/>
                </a:lnTo>
                <a:lnTo>
                  <a:pt x="10264" y="288"/>
                </a:lnTo>
                <a:lnTo>
                  <a:pt x="10265" y="264"/>
                </a:lnTo>
                <a:lnTo>
                  <a:pt x="10269" y="241"/>
                </a:lnTo>
                <a:lnTo>
                  <a:pt x="10275" y="217"/>
                </a:lnTo>
                <a:lnTo>
                  <a:pt x="10275" y="217"/>
                </a:lnTo>
                <a:lnTo>
                  <a:pt x="10256" y="271"/>
                </a:lnTo>
                <a:lnTo>
                  <a:pt x="10238" y="326"/>
                </a:lnTo>
                <a:lnTo>
                  <a:pt x="10238" y="326"/>
                </a:lnTo>
                <a:lnTo>
                  <a:pt x="10236" y="314"/>
                </a:lnTo>
                <a:lnTo>
                  <a:pt x="10236" y="314"/>
                </a:lnTo>
                <a:lnTo>
                  <a:pt x="10236" y="301"/>
                </a:lnTo>
                <a:lnTo>
                  <a:pt x="10236" y="301"/>
                </a:lnTo>
                <a:lnTo>
                  <a:pt x="10188" y="92"/>
                </a:lnTo>
                <a:lnTo>
                  <a:pt x="10188" y="92"/>
                </a:lnTo>
                <a:lnTo>
                  <a:pt x="10189" y="117"/>
                </a:lnTo>
                <a:lnTo>
                  <a:pt x="10191" y="142"/>
                </a:lnTo>
                <a:lnTo>
                  <a:pt x="10189" y="168"/>
                </a:lnTo>
                <a:lnTo>
                  <a:pt x="10188" y="193"/>
                </a:lnTo>
                <a:lnTo>
                  <a:pt x="10186" y="218"/>
                </a:lnTo>
                <a:lnTo>
                  <a:pt x="10182" y="243"/>
                </a:lnTo>
                <a:lnTo>
                  <a:pt x="10175" y="294"/>
                </a:lnTo>
                <a:lnTo>
                  <a:pt x="10166" y="344"/>
                </a:lnTo>
                <a:lnTo>
                  <a:pt x="10156" y="395"/>
                </a:lnTo>
                <a:lnTo>
                  <a:pt x="10146" y="445"/>
                </a:lnTo>
                <a:lnTo>
                  <a:pt x="10136" y="495"/>
                </a:lnTo>
                <a:lnTo>
                  <a:pt x="10136" y="495"/>
                </a:lnTo>
                <a:lnTo>
                  <a:pt x="10130" y="541"/>
                </a:lnTo>
                <a:lnTo>
                  <a:pt x="10130" y="541"/>
                </a:lnTo>
                <a:lnTo>
                  <a:pt x="10127" y="527"/>
                </a:lnTo>
                <a:lnTo>
                  <a:pt x="10127" y="527"/>
                </a:lnTo>
                <a:lnTo>
                  <a:pt x="10128" y="504"/>
                </a:lnTo>
                <a:lnTo>
                  <a:pt x="10128" y="480"/>
                </a:lnTo>
                <a:lnTo>
                  <a:pt x="10127" y="455"/>
                </a:lnTo>
                <a:lnTo>
                  <a:pt x="10124" y="431"/>
                </a:lnTo>
                <a:lnTo>
                  <a:pt x="10122" y="408"/>
                </a:lnTo>
                <a:lnTo>
                  <a:pt x="10119" y="383"/>
                </a:lnTo>
                <a:lnTo>
                  <a:pt x="10111" y="334"/>
                </a:lnTo>
                <a:lnTo>
                  <a:pt x="10111" y="334"/>
                </a:lnTo>
                <a:lnTo>
                  <a:pt x="10111" y="321"/>
                </a:lnTo>
                <a:lnTo>
                  <a:pt x="10111" y="321"/>
                </a:lnTo>
                <a:lnTo>
                  <a:pt x="10081" y="181"/>
                </a:lnTo>
                <a:lnTo>
                  <a:pt x="10081" y="181"/>
                </a:lnTo>
                <a:lnTo>
                  <a:pt x="10083" y="175"/>
                </a:lnTo>
                <a:lnTo>
                  <a:pt x="10083" y="175"/>
                </a:lnTo>
                <a:lnTo>
                  <a:pt x="10081" y="180"/>
                </a:lnTo>
                <a:lnTo>
                  <a:pt x="10081" y="180"/>
                </a:lnTo>
                <a:lnTo>
                  <a:pt x="10064" y="95"/>
                </a:lnTo>
                <a:lnTo>
                  <a:pt x="10064" y="95"/>
                </a:lnTo>
                <a:lnTo>
                  <a:pt x="10065" y="132"/>
                </a:lnTo>
                <a:lnTo>
                  <a:pt x="10065" y="168"/>
                </a:lnTo>
                <a:lnTo>
                  <a:pt x="10064" y="204"/>
                </a:lnTo>
                <a:lnTo>
                  <a:pt x="10060" y="241"/>
                </a:lnTo>
                <a:lnTo>
                  <a:pt x="10060" y="241"/>
                </a:lnTo>
                <a:lnTo>
                  <a:pt x="10048" y="274"/>
                </a:lnTo>
                <a:lnTo>
                  <a:pt x="10039" y="308"/>
                </a:lnTo>
                <a:lnTo>
                  <a:pt x="10029" y="341"/>
                </a:lnTo>
                <a:lnTo>
                  <a:pt x="10022" y="376"/>
                </a:lnTo>
                <a:lnTo>
                  <a:pt x="10016" y="410"/>
                </a:lnTo>
                <a:lnTo>
                  <a:pt x="10013" y="445"/>
                </a:lnTo>
                <a:lnTo>
                  <a:pt x="10012" y="479"/>
                </a:lnTo>
                <a:lnTo>
                  <a:pt x="10013" y="497"/>
                </a:lnTo>
                <a:lnTo>
                  <a:pt x="10014" y="513"/>
                </a:lnTo>
                <a:lnTo>
                  <a:pt x="10014" y="513"/>
                </a:lnTo>
                <a:lnTo>
                  <a:pt x="10012" y="530"/>
                </a:lnTo>
                <a:lnTo>
                  <a:pt x="10012" y="530"/>
                </a:lnTo>
                <a:lnTo>
                  <a:pt x="10010" y="541"/>
                </a:lnTo>
                <a:lnTo>
                  <a:pt x="10010" y="541"/>
                </a:lnTo>
                <a:lnTo>
                  <a:pt x="10003" y="520"/>
                </a:lnTo>
                <a:lnTo>
                  <a:pt x="9996" y="500"/>
                </a:lnTo>
                <a:lnTo>
                  <a:pt x="9996" y="500"/>
                </a:lnTo>
                <a:lnTo>
                  <a:pt x="9993" y="487"/>
                </a:lnTo>
                <a:lnTo>
                  <a:pt x="9991" y="481"/>
                </a:lnTo>
                <a:lnTo>
                  <a:pt x="9991" y="475"/>
                </a:lnTo>
                <a:lnTo>
                  <a:pt x="9991" y="475"/>
                </a:lnTo>
                <a:lnTo>
                  <a:pt x="9990" y="473"/>
                </a:lnTo>
                <a:lnTo>
                  <a:pt x="9989" y="471"/>
                </a:lnTo>
                <a:lnTo>
                  <a:pt x="9987" y="467"/>
                </a:lnTo>
                <a:lnTo>
                  <a:pt x="9987" y="465"/>
                </a:lnTo>
                <a:lnTo>
                  <a:pt x="9987" y="465"/>
                </a:lnTo>
                <a:lnTo>
                  <a:pt x="9969" y="392"/>
                </a:lnTo>
                <a:lnTo>
                  <a:pt x="9962" y="357"/>
                </a:lnTo>
                <a:lnTo>
                  <a:pt x="9956" y="320"/>
                </a:lnTo>
                <a:lnTo>
                  <a:pt x="9952" y="284"/>
                </a:lnTo>
                <a:lnTo>
                  <a:pt x="9952" y="267"/>
                </a:lnTo>
                <a:lnTo>
                  <a:pt x="9952" y="248"/>
                </a:lnTo>
                <a:lnTo>
                  <a:pt x="9953" y="230"/>
                </a:lnTo>
                <a:lnTo>
                  <a:pt x="9955" y="212"/>
                </a:lnTo>
                <a:lnTo>
                  <a:pt x="9958" y="193"/>
                </a:lnTo>
                <a:lnTo>
                  <a:pt x="9963" y="175"/>
                </a:lnTo>
                <a:lnTo>
                  <a:pt x="9963" y="175"/>
                </a:lnTo>
                <a:lnTo>
                  <a:pt x="9940" y="236"/>
                </a:lnTo>
                <a:lnTo>
                  <a:pt x="9931" y="267"/>
                </a:lnTo>
                <a:lnTo>
                  <a:pt x="9921" y="296"/>
                </a:lnTo>
                <a:lnTo>
                  <a:pt x="9921" y="296"/>
                </a:lnTo>
                <a:lnTo>
                  <a:pt x="9919" y="288"/>
                </a:lnTo>
                <a:lnTo>
                  <a:pt x="9919" y="288"/>
                </a:lnTo>
                <a:lnTo>
                  <a:pt x="9919" y="276"/>
                </a:lnTo>
                <a:lnTo>
                  <a:pt x="9919" y="276"/>
                </a:lnTo>
                <a:lnTo>
                  <a:pt x="9873" y="58"/>
                </a:lnTo>
                <a:lnTo>
                  <a:pt x="9873" y="58"/>
                </a:lnTo>
                <a:lnTo>
                  <a:pt x="9874" y="82"/>
                </a:lnTo>
                <a:lnTo>
                  <a:pt x="9874" y="104"/>
                </a:lnTo>
                <a:lnTo>
                  <a:pt x="9874" y="128"/>
                </a:lnTo>
                <a:lnTo>
                  <a:pt x="9873" y="152"/>
                </a:lnTo>
                <a:lnTo>
                  <a:pt x="9869" y="198"/>
                </a:lnTo>
                <a:lnTo>
                  <a:pt x="9862" y="244"/>
                </a:lnTo>
                <a:lnTo>
                  <a:pt x="9855" y="290"/>
                </a:lnTo>
                <a:lnTo>
                  <a:pt x="9847" y="337"/>
                </a:lnTo>
                <a:lnTo>
                  <a:pt x="9829" y="429"/>
                </a:lnTo>
                <a:lnTo>
                  <a:pt x="9829" y="429"/>
                </a:lnTo>
                <a:lnTo>
                  <a:pt x="9824" y="403"/>
                </a:lnTo>
                <a:lnTo>
                  <a:pt x="9819" y="376"/>
                </a:lnTo>
                <a:lnTo>
                  <a:pt x="9816" y="350"/>
                </a:lnTo>
                <a:lnTo>
                  <a:pt x="9815" y="324"/>
                </a:lnTo>
                <a:lnTo>
                  <a:pt x="9815" y="296"/>
                </a:lnTo>
                <a:lnTo>
                  <a:pt x="9816" y="270"/>
                </a:lnTo>
                <a:lnTo>
                  <a:pt x="9819" y="244"/>
                </a:lnTo>
                <a:lnTo>
                  <a:pt x="9825" y="217"/>
                </a:lnTo>
                <a:lnTo>
                  <a:pt x="9825" y="217"/>
                </a:lnTo>
                <a:lnTo>
                  <a:pt x="9799" y="292"/>
                </a:lnTo>
                <a:lnTo>
                  <a:pt x="9799" y="292"/>
                </a:lnTo>
                <a:lnTo>
                  <a:pt x="9799" y="288"/>
                </a:lnTo>
                <a:lnTo>
                  <a:pt x="9799" y="288"/>
                </a:lnTo>
                <a:lnTo>
                  <a:pt x="9799" y="276"/>
                </a:lnTo>
                <a:lnTo>
                  <a:pt x="9799" y="276"/>
                </a:lnTo>
                <a:lnTo>
                  <a:pt x="9752" y="58"/>
                </a:lnTo>
                <a:lnTo>
                  <a:pt x="9752" y="58"/>
                </a:lnTo>
                <a:lnTo>
                  <a:pt x="9753" y="84"/>
                </a:lnTo>
                <a:lnTo>
                  <a:pt x="9753" y="110"/>
                </a:lnTo>
                <a:lnTo>
                  <a:pt x="9753" y="138"/>
                </a:lnTo>
                <a:lnTo>
                  <a:pt x="9752" y="164"/>
                </a:lnTo>
                <a:lnTo>
                  <a:pt x="9749" y="190"/>
                </a:lnTo>
                <a:lnTo>
                  <a:pt x="9746" y="216"/>
                </a:lnTo>
                <a:lnTo>
                  <a:pt x="9739" y="268"/>
                </a:lnTo>
                <a:lnTo>
                  <a:pt x="9729" y="320"/>
                </a:lnTo>
                <a:lnTo>
                  <a:pt x="9719" y="372"/>
                </a:lnTo>
                <a:lnTo>
                  <a:pt x="9709" y="424"/>
                </a:lnTo>
                <a:lnTo>
                  <a:pt x="9700" y="477"/>
                </a:lnTo>
                <a:lnTo>
                  <a:pt x="9700" y="477"/>
                </a:lnTo>
                <a:lnTo>
                  <a:pt x="9696" y="501"/>
                </a:lnTo>
                <a:lnTo>
                  <a:pt x="9694" y="526"/>
                </a:lnTo>
                <a:lnTo>
                  <a:pt x="9690" y="575"/>
                </a:lnTo>
                <a:lnTo>
                  <a:pt x="9690" y="575"/>
                </a:lnTo>
                <a:lnTo>
                  <a:pt x="9690" y="575"/>
                </a:lnTo>
                <a:lnTo>
                  <a:pt x="9681" y="538"/>
                </a:lnTo>
                <a:lnTo>
                  <a:pt x="9668" y="500"/>
                </a:lnTo>
                <a:lnTo>
                  <a:pt x="9668" y="500"/>
                </a:lnTo>
                <a:lnTo>
                  <a:pt x="9664" y="487"/>
                </a:lnTo>
                <a:lnTo>
                  <a:pt x="9663" y="481"/>
                </a:lnTo>
                <a:lnTo>
                  <a:pt x="9663" y="475"/>
                </a:lnTo>
                <a:lnTo>
                  <a:pt x="9663" y="475"/>
                </a:lnTo>
                <a:lnTo>
                  <a:pt x="9662" y="473"/>
                </a:lnTo>
                <a:lnTo>
                  <a:pt x="9660" y="471"/>
                </a:lnTo>
                <a:lnTo>
                  <a:pt x="9660" y="471"/>
                </a:lnTo>
                <a:lnTo>
                  <a:pt x="9640" y="394"/>
                </a:lnTo>
                <a:lnTo>
                  <a:pt x="9640" y="394"/>
                </a:lnTo>
                <a:lnTo>
                  <a:pt x="9634" y="366"/>
                </a:lnTo>
                <a:lnTo>
                  <a:pt x="9630" y="339"/>
                </a:lnTo>
                <a:lnTo>
                  <a:pt x="9626" y="312"/>
                </a:lnTo>
                <a:lnTo>
                  <a:pt x="9624" y="284"/>
                </a:lnTo>
                <a:lnTo>
                  <a:pt x="9623" y="257"/>
                </a:lnTo>
                <a:lnTo>
                  <a:pt x="9624" y="230"/>
                </a:lnTo>
                <a:lnTo>
                  <a:pt x="9627" y="203"/>
                </a:lnTo>
                <a:lnTo>
                  <a:pt x="9633" y="175"/>
                </a:lnTo>
                <a:lnTo>
                  <a:pt x="9633" y="175"/>
                </a:lnTo>
                <a:lnTo>
                  <a:pt x="9617" y="225"/>
                </a:lnTo>
                <a:lnTo>
                  <a:pt x="9599" y="274"/>
                </a:lnTo>
                <a:lnTo>
                  <a:pt x="9585" y="324"/>
                </a:lnTo>
                <a:lnTo>
                  <a:pt x="9579" y="348"/>
                </a:lnTo>
                <a:lnTo>
                  <a:pt x="9573" y="373"/>
                </a:lnTo>
                <a:lnTo>
                  <a:pt x="9568" y="398"/>
                </a:lnTo>
                <a:lnTo>
                  <a:pt x="9566" y="423"/>
                </a:lnTo>
                <a:lnTo>
                  <a:pt x="9563" y="448"/>
                </a:lnTo>
                <a:lnTo>
                  <a:pt x="9562" y="473"/>
                </a:lnTo>
                <a:lnTo>
                  <a:pt x="9563" y="499"/>
                </a:lnTo>
                <a:lnTo>
                  <a:pt x="9566" y="524"/>
                </a:lnTo>
                <a:lnTo>
                  <a:pt x="9570" y="550"/>
                </a:lnTo>
                <a:lnTo>
                  <a:pt x="9576" y="575"/>
                </a:lnTo>
                <a:lnTo>
                  <a:pt x="9576" y="575"/>
                </a:lnTo>
                <a:lnTo>
                  <a:pt x="9576" y="575"/>
                </a:lnTo>
                <a:lnTo>
                  <a:pt x="9569" y="575"/>
                </a:lnTo>
                <a:lnTo>
                  <a:pt x="9569" y="575"/>
                </a:lnTo>
                <a:lnTo>
                  <a:pt x="9560" y="538"/>
                </a:lnTo>
                <a:lnTo>
                  <a:pt x="9547" y="500"/>
                </a:lnTo>
                <a:lnTo>
                  <a:pt x="9547" y="500"/>
                </a:lnTo>
                <a:lnTo>
                  <a:pt x="9543" y="487"/>
                </a:lnTo>
                <a:lnTo>
                  <a:pt x="9542" y="481"/>
                </a:lnTo>
                <a:lnTo>
                  <a:pt x="9542" y="475"/>
                </a:lnTo>
                <a:lnTo>
                  <a:pt x="9542" y="475"/>
                </a:lnTo>
                <a:lnTo>
                  <a:pt x="9541" y="473"/>
                </a:lnTo>
                <a:lnTo>
                  <a:pt x="9540" y="471"/>
                </a:lnTo>
                <a:lnTo>
                  <a:pt x="9537" y="467"/>
                </a:lnTo>
                <a:lnTo>
                  <a:pt x="9537" y="465"/>
                </a:lnTo>
                <a:lnTo>
                  <a:pt x="9537" y="465"/>
                </a:lnTo>
                <a:lnTo>
                  <a:pt x="9519" y="392"/>
                </a:lnTo>
                <a:lnTo>
                  <a:pt x="9512" y="357"/>
                </a:lnTo>
                <a:lnTo>
                  <a:pt x="9506" y="320"/>
                </a:lnTo>
                <a:lnTo>
                  <a:pt x="9503" y="284"/>
                </a:lnTo>
                <a:lnTo>
                  <a:pt x="9503" y="267"/>
                </a:lnTo>
                <a:lnTo>
                  <a:pt x="9503" y="248"/>
                </a:lnTo>
                <a:lnTo>
                  <a:pt x="9504" y="230"/>
                </a:lnTo>
                <a:lnTo>
                  <a:pt x="9505" y="212"/>
                </a:lnTo>
                <a:lnTo>
                  <a:pt x="9509" y="193"/>
                </a:lnTo>
                <a:lnTo>
                  <a:pt x="9513" y="175"/>
                </a:lnTo>
                <a:lnTo>
                  <a:pt x="9513" y="175"/>
                </a:lnTo>
                <a:lnTo>
                  <a:pt x="9496" y="223"/>
                </a:lnTo>
                <a:lnTo>
                  <a:pt x="9480" y="270"/>
                </a:lnTo>
                <a:lnTo>
                  <a:pt x="9466" y="316"/>
                </a:lnTo>
                <a:lnTo>
                  <a:pt x="9460" y="340"/>
                </a:lnTo>
                <a:lnTo>
                  <a:pt x="9454" y="364"/>
                </a:lnTo>
                <a:lnTo>
                  <a:pt x="9454" y="364"/>
                </a:lnTo>
                <a:lnTo>
                  <a:pt x="9423" y="251"/>
                </a:lnTo>
                <a:lnTo>
                  <a:pt x="9423" y="251"/>
                </a:lnTo>
                <a:lnTo>
                  <a:pt x="9424" y="271"/>
                </a:lnTo>
                <a:lnTo>
                  <a:pt x="9424" y="292"/>
                </a:lnTo>
                <a:lnTo>
                  <a:pt x="9424" y="312"/>
                </a:lnTo>
                <a:lnTo>
                  <a:pt x="9423" y="332"/>
                </a:lnTo>
                <a:lnTo>
                  <a:pt x="9417" y="372"/>
                </a:lnTo>
                <a:lnTo>
                  <a:pt x="9410" y="411"/>
                </a:lnTo>
                <a:lnTo>
                  <a:pt x="9410" y="411"/>
                </a:lnTo>
                <a:lnTo>
                  <a:pt x="9403" y="377"/>
                </a:lnTo>
                <a:lnTo>
                  <a:pt x="9397" y="341"/>
                </a:lnTo>
                <a:lnTo>
                  <a:pt x="9392" y="306"/>
                </a:lnTo>
                <a:lnTo>
                  <a:pt x="9389" y="271"/>
                </a:lnTo>
                <a:lnTo>
                  <a:pt x="9387" y="236"/>
                </a:lnTo>
                <a:lnTo>
                  <a:pt x="9388" y="202"/>
                </a:lnTo>
                <a:lnTo>
                  <a:pt x="9389" y="184"/>
                </a:lnTo>
                <a:lnTo>
                  <a:pt x="9391" y="166"/>
                </a:lnTo>
                <a:lnTo>
                  <a:pt x="9394" y="148"/>
                </a:lnTo>
                <a:lnTo>
                  <a:pt x="9397" y="130"/>
                </a:lnTo>
                <a:lnTo>
                  <a:pt x="9397" y="130"/>
                </a:lnTo>
                <a:lnTo>
                  <a:pt x="9379" y="190"/>
                </a:lnTo>
                <a:lnTo>
                  <a:pt x="9362" y="249"/>
                </a:lnTo>
                <a:lnTo>
                  <a:pt x="9353" y="280"/>
                </a:lnTo>
                <a:lnTo>
                  <a:pt x="9346" y="309"/>
                </a:lnTo>
                <a:lnTo>
                  <a:pt x="9340" y="339"/>
                </a:lnTo>
                <a:lnTo>
                  <a:pt x="9334" y="369"/>
                </a:lnTo>
                <a:lnTo>
                  <a:pt x="9334" y="369"/>
                </a:lnTo>
                <a:lnTo>
                  <a:pt x="9302" y="251"/>
                </a:lnTo>
                <a:lnTo>
                  <a:pt x="9302" y="251"/>
                </a:lnTo>
                <a:lnTo>
                  <a:pt x="9304" y="269"/>
                </a:lnTo>
                <a:lnTo>
                  <a:pt x="9304" y="287"/>
                </a:lnTo>
                <a:lnTo>
                  <a:pt x="9304" y="321"/>
                </a:lnTo>
                <a:lnTo>
                  <a:pt x="9300" y="357"/>
                </a:lnTo>
                <a:lnTo>
                  <a:pt x="9294" y="391"/>
                </a:lnTo>
                <a:lnTo>
                  <a:pt x="9287" y="426"/>
                </a:lnTo>
                <a:lnTo>
                  <a:pt x="9279" y="461"/>
                </a:lnTo>
                <a:lnTo>
                  <a:pt x="9262" y="531"/>
                </a:lnTo>
                <a:lnTo>
                  <a:pt x="9262" y="531"/>
                </a:lnTo>
                <a:lnTo>
                  <a:pt x="9253" y="491"/>
                </a:lnTo>
                <a:lnTo>
                  <a:pt x="9241" y="450"/>
                </a:lnTo>
                <a:lnTo>
                  <a:pt x="9241" y="450"/>
                </a:lnTo>
                <a:lnTo>
                  <a:pt x="9237" y="436"/>
                </a:lnTo>
                <a:lnTo>
                  <a:pt x="9236" y="429"/>
                </a:lnTo>
                <a:lnTo>
                  <a:pt x="9235" y="423"/>
                </a:lnTo>
                <a:lnTo>
                  <a:pt x="9235" y="423"/>
                </a:lnTo>
                <a:lnTo>
                  <a:pt x="9234" y="420"/>
                </a:lnTo>
                <a:lnTo>
                  <a:pt x="9234" y="420"/>
                </a:lnTo>
                <a:lnTo>
                  <a:pt x="9234" y="415"/>
                </a:lnTo>
                <a:lnTo>
                  <a:pt x="9234" y="415"/>
                </a:lnTo>
                <a:lnTo>
                  <a:pt x="9206" y="298"/>
                </a:lnTo>
                <a:lnTo>
                  <a:pt x="9206" y="298"/>
                </a:lnTo>
                <a:lnTo>
                  <a:pt x="9203" y="273"/>
                </a:lnTo>
                <a:lnTo>
                  <a:pt x="9199" y="247"/>
                </a:lnTo>
                <a:lnTo>
                  <a:pt x="9197" y="220"/>
                </a:lnTo>
                <a:lnTo>
                  <a:pt x="9196" y="196"/>
                </a:lnTo>
                <a:lnTo>
                  <a:pt x="9196" y="170"/>
                </a:lnTo>
                <a:lnTo>
                  <a:pt x="9198" y="143"/>
                </a:lnTo>
                <a:lnTo>
                  <a:pt x="9202" y="119"/>
                </a:lnTo>
                <a:lnTo>
                  <a:pt x="9206" y="92"/>
                </a:lnTo>
                <a:lnTo>
                  <a:pt x="9206" y="92"/>
                </a:lnTo>
                <a:lnTo>
                  <a:pt x="9188" y="146"/>
                </a:lnTo>
                <a:lnTo>
                  <a:pt x="9172" y="200"/>
                </a:lnTo>
                <a:lnTo>
                  <a:pt x="9158" y="254"/>
                </a:lnTo>
                <a:lnTo>
                  <a:pt x="9152" y="281"/>
                </a:lnTo>
                <a:lnTo>
                  <a:pt x="9146" y="308"/>
                </a:lnTo>
                <a:lnTo>
                  <a:pt x="9141" y="335"/>
                </a:lnTo>
                <a:lnTo>
                  <a:pt x="9137" y="363"/>
                </a:lnTo>
                <a:lnTo>
                  <a:pt x="9136" y="390"/>
                </a:lnTo>
                <a:lnTo>
                  <a:pt x="9135" y="418"/>
                </a:lnTo>
                <a:lnTo>
                  <a:pt x="9136" y="446"/>
                </a:lnTo>
                <a:lnTo>
                  <a:pt x="9139" y="473"/>
                </a:lnTo>
                <a:lnTo>
                  <a:pt x="9142" y="501"/>
                </a:lnTo>
                <a:lnTo>
                  <a:pt x="9148" y="530"/>
                </a:lnTo>
                <a:lnTo>
                  <a:pt x="9148" y="530"/>
                </a:lnTo>
                <a:lnTo>
                  <a:pt x="9145" y="546"/>
                </a:lnTo>
                <a:lnTo>
                  <a:pt x="9145" y="546"/>
                </a:lnTo>
                <a:lnTo>
                  <a:pt x="9140" y="523"/>
                </a:lnTo>
                <a:lnTo>
                  <a:pt x="9134" y="499"/>
                </a:lnTo>
                <a:lnTo>
                  <a:pt x="9127" y="474"/>
                </a:lnTo>
                <a:lnTo>
                  <a:pt x="9120" y="450"/>
                </a:lnTo>
                <a:lnTo>
                  <a:pt x="9120" y="450"/>
                </a:lnTo>
                <a:lnTo>
                  <a:pt x="9116" y="436"/>
                </a:lnTo>
                <a:lnTo>
                  <a:pt x="9115" y="429"/>
                </a:lnTo>
                <a:lnTo>
                  <a:pt x="9115" y="423"/>
                </a:lnTo>
                <a:lnTo>
                  <a:pt x="9115" y="423"/>
                </a:lnTo>
                <a:lnTo>
                  <a:pt x="9114" y="420"/>
                </a:lnTo>
                <a:lnTo>
                  <a:pt x="9111" y="417"/>
                </a:lnTo>
                <a:lnTo>
                  <a:pt x="9110" y="415"/>
                </a:lnTo>
                <a:lnTo>
                  <a:pt x="9109" y="411"/>
                </a:lnTo>
                <a:lnTo>
                  <a:pt x="9109" y="411"/>
                </a:lnTo>
                <a:lnTo>
                  <a:pt x="9092" y="332"/>
                </a:lnTo>
                <a:lnTo>
                  <a:pt x="9084" y="292"/>
                </a:lnTo>
                <a:lnTo>
                  <a:pt x="9079" y="252"/>
                </a:lnTo>
                <a:lnTo>
                  <a:pt x="9076" y="212"/>
                </a:lnTo>
                <a:lnTo>
                  <a:pt x="9075" y="192"/>
                </a:lnTo>
                <a:lnTo>
                  <a:pt x="9075" y="172"/>
                </a:lnTo>
                <a:lnTo>
                  <a:pt x="9076" y="152"/>
                </a:lnTo>
                <a:lnTo>
                  <a:pt x="9078" y="133"/>
                </a:lnTo>
                <a:lnTo>
                  <a:pt x="9082" y="113"/>
                </a:lnTo>
                <a:lnTo>
                  <a:pt x="9085" y="92"/>
                </a:lnTo>
                <a:lnTo>
                  <a:pt x="9085" y="92"/>
                </a:lnTo>
                <a:lnTo>
                  <a:pt x="9069" y="145"/>
                </a:lnTo>
                <a:lnTo>
                  <a:pt x="9053" y="196"/>
                </a:lnTo>
                <a:lnTo>
                  <a:pt x="9038" y="248"/>
                </a:lnTo>
                <a:lnTo>
                  <a:pt x="9032" y="274"/>
                </a:lnTo>
                <a:lnTo>
                  <a:pt x="9027" y="300"/>
                </a:lnTo>
                <a:lnTo>
                  <a:pt x="9027" y="300"/>
                </a:lnTo>
                <a:lnTo>
                  <a:pt x="8995" y="175"/>
                </a:lnTo>
                <a:lnTo>
                  <a:pt x="8995" y="175"/>
                </a:lnTo>
                <a:lnTo>
                  <a:pt x="8998" y="205"/>
                </a:lnTo>
                <a:lnTo>
                  <a:pt x="8998" y="234"/>
                </a:lnTo>
                <a:lnTo>
                  <a:pt x="8995" y="262"/>
                </a:lnTo>
                <a:lnTo>
                  <a:pt x="8993" y="290"/>
                </a:lnTo>
                <a:lnTo>
                  <a:pt x="8989" y="319"/>
                </a:lnTo>
                <a:lnTo>
                  <a:pt x="8985" y="347"/>
                </a:lnTo>
                <a:lnTo>
                  <a:pt x="8973" y="404"/>
                </a:lnTo>
                <a:lnTo>
                  <a:pt x="8973" y="404"/>
                </a:lnTo>
                <a:lnTo>
                  <a:pt x="8971" y="401"/>
                </a:lnTo>
                <a:lnTo>
                  <a:pt x="8971" y="401"/>
                </a:lnTo>
                <a:lnTo>
                  <a:pt x="8955" y="309"/>
                </a:lnTo>
                <a:lnTo>
                  <a:pt x="8948" y="263"/>
                </a:lnTo>
                <a:lnTo>
                  <a:pt x="8942" y="218"/>
                </a:lnTo>
                <a:lnTo>
                  <a:pt x="8938" y="172"/>
                </a:lnTo>
                <a:lnTo>
                  <a:pt x="8937" y="149"/>
                </a:lnTo>
                <a:lnTo>
                  <a:pt x="8938" y="126"/>
                </a:lnTo>
                <a:lnTo>
                  <a:pt x="8939" y="103"/>
                </a:lnTo>
                <a:lnTo>
                  <a:pt x="8941" y="81"/>
                </a:lnTo>
                <a:lnTo>
                  <a:pt x="8944" y="57"/>
                </a:lnTo>
                <a:lnTo>
                  <a:pt x="8949" y="34"/>
                </a:lnTo>
                <a:lnTo>
                  <a:pt x="8949" y="34"/>
                </a:lnTo>
                <a:lnTo>
                  <a:pt x="8934" y="88"/>
                </a:lnTo>
                <a:lnTo>
                  <a:pt x="8918" y="142"/>
                </a:lnTo>
                <a:lnTo>
                  <a:pt x="8905" y="196"/>
                </a:lnTo>
                <a:lnTo>
                  <a:pt x="8893" y="250"/>
                </a:lnTo>
                <a:lnTo>
                  <a:pt x="8893" y="250"/>
                </a:lnTo>
                <a:lnTo>
                  <a:pt x="8875" y="175"/>
                </a:lnTo>
                <a:lnTo>
                  <a:pt x="8875" y="175"/>
                </a:lnTo>
                <a:lnTo>
                  <a:pt x="8877" y="199"/>
                </a:lnTo>
                <a:lnTo>
                  <a:pt x="8877" y="222"/>
                </a:lnTo>
                <a:lnTo>
                  <a:pt x="8877" y="244"/>
                </a:lnTo>
                <a:lnTo>
                  <a:pt x="8874" y="268"/>
                </a:lnTo>
                <a:lnTo>
                  <a:pt x="8872" y="290"/>
                </a:lnTo>
                <a:lnTo>
                  <a:pt x="8869" y="313"/>
                </a:lnTo>
                <a:lnTo>
                  <a:pt x="8861" y="359"/>
                </a:lnTo>
                <a:lnTo>
                  <a:pt x="8853" y="404"/>
                </a:lnTo>
                <a:lnTo>
                  <a:pt x="8842" y="449"/>
                </a:lnTo>
                <a:lnTo>
                  <a:pt x="8832" y="495"/>
                </a:lnTo>
                <a:lnTo>
                  <a:pt x="8823" y="542"/>
                </a:lnTo>
                <a:lnTo>
                  <a:pt x="8823" y="542"/>
                </a:lnTo>
                <a:lnTo>
                  <a:pt x="8822" y="545"/>
                </a:lnTo>
                <a:lnTo>
                  <a:pt x="8822" y="545"/>
                </a:lnTo>
                <a:lnTo>
                  <a:pt x="8817" y="509"/>
                </a:lnTo>
                <a:lnTo>
                  <a:pt x="8810" y="471"/>
                </a:lnTo>
                <a:lnTo>
                  <a:pt x="8802" y="433"/>
                </a:lnTo>
                <a:lnTo>
                  <a:pt x="8791" y="396"/>
                </a:lnTo>
                <a:lnTo>
                  <a:pt x="8791" y="396"/>
                </a:lnTo>
                <a:lnTo>
                  <a:pt x="8791" y="395"/>
                </a:lnTo>
                <a:lnTo>
                  <a:pt x="8791" y="395"/>
                </a:lnTo>
                <a:lnTo>
                  <a:pt x="8786" y="367"/>
                </a:lnTo>
                <a:lnTo>
                  <a:pt x="8786" y="367"/>
                </a:lnTo>
                <a:lnTo>
                  <a:pt x="8786" y="365"/>
                </a:lnTo>
                <a:lnTo>
                  <a:pt x="8786" y="365"/>
                </a:lnTo>
                <a:lnTo>
                  <a:pt x="8785" y="362"/>
                </a:lnTo>
                <a:lnTo>
                  <a:pt x="8785" y="362"/>
                </a:lnTo>
                <a:lnTo>
                  <a:pt x="8785" y="360"/>
                </a:lnTo>
                <a:lnTo>
                  <a:pt x="8785" y="360"/>
                </a:lnTo>
                <a:lnTo>
                  <a:pt x="8785" y="348"/>
                </a:lnTo>
                <a:lnTo>
                  <a:pt x="8785" y="348"/>
                </a:lnTo>
                <a:lnTo>
                  <a:pt x="8753" y="204"/>
                </a:lnTo>
                <a:lnTo>
                  <a:pt x="8753" y="204"/>
                </a:lnTo>
                <a:lnTo>
                  <a:pt x="8751" y="178"/>
                </a:lnTo>
                <a:lnTo>
                  <a:pt x="8749" y="153"/>
                </a:lnTo>
                <a:lnTo>
                  <a:pt x="8746" y="128"/>
                </a:lnTo>
                <a:lnTo>
                  <a:pt x="8746" y="102"/>
                </a:lnTo>
                <a:lnTo>
                  <a:pt x="8747" y="77"/>
                </a:lnTo>
                <a:lnTo>
                  <a:pt x="8749" y="51"/>
                </a:lnTo>
                <a:lnTo>
                  <a:pt x="8752" y="25"/>
                </a:lnTo>
                <a:lnTo>
                  <a:pt x="8757" y="0"/>
                </a:lnTo>
                <a:lnTo>
                  <a:pt x="8757" y="0"/>
                </a:lnTo>
                <a:lnTo>
                  <a:pt x="8739" y="59"/>
                </a:lnTo>
                <a:lnTo>
                  <a:pt x="8724" y="117"/>
                </a:lnTo>
                <a:lnTo>
                  <a:pt x="8708" y="177"/>
                </a:lnTo>
                <a:lnTo>
                  <a:pt x="8702" y="207"/>
                </a:lnTo>
                <a:lnTo>
                  <a:pt x="8696" y="237"/>
                </a:lnTo>
                <a:lnTo>
                  <a:pt x="8693" y="267"/>
                </a:lnTo>
                <a:lnTo>
                  <a:pt x="8689" y="296"/>
                </a:lnTo>
                <a:lnTo>
                  <a:pt x="8687" y="327"/>
                </a:lnTo>
                <a:lnTo>
                  <a:pt x="8686" y="357"/>
                </a:lnTo>
                <a:lnTo>
                  <a:pt x="8687" y="388"/>
                </a:lnTo>
                <a:lnTo>
                  <a:pt x="8689" y="417"/>
                </a:lnTo>
                <a:lnTo>
                  <a:pt x="8693" y="448"/>
                </a:lnTo>
                <a:lnTo>
                  <a:pt x="8699" y="479"/>
                </a:lnTo>
                <a:lnTo>
                  <a:pt x="8699" y="479"/>
                </a:lnTo>
                <a:lnTo>
                  <a:pt x="8695" y="498"/>
                </a:lnTo>
                <a:lnTo>
                  <a:pt x="8695" y="498"/>
                </a:lnTo>
                <a:lnTo>
                  <a:pt x="8689" y="472"/>
                </a:lnTo>
                <a:lnTo>
                  <a:pt x="8684" y="447"/>
                </a:lnTo>
                <a:lnTo>
                  <a:pt x="8677" y="421"/>
                </a:lnTo>
                <a:lnTo>
                  <a:pt x="8670" y="396"/>
                </a:lnTo>
                <a:lnTo>
                  <a:pt x="8670" y="396"/>
                </a:lnTo>
                <a:lnTo>
                  <a:pt x="8667" y="380"/>
                </a:lnTo>
                <a:lnTo>
                  <a:pt x="8665" y="372"/>
                </a:lnTo>
                <a:lnTo>
                  <a:pt x="8665" y="365"/>
                </a:lnTo>
                <a:lnTo>
                  <a:pt x="8665" y="365"/>
                </a:lnTo>
                <a:lnTo>
                  <a:pt x="8664" y="362"/>
                </a:lnTo>
                <a:lnTo>
                  <a:pt x="8663" y="358"/>
                </a:lnTo>
                <a:lnTo>
                  <a:pt x="8661" y="356"/>
                </a:lnTo>
                <a:lnTo>
                  <a:pt x="8660" y="352"/>
                </a:lnTo>
                <a:lnTo>
                  <a:pt x="8660" y="352"/>
                </a:lnTo>
                <a:lnTo>
                  <a:pt x="8643" y="264"/>
                </a:lnTo>
                <a:lnTo>
                  <a:pt x="8636" y="220"/>
                </a:lnTo>
                <a:lnTo>
                  <a:pt x="8630" y="177"/>
                </a:lnTo>
                <a:lnTo>
                  <a:pt x="8626" y="132"/>
                </a:lnTo>
                <a:lnTo>
                  <a:pt x="8625" y="110"/>
                </a:lnTo>
                <a:lnTo>
                  <a:pt x="8626" y="88"/>
                </a:lnTo>
                <a:lnTo>
                  <a:pt x="8626" y="66"/>
                </a:lnTo>
                <a:lnTo>
                  <a:pt x="8629" y="44"/>
                </a:lnTo>
                <a:lnTo>
                  <a:pt x="8632" y="21"/>
                </a:lnTo>
                <a:lnTo>
                  <a:pt x="8637" y="0"/>
                </a:lnTo>
                <a:lnTo>
                  <a:pt x="8637" y="0"/>
                </a:lnTo>
                <a:lnTo>
                  <a:pt x="8619" y="57"/>
                </a:lnTo>
                <a:lnTo>
                  <a:pt x="8604" y="114"/>
                </a:lnTo>
                <a:lnTo>
                  <a:pt x="8590" y="172"/>
                </a:lnTo>
                <a:lnTo>
                  <a:pt x="8582" y="200"/>
                </a:lnTo>
                <a:lnTo>
                  <a:pt x="8578" y="230"/>
                </a:lnTo>
                <a:lnTo>
                  <a:pt x="8578" y="230"/>
                </a:lnTo>
                <a:lnTo>
                  <a:pt x="8546" y="92"/>
                </a:lnTo>
                <a:lnTo>
                  <a:pt x="8546" y="92"/>
                </a:lnTo>
                <a:lnTo>
                  <a:pt x="8548" y="121"/>
                </a:lnTo>
                <a:lnTo>
                  <a:pt x="8548" y="149"/>
                </a:lnTo>
                <a:lnTo>
                  <a:pt x="8547" y="179"/>
                </a:lnTo>
                <a:lnTo>
                  <a:pt x="8545" y="207"/>
                </a:lnTo>
                <a:lnTo>
                  <a:pt x="8541" y="236"/>
                </a:lnTo>
                <a:lnTo>
                  <a:pt x="8537" y="264"/>
                </a:lnTo>
                <a:lnTo>
                  <a:pt x="8528" y="322"/>
                </a:lnTo>
                <a:lnTo>
                  <a:pt x="8528" y="322"/>
                </a:lnTo>
                <a:lnTo>
                  <a:pt x="8528" y="296"/>
                </a:lnTo>
                <a:lnTo>
                  <a:pt x="8529" y="270"/>
                </a:lnTo>
                <a:lnTo>
                  <a:pt x="8533" y="243"/>
                </a:lnTo>
                <a:lnTo>
                  <a:pt x="8539" y="217"/>
                </a:lnTo>
                <a:lnTo>
                  <a:pt x="8539" y="217"/>
                </a:lnTo>
                <a:lnTo>
                  <a:pt x="8523" y="260"/>
                </a:lnTo>
                <a:lnTo>
                  <a:pt x="8509" y="302"/>
                </a:lnTo>
                <a:lnTo>
                  <a:pt x="8496" y="345"/>
                </a:lnTo>
                <a:lnTo>
                  <a:pt x="8485" y="388"/>
                </a:lnTo>
                <a:lnTo>
                  <a:pt x="8485" y="388"/>
                </a:lnTo>
                <a:lnTo>
                  <a:pt x="8479" y="351"/>
                </a:lnTo>
                <a:lnTo>
                  <a:pt x="8472" y="314"/>
                </a:lnTo>
                <a:lnTo>
                  <a:pt x="8472" y="314"/>
                </a:lnTo>
                <a:lnTo>
                  <a:pt x="8472" y="301"/>
                </a:lnTo>
                <a:lnTo>
                  <a:pt x="8472" y="301"/>
                </a:lnTo>
                <a:lnTo>
                  <a:pt x="8426" y="92"/>
                </a:lnTo>
                <a:lnTo>
                  <a:pt x="8426" y="92"/>
                </a:lnTo>
                <a:lnTo>
                  <a:pt x="8427" y="113"/>
                </a:lnTo>
                <a:lnTo>
                  <a:pt x="8427" y="134"/>
                </a:lnTo>
                <a:lnTo>
                  <a:pt x="8426" y="174"/>
                </a:lnTo>
                <a:lnTo>
                  <a:pt x="8424" y="216"/>
                </a:lnTo>
                <a:lnTo>
                  <a:pt x="8418" y="256"/>
                </a:lnTo>
                <a:lnTo>
                  <a:pt x="8412" y="298"/>
                </a:lnTo>
                <a:lnTo>
                  <a:pt x="8405" y="339"/>
                </a:lnTo>
                <a:lnTo>
                  <a:pt x="8388" y="421"/>
                </a:lnTo>
                <a:lnTo>
                  <a:pt x="8388" y="421"/>
                </a:lnTo>
                <a:lnTo>
                  <a:pt x="8382" y="378"/>
                </a:lnTo>
                <a:lnTo>
                  <a:pt x="8375" y="334"/>
                </a:lnTo>
                <a:lnTo>
                  <a:pt x="8375" y="334"/>
                </a:lnTo>
                <a:lnTo>
                  <a:pt x="8375" y="321"/>
                </a:lnTo>
                <a:lnTo>
                  <a:pt x="8375" y="321"/>
                </a:lnTo>
                <a:lnTo>
                  <a:pt x="8345" y="181"/>
                </a:lnTo>
                <a:lnTo>
                  <a:pt x="8345" y="181"/>
                </a:lnTo>
                <a:lnTo>
                  <a:pt x="8346" y="175"/>
                </a:lnTo>
                <a:lnTo>
                  <a:pt x="8346" y="175"/>
                </a:lnTo>
                <a:lnTo>
                  <a:pt x="8345" y="180"/>
                </a:lnTo>
                <a:lnTo>
                  <a:pt x="8345" y="180"/>
                </a:lnTo>
                <a:lnTo>
                  <a:pt x="8328" y="95"/>
                </a:lnTo>
                <a:lnTo>
                  <a:pt x="8328" y="95"/>
                </a:lnTo>
                <a:lnTo>
                  <a:pt x="8329" y="132"/>
                </a:lnTo>
                <a:lnTo>
                  <a:pt x="8329" y="168"/>
                </a:lnTo>
                <a:lnTo>
                  <a:pt x="8328" y="204"/>
                </a:lnTo>
                <a:lnTo>
                  <a:pt x="8324" y="241"/>
                </a:lnTo>
                <a:lnTo>
                  <a:pt x="8324" y="241"/>
                </a:lnTo>
                <a:lnTo>
                  <a:pt x="8312" y="274"/>
                </a:lnTo>
                <a:lnTo>
                  <a:pt x="8303" y="308"/>
                </a:lnTo>
                <a:lnTo>
                  <a:pt x="8293" y="341"/>
                </a:lnTo>
                <a:lnTo>
                  <a:pt x="8286" y="376"/>
                </a:lnTo>
                <a:lnTo>
                  <a:pt x="8280" y="410"/>
                </a:lnTo>
                <a:lnTo>
                  <a:pt x="8277" y="445"/>
                </a:lnTo>
                <a:lnTo>
                  <a:pt x="8275" y="479"/>
                </a:lnTo>
                <a:lnTo>
                  <a:pt x="8277" y="497"/>
                </a:lnTo>
                <a:lnTo>
                  <a:pt x="8278" y="513"/>
                </a:lnTo>
                <a:lnTo>
                  <a:pt x="8278" y="513"/>
                </a:lnTo>
                <a:lnTo>
                  <a:pt x="8275" y="530"/>
                </a:lnTo>
                <a:lnTo>
                  <a:pt x="8275" y="530"/>
                </a:lnTo>
                <a:lnTo>
                  <a:pt x="8274" y="541"/>
                </a:lnTo>
                <a:lnTo>
                  <a:pt x="8274" y="541"/>
                </a:lnTo>
                <a:lnTo>
                  <a:pt x="8267" y="520"/>
                </a:lnTo>
                <a:lnTo>
                  <a:pt x="8260" y="500"/>
                </a:lnTo>
                <a:lnTo>
                  <a:pt x="8260" y="500"/>
                </a:lnTo>
                <a:lnTo>
                  <a:pt x="8256" y="487"/>
                </a:lnTo>
                <a:lnTo>
                  <a:pt x="8255" y="481"/>
                </a:lnTo>
                <a:lnTo>
                  <a:pt x="8255" y="475"/>
                </a:lnTo>
                <a:lnTo>
                  <a:pt x="8255" y="475"/>
                </a:lnTo>
                <a:lnTo>
                  <a:pt x="8254" y="473"/>
                </a:lnTo>
                <a:lnTo>
                  <a:pt x="8253" y="471"/>
                </a:lnTo>
                <a:lnTo>
                  <a:pt x="8250" y="467"/>
                </a:lnTo>
                <a:lnTo>
                  <a:pt x="8250" y="465"/>
                </a:lnTo>
                <a:lnTo>
                  <a:pt x="8250" y="465"/>
                </a:lnTo>
                <a:lnTo>
                  <a:pt x="8233" y="392"/>
                </a:lnTo>
                <a:lnTo>
                  <a:pt x="8226" y="357"/>
                </a:lnTo>
                <a:lnTo>
                  <a:pt x="8220" y="320"/>
                </a:lnTo>
                <a:lnTo>
                  <a:pt x="8216" y="284"/>
                </a:lnTo>
                <a:lnTo>
                  <a:pt x="8216" y="267"/>
                </a:lnTo>
                <a:lnTo>
                  <a:pt x="8216" y="248"/>
                </a:lnTo>
                <a:lnTo>
                  <a:pt x="8217" y="230"/>
                </a:lnTo>
                <a:lnTo>
                  <a:pt x="8218" y="212"/>
                </a:lnTo>
                <a:lnTo>
                  <a:pt x="8222" y="193"/>
                </a:lnTo>
                <a:lnTo>
                  <a:pt x="8227" y="175"/>
                </a:lnTo>
                <a:lnTo>
                  <a:pt x="8227" y="175"/>
                </a:lnTo>
                <a:lnTo>
                  <a:pt x="8204" y="236"/>
                </a:lnTo>
                <a:lnTo>
                  <a:pt x="8195" y="267"/>
                </a:lnTo>
                <a:lnTo>
                  <a:pt x="8185" y="296"/>
                </a:lnTo>
                <a:lnTo>
                  <a:pt x="8185" y="296"/>
                </a:lnTo>
                <a:lnTo>
                  <a:pt x="8183" y="288"/>
                </a:lnTo>
                <a:lnTo>
                  <a:pt x="8183" y="288"/>
                </a:lnTo>
                <a:lnTo>
                  <a:pt x="8183" y="276"/>
                </a:lnTo>
                <a:lnTo>
                  <a:pt x="8183" y="276"/>
                </a:lnTo>
                <a:lnTo>
                  <a:pt x="8137" y="58"/>
                </a:lnTo>
                <a:lnTo>
                  <a:pt x="8137" y="58"/>
                </a:lnTo>
                <a:lnTo>
                  <a:pt x="8138" y="82"/>
                </a:lnTo>
                <a:lnTo>
                  <a:pt x="8138" y="104"/>
                </a:lnTo>
                <a:lnTo>
                  <a:pt x="8138" y="128"/>
                </a:lnTo>
                <a:lnTo>
                  <a:pt x="8137" y="152"/>
                </a:lnTo>
                <a:lnTo>
                  <a:pt x="8133" y="198"/>
                </a:lnTo>
                <a:lnTo>
                  <a:pt x="8127" y="244"/>
                </a:lnTo>
                <a:lnTo>
                  <a:pt x="8119" y="290"/>
                </a:lnTo>
                <a:lnTo>
                  <a:pt x="8110" y="337"/>
                </a:lnTo>
                <a:lnTo>
                  <a:pt x="8093" y="429"/>
                </a:lnTo>
                <a:lnTo>
                  <a:pt x="8093" y="429"/>
                </a:lnTo>
                <a:lnTo>
                  <a:pt x="8088" y="403"/>
                </a:lnTo>
                <a:lnTo>
                  <a:pt x="8083" y="376"/>
                </a:lnTo>
                <a:lnTo>
                  <a:pt x="8080" y="350"/>
                </a:lnTo>
                <a:lnTo>
                  <a:pt x="8078" y="324"/>
                </a:lnTo>
                <a:lnTo>
                  <a:pt x="8078" y="296"/>
                </a:lnTo>
                <a:lnTo>
                  <a:pt x="8080" y="270"/>
                </a:lnTo>
                <a:lnTo>
                  <a:pt x="8083" y="244"/>
                </a:lnTo>
                <a:lnTo>
                  <a:pt x="8089" y="217"/>
                </a:lnTo>
                <a:lnTo>
                  <a:pt x="8089" y="217"/>
                </a:lnTo>
                <a:lnTo>
                  <a:pt x="8063" y="292"/>
                </a:lnTo>
                <a:lnTo>
                  <a:pt x="8063" y="292"/>
                </a:lnTo>
                <a:lnTo>
                  <a:pt x="8063" y="288"/>
                </a:lnTo>
                <a:lnTo>
                  <a:pt x="8063" y="288"/>
                </a:lnTo>
                <a:lnTo>
                  <a:pt x="8063" y="276"/>
                </a:lnTo>
                <a:lnTo>
                  <a:pt x="8063" y="276"/>
                </a:lnTo>
                <a:lnTo>
                  <a:pt x="8016" y="58"/>
                </a:lnTo>
                <a:lnTo>
                  <a:pt x="8016" y="58"/>
                </a:lnTo>
                <a:lnTo>
                  <a:pt x="8017" y="84"/>
                </a:lnTo>
                <a:lnTo>
                  <a:pt x="8017" y="110"/>
                </a:lnTo>
                <a:lnTo>
                  <a:pt x="8017" y="138"/>
                </a:lnTo>
                <a:lnTo>
                  <a:pt x="8016" y="164"/>
                </a:lnTo>
                <a:lnTo>
                  <a:pt x="8013" y="190"/>
                </a:lnTo>
                <a:lnTo>
                  <a:pt x="8010" y="216"/>
                </a:lnTo>
                <a:lnTo>
                  <a:pt x="8003" y="268"/>
                </a:lnTo>
                <a:lnTo>
                  <a:pt x="7993" y="320"/>
                </a:lnTo>
                <a:lnTo>
                  <a:pt x="7982" y="372"/>
                </a:lnTo>
                <a:lnTo>
                  <a:pt x="7973" y="424"/>
                </a:lnTo>
                <a:lnTo>
                  <a:pt x="7963" y="477"/>
                </a:lnTo>
                <a:lnTo>
                  <a:pt x="7963" y="477"/>
                </a:lnTo>
                <a:lnTo>
                  <a:pt x="7960" y="501"/>
                </a:lnTo>
                <a:lnTo>
                  <a:pt x="7958" y="526"/>
                </a:lnTo>
                <a:lnTo>
                  <a:pt x="7954" y="575"/>
                </a:lnTo>
                <a:lnTo>
                  <a:pt x="7954" y="575"/>
                </a:lnTo>
                <a:lnTo>
                  <a:pt x="7954" y="575"/>
                </a:lnTo>
                <a:lnTo>
                  <a:pt x="7944" y="538"/>
                </a:lnTo>
                <a:lnTo>
                  <a:pt x="7931" y="500"/>
                </a:lnTo>
                <a:lnTo>
                  <a:pt x="7931" y="500"/>
                </a:lnTo>
                <a:lnTo>
                  <a:pt x="7928" y="487"/>
                </a:lnTo>
                <a:lnTo>
                  <a:pt x="7927" y="481"/>
                </a:lnTo>
                <a:lnTo>
                  <a:pt x="7927" y="475"/>
                </a:lnTo>
                <a:lnTo>
                  <a:pt x="7927" y="475"/>
                </a:lnTo>
                <a:lnTo>
                  <a:pt x="7925" y="473"/>
                </a:lnTo>
                <a:lnTo>
                  <a:pt x="7924" y="471"/>
                </a:lnTo>
                <a:lnTo>
                  <a:pt x="7924" y="471"/>
                </a:lnTo>
                <a:lnTo>
                  <a:pt x="7904" y="394"/>
                </a:lnTo>
                <a:lnTo>
                  <a:pt x="7904" y="394"/>
                </a:lnTo>
                <a:lnTo>
                  <a:pt x="7898" y="366"/>
                </a:lnTo>
                <a:lnTo>
                  <a:pt x="7893" y="339"/>
                </a:lnTo>
                <a:lnTo>
                  <a:pt x="7890" y="312"/>
                </a:lnTo>
                <a:lnTo>
                  <a:pt x="7888" y="284"/>
                </a:lnTo>
                <a:lnTo>
                  <a:pt x="7886" y="257"/>
                </a:lnTo>
                <a:lnTo>
                  <a:pt x="7888" y="230"/>
                </a:lnTo>
                <a:lnTo>
                  <a:pt x="7891" y="203"/>
                </a:lnTo>
                <a:lnTo>
                  <a:pt x="7898" y="175"/>
                </a:lnTo>
                <a:lnTo>
                  <a:pt x="7898" y="175"/>
                </a:lnTo>
                <a:lnTo>
                  <a:pt x="7880" y="225"/>
                </a:lnTo>
                <a:lnTo>
                  <a:pt x="7863" y="274"/>
                </a:lnTo>
                <a:lnTo>
                  <a:pt x="7848" y="324"/>
                </a:lnTo>
                <a:lnTo>
                  <a:pt x="7842" y="348"/>
                </a:lnTo>
                <a:lnTo>
                  <a:pt x="7837" y="373"/>
                </a:lnTo>
                <a:lnTo>
                  <a:pt x="7832" y="398"/>
                </a:lnTo>
                <a:lnTo>
                  <a:pt x="7829" y="423"/>
                </a:lnTo>
                <a:lnTo>
                  <a:pt x="7827" y="448"/>
                </a:lnTo>
                <a:lnTo>
                  <a:pt x="7826" y="473"/>
                </a:lnTo>
                <a:lnTo>
                  <a:pt x="7827" y="499"/>
                </a:lnTo>
                <a:lnTo>
                  <a:pt x="7829" y="524"/>
                </a:lnTo>
                <a:lnTo>
                  <a:pt x="7834" y="550"/>
                </a:lnTo>
                <a:lnTo>
                  <a:pt x="7840" y="575"/>
                </a:lnTo>
                <a:lnTo>
                  <a:pt x="7840" y="575"/>
                </a:lnTo>
                <a:lnTo>
                  <a:pt x="7840" y="575"/>
                </a:lnTo>
                <a:lnTo>
                  <a:pt x="7833" y="575"/>
                </a:lnTo>
                <a:lnTo>
                  <a:pt x="7833" y="575"/>
                </a:lnTo>
                <a:lnTo>
                  <a:pt x="7823" y="538"/>
                </a:lnTo>
                <a:lnTo>
                  <a:pt x="7812" y="500"/>
                </a:lnTo>
                <a:lnTo>
                  <a:pt x="7812" y="500"/>
                </a:lnTo>
                <a:lnTo>
                  <a:pt x="7808" y="487"/>
                </a:lnTo>
                <a:lnTo>
                  <a:pt x="7807" y="481"/>
                </a:lnTo>
                <a:lnTo>
                  <a:pt x="7806" y="475"/>
                </a:lnTo>
                <a:lnTo>
                  <a:pt x="7806" y="475"/>
                </a:lnTo>
                <a:lnTo>
                  <a:pt x="7805" y="473"/>
                </a:lnTo>
                <a:lnTo>
                  <a:pt x="7803" y="471"/>
                </a:lnTo>
                <a:lnTo>
                  <a:pt x="7801" y="467"/>
                </a:lnTo>
                <a:lnTo>
                  <a:pt x="7801" y="465"/>
                </a:lnTo>
                <a:lnTo>
                  <a:pt x="7801" y="465"/>
                </a:lnTo>
                <a:lnTo>
                  <a:pt x="7783" y="392"/>
                </a:lnTo>
                <a:lnTo>
                  <a:pt x="7776" y="357"/>
                </a:lnTo>
                <a:lnTo>
                  <a:pt x="7770" y="320"/>
                </a:lnTo>
                <a:lnTo>
                  <a:pt x="7767" y="284"/>
                </a:lnTo>
                <a:lnTo>
                  <a:pt x="7767" y="267"/>
                </a:lnTo>
                <a:lnTo>
                  <a:pt x="7767" y="248"/>
                </a:lnTo>
                <a:lnTo>
                  <a:pt x="7768" y="230"/>
                </a:lnTo>
                <a:lnTo>
                  <a:pt x="7770" y="212"/>
                </a:lnTo>
                <a:lnTo>
                  <a:pt x="7773" y="193"/>
                </a:lnTo>
                <a:lnTo>
                  <a:pt x="7777" y="175"/>
                </a:lnTo>
                <a:lnTo>
                  <a:pt x="7777" y="175"/>
                </a:lnTo>
                <a:lnTo>
                  <a:pt x="7761" y="223"/>
                </a:lnTo>
                <a:lnTo>
                  <a:pt x="7744" y="270"/>
                </a:lnTo>
                <a:lnTo>
                  <a:pt x="7730" y="316"/>
                </a:lnTo>
                <a:lnTo>
                  <a:pt x="7724" y="340"/>
                </a:lnTo>
                <a:lnTo>
                  <a:pt x="7718" y="364"/>
                </a:lnTo>
                <a:lnTo>
                  <a:pt x="7718" y="364"/>
                </a:lnTo>
                <a:lnTo>
                  <a:pt x="7687" y="251"/>
                </a:lnTo>
                <a:lnTo>
                  <a:pt x="7687" y="251"/>
                </a:lnTo>
                <a:lnTo>
                  <a:pt x="7688" y="271"/>
                </a:lnTo>
                <a:lnTo>
                  <a:pt x="7688" y="292"/>
                </a:lnTo>
                <a:lnTo>
                  <a:pt x="7688" y="312"/>
                </a:lnTo>
                <a:lnTo>
                  <a:pt x="7687" y="332"/>
                </a:lnTo>
                <a:lnTo>
                  <a:pt x="7681" y="372"/>
                </a:lnTo>
                <a:lnTo>
                  <a:pt x="7674" y="411"/>
                </a:lnTo>
                <a:lnTo>
                  <a:pt x="7674" y="411"/>
                </a:lnTo>
                <a:lnTo>
                  <a:pt x="7667" y="377"/>
                </a:lnTo>
                <a:lnTo>
                  <a:pt x="7661" y="341"/>
                </a:lnTo>
                <a:lnTo>
                  <a:pt x="7656" y="306"/>
                </a:lnTo>
                <a:lnTo>
                  <a:pt x="7653" y="271"/>
                </a:lnTo>
                <a:lnTo>
                  <a:pt x="7650" y="236"/>
                </a:lnTo>
                <a:lnTo>
                  <a:pt x="7652" y="202"/>
                </a:lnTo>
                <a:lnTo>
                  <a:pt x="7653" y="184"/>
                </a:lnTo>
                <a:lnTo>
                  <a:pt x="7655" y="166"/>
                </a:lnTo>
                <a:lnTo>
                  <a:pt x="7657" y="148"/>
                </a:lnTo>
                <a:lnTo>
                  <a:pt x="7662" y="130"/>
                </a:lnTo>
                <a:lnTo>
                  <a:pt x="7662" y="130"/>
                </a:lnTo>
                <a:lnTo>
                  <a:pt x="7643" y="190"/>
                </a:lnTo>
                <a:lnTo>
                  <a:pt x="7625" y="249"/>
                </a:lnTo>
                <a:lnTo>
                  <a:pt x="7617" y="280"/>
                </a:lnTo>
                <a:lnTo>
                  <a:pt x="7610" y="309"/>
                </a:lnTo>
                <a:lnTo>
                  <a:pt x="7604" y="339"/>
                </a:lnTo>
                <a:lnTo>
                  <a:pt x="7598" y="369"/>
                </a:lnTo>
                <a:lnTo>
                  <a:pt x="7598" y="369"/>
                </a:lnTo>
                <a:lnTo>
                  <a:pt x="7566" y="251"/>
                </a:lnTo>
                <a:lnTo>
                  <a:pt x="7566" y="251"/>
                </a:lnTo>
                <a:lnTo>
                  <a:pt x="7567" y="269"/>
                </a:lnTo>
                <a:lnTo>
                  <a:pt x="7569" y="287"/>
                </a:lnTo>
                <a:lnTo>
                  <a:pt x="7567" y="321"/>
                </a:lnTo>
                <a:lnTo>
                  <a:pt x="7564" y="357"/>
                </a:lnTo>
                <a:lnTo>
                  <a:pt x="7558" y="391"/>
                </a:lnTo>
                <a:lnTo>
                  <a:pt x="7551" y="426"/>
                </a:lnTo>
                <a:lnTo>
                  <a:pt x="7542" y="461"/>
                </a:lnTo>
                <a:lnTo>
                  <a:pt x="7526" y="531"/>
                </a:lnTo>
                <a:lnTo>
                  <a:pt x="7526" y="531"/>
                </a:lnTo>
                <a:lnTo>
                  <a:pt x="7516" y="491"/>
                </a:lnTo>
                <a:lnTo>
                  <a:pt x="7504" y="450"/>
                </a:lnTo>
                <a:lnTo>
                  <a:pt x="7504" y="450"/>
                </a:lnTo>
                <a:lnTo>
                  <a:pt x="7501" y="436"/>
                </a:lnTo>
                <a:lnTo>
                  <a:pt x="7500" y="429"/>
                </a:lnTo>
                <a:lnTo>
                  <a:pt x="7499" y="423"/>
                </a:lnTo>
                <a:lnTo>
                  <a:pt x="7499" y="423"/>
                </a:lnTo>
                <a:lnTo>
                  <a:pt x="7499" y="420"/>
                </a:lnTo>
                <a:lnTo>
                  <a:pt x="7499" y="420"/>
                </a:lnTo>
                <a:lnTo>
                  <a:pt x="7499" y="415"/>
                </a:lnTo>
                <a:lnTo>
                  <a:pt x="7499" y="415"/>
                </a:lnTo>
                <a:lnTo>
                  <a:pt x="7470" y="298"/>
                </a:lnTo>
                <a:lnTo>
                  <a:pt x="7470" y="298"/>
                </a:lnTo>
                <a:lnTo>
                  <a:pt x="7467" y="273"/>
                </a:lnTo>
                <a:lnTo>
                  <a:pt x="7463" y="247"/>
                </a:lnTo>
                <a:lnTo>
                  <a:pt x="7461" y="220"/>
                </a:lnTo>
                <a:lnTo>
                  <a:pt x="7459" y="196"/>
                </a:lnTo>
                <a:lnTo>
                  <a:pt x="7459" y="170"/>
                </a:lnTo>
                <a:lnTo>
                  <a:pt x="7462" y="143"/>
                </a:lnTo>
                <a:lnTo>
                  <a:pt x="7465" y="119"/>
                </a:lnTo>
                <a:lnTo>
                  <a:pt x="7470" y="92"/>
                </a:lnTo>
                <a:lnTo>
                  <a:pt x="7470" y="92"/>
                </a:lnTo>
                <a:lnTo>
                  <a:pt x="7452" y="146"/>
                </a:lnTo>
                <a:lnTo>
                  <a:pt x="7436" y="200"/>
                </a:lnTo>
                <a:lnTo>
                  <a:pt x="7421" y="254"/>
                </a:lnTo>
                <a:lnTo>
                  <a:pt x="7416" y="281"/>
                </a:lnTo>
                <a:lnTo>
                  <a:pt x="7410" y="308"/>
                </a:lnTo>
                <a:lnTo>
                  <a:pt x="7405" y="335"/>
                </a:lnTo>
                <a:lnTo>
                  <a:pt x="7402" y="363"/>
                </a:lnTo>
                <a:lnTo>
                  <a:pt x="7400" y="390"/>
                </a:lnTo>
                <a:lnTo>
                  <a:pt x="7399" y="418"/>
                </a:lnTo>
                <a:lnTo>
                  <a:pt x="7400" y="446"/>
                </a:lnTo>
                <a:lnTo>
                  <a:pt x="7402" y="473"/>
                </a:lnTo>
                <a:lnTo>
                  <a:pt x="7406" y="501"/>
                </a:lnTo>
                <a:lnTo>
                  <a:pt x="7412" y="530"/>
                </a:lnTo>
                <a:lnTo>
                  <a:pt x="7412" y="530"/>
                </a:lnTo>
                <a:lnTo>
                  <a:pt x="7408" y="546"/>
                </a:lnTo>
                <a:lnTo>
                  <a:pt x="7408" y="546"/>
                </a:lnTo>
                <a:lnTo>
                  <a:pt x="7404" y="523"/>
                </a:lnTo>
                <a:lnTo>
                  <a:pt x="7398" y="499"/>
                </a:lnTo>
                <a:lnTo>
                  <a:pt x="7392" y="474"/>
                </a:lnTo>
                <a:lnTo>
                  <a:pt x="7384" y="450"/>
                </a:lnTo>
                <a:lnTo>
                  <a:pt x="7384" y="450"/>
                </a:lnTo>
                <a:lnTo>
                  <a:pt x="7380" y="436"/>
                </a:lnTo>
                <a:lnTo>
                  <a:pt x="7379" y="429"/>
                </a:lnTo>
                <a:lnTo>
                  <a:pt x="7379" y="423"/>
                </a:lnTo>
                <a:lnTo>
                  <a:pt x="7379" y="423"/>
                </a:lnTo>
                <a:lnTo>
                  <a:pt x="7378" y="420"/>
                </a:lnTo>
                <a:lnTo>
                  <a:pt x="7376" y="417"/>
                </a:lnTo>
                <a:lnTo>
                  <a:pt x="7374" y="415"/>
                </a:lnTo>
                <a:lnTo>
                  <a:pt x="7373" y="411"/>
                </a:lnTo>
                <a:lnTo>
                  <a:pt x="7373" y="411"/>
                </a:lnTo>
                <a:lnTo>
                  <a:pt x="7356" y="332"/>
                </a:lnTo>
                <a:lnTo>
                  <a:pt x="7349" y="292"/>
                </a:lnTo>
                <a:lnTo>
                  <a:pt x="7343" y="252"/>
                </a:lnTo>
                <a:lnTo>
                  <a:pt x="7340" y="212"/>
                </a:lnTo>
                <a:lnTo>
                  <a:pt x="7338" y="192"/>
                </a:lnTo>
                <a:lnTo>
                  <a:pt x="7338" y="172"/>
                </a:lnTo>
                <a:lnTo>
                  <a:pt x="7340" y="152"/>
                </a:lnTo>
                <a:lnTo>
                  <a:pt x="7342" y="133"/>
                </a:lnTo>
                <a:lnTo>
                  <a:pt x="7346" y="113"/>
                </a:lnTo>
                <a:lnTo>
                  <a:pt x="7349" y="92"/>
                </a:lnTo>
                <a:lnTo>
                  <a:pt x="7349" y="92"/>
                </a:lnTo>
                <a:lnTo>
                  <a:pt x="7333" y="145"/>
                </a:lnTo>
                <a:lnTo>
                  <a:pt x="7317" y="196"/>
                </a:lnTo>
                <a:lnTo>
                  <a:pt x="7302" y="248"/>
                </a:lnTo>
                <a:lnTo>
                  <a:pt x="7296" y="274"/>
                </a:lnTo>
                <a:lnTo>
                  <a:pt x="7291" y="300"/>
                </a:lnTo>
                <a:lnTo>
                  <a:pt x="7291" y="300"/>
                </a:lnTo>
                <a:lnTo>
                  <a:pt x="7259" y="175"/>
                </a:lnTo>
                <a:lnTo>
                  <a:pt x="7259" y="175"/>
                </a:lnTo>
                <a:lnTo>
                  <a:pt x="7261" y="205"/>
                </a:lnTo>
                <a:lnTo>
                  <a:pt x="7261" y="234"/>
                </a:lnTo>
                <a:lnTo>
                  <a:pt x="7259" y="262"/>
                </a:lnTo>
                <a:lnTo>
                  <a:pt x="7257" y="290"/>
                </a:lnTo>
                <a:lnTo>
                  <a:pt x="7253" y="319"/>
                </a:lnTo>
                <a:lnTo>
                  <a:pt x="7248" y="347"/>
                </a:lnTo>
                <a:lnTo>
                  <a:pt x="7236" y="404"/>
                </a:lnTo>
                <a:lnTo>
                  <a:pt x="7236" y="404"/>
                </a:lnTo>
                <a:lnTo>
                  <a:pt x="7236" y="401"/>
                </a:lnTo>
                <a:lnTo>
                  <a:pt x="7236" y="401"/>
                </a:lnTo>
                <a:lnTo>
                  <a:pt x="7219" y="309"/>
                </a:lnTo>
                <a:lnTo>
                  <a:pt x="7212" y="263"/>
                </a:lnTo>
                <a:lnTo>
                  <a:pt x="7206" y="218"/>
                </a:lnTo>
                <a:lnTo>
                  <a:pt x="7202" y="172"/>
                </a:lnTo>
                <a:lnTo>
                  <a:pt x="7201" y="149"/>
                </a:lnTo>
                <a:lnTo>
                  <a:pt x="7202" y="126"/>
                </a:lnTo>
                <a:lnTo>
                  <a:pt x="7203" y="103"/>
                </a:lnTo>
                <a:lnTo>
                  <a:pt x="7204" y="81"/>
                </a:lnTo>
                <a:lnTo>
                  <a:pt x="7208" y="57"/>
                </a:lnTo>
                <a:lnTo>
                  <a:pt x="7213" y="34"/>
                </a:lnTo>
                <a:lnTo>
                  <a:pt x="7213" y="34"/>
                </a:lnTo>
                <a:lnTo>
                  <a:pt x="7197" y="88"/>
                </a:lnTo>
                <a:lnTo>
                  <a:pt x="7182" y="142"/>
                </a:lnTo>
                <a:lnTo>
                  <a:pt x="7169" y="196"/>
                </a:lnTo>
                <a:lnTo>
                  <a:pt x="7157" y="250"/>
                </a:lnTo>
                <a:lnTo>
                  <a:pt x="7157" y="250"/>
                </a:lnTo>
                <a:lnTo>
                  <a:pt x="7139" y="175"/>
                </a:lnTo>
                <a:lnTo>
                  <a:pt x="7139" y="175"/>
                </a:lnTo>
                <a:lnTo>
                  <a:pt x="7140" y="199"/>
                </a:lnTo>
                <a:lnTo>
                  <a:pt x="7140" y="222"/>
                </a:lnTo>
                <a:lnTo>
                  <a:pt x="7140" y="244"/>
                </a:lnTo>
                <a:lnTo>
                  <a:pt x="7138" y="268"/>
                </a:lnTo>
                <a:lnTo>
                  <a:pt x="7136" y="290"/>
                </a:lnTo>
                <a:lnTo>
                  <a:pt x="7133" y="313"/>
                </a:lnTo>
                <a:lnTo>
                  <a:pt x="7125" y="359"/>
                </a:lnTo>
                <a:lnTo>
                  <a:pt x="7117" y="404"/>
                </a:lnTo>
                <a:lnTo>
                  <a:pt x="7106" y="449"/>
                </a:lnTo>
                <a:lnTo>
                  <a:pt x="7097" y="495"/>
                </a:lnTo>
                <a:lnTo>
                  <a:pt x="7087" y="542"/>
                </a:lnTo>
                <a:lnTo>
                  <a:pt x="7087" y="542"/>
                </a:lnTo>
                <a:lnTo>
                  <a:pt x="7086" y="545"/>
                </a:lnTo>
                <a:lnTo>
                  <a:pt x="7086" y="545"/>
                </a:lnTo>
                <a:lnTo>
                  <a:pt x="7081" y="509"/>
                </a:lnTo>
                <a:lnTo>
                  <a:pt x="7074" y="471"/>
                </a:lnTo>
                <a:lnTo>
                  <a:pt x="7066" y="433"/>
                </a:lnTo>
                <a:lnTo>
                  <a:pt x="7055" y="396"/>
                </a:lnTo>
                <a:lnTo>
                  <a:pt x="7055" y="396"/>
                </a:lnTo>
                <a:lnTo>
                  <a:pt x="7055" y="395"/>
                </a:lnTo>
                <a:lnTo>
                  <a:pt x="7055" y="395"/>
                </a:lnTo>
                <a:lnTo>
                  <a:pt x="7050" y="367"/>
                </a:lnTo>
                <a:lnTo>
                  <a:pt x="7050" y="367"/>
                </a:lnTo>
                <a:lnTo>
                  <a:pt x="7050" y="365"/>
                </a:lnTo>
                <a:lnTo>
                  <a:pt x="7050" y="365"/>
                </a:lnTo>
                <a:lnTo>
                  <a:pt x="7049" y="362"/>
                </a:lnTo>
                <a:lnTo>
                  <a:pt x="7049" y="362"/>
                </a:lnTo>
                <a:lnTo>
                  <a:pt x="7049" y="360"/>
                </a:lnTo>
                <a:lnTo>
                  <a:pt x="7049" y="360"/>
                </a:lnTo>
                <a:lnTo>
                  <a:pt x="7049" y="348"/>
                </a:lnTo>
                <a:lnTo>
                  <a:pt x="7049" y="348"/>
                </a:lnTo>
                <a:lnTo>
                  <a:pt x="7017" y="204"/>
                </a:lnTo>
                <a:lnTo>
                  <a:pt x="7017" y="204"/>
                </a:lnTo>
                <a:lnTo>
                  <a:pt x="7015" y="178"/>
                </a:lnTo>
                <a:lnTo>
                  <a:pt x="7012" y="153"/>
                </a:lnTo>
                <a:lnTo>
                  <a:pt x="7010" y="128"/>
                </a:lnTo>
                <a:lnTo>
                  <a:pt x="7010" y="102"/>
                </a:lnTo>
                <a:lnTo>
                  <a:pt x="7011" y="77"/>
                </a:lnTo>
                <a:lnTo>
                  <a:pt x="7012" y="51"/>
                </a:lnTo>
                <a:lnTo>
                  <a:pt x="7016" y="25"/>
                </a:lnTo>
                <a:lnTo>
                  <a:pt x="7021" y="0"/>
                </a:lnTo>
                <a:lnTo>
                  <a:pt x="7021" y="0"/>
                </a:lnTo>
                <a:lnTo>
                  <a:pt x="7004" y="59"/>
                </a:lnTo>
                <a:lnTo>
                  <a:pt x="6987" y="117"/>
                </a:lnTo>
                <a:lnTo>
                  <a:pt x="6972" y="177"/>
                </a:lnTo>
                <a:lnTo>
                  <a:pt x="6966" y="207"/>
                </a:lnTo>
                <a:lnTo>
                  <a:pt x="6960" y="237"/>
                </a:lnTo>
                <a:lnTo>
                  <a:pt x="6957" y="267"/>
                </a:lnTo>
                <a:lnTo>
                  <a:pt x="6953" y="296"/>
                </a:lnTo>
                <a:lnTo>
                  <a:pt x="6951" y="327"/>
                </a:lnTo>
                <a:lnTo>
                  <a:pt x="6949" y="357"/>
                </a:lnTo>
                <a:lnTo>
                  <a:pt x="6951" y="388"/>
                </a:lnTo>
                <a:lnTo>
                  <a:pt x="6953" y="417"/>
                </a:lnTo>
                <a:lnTo>
                  <a:pt x="6957" y="448"/>
                </a:lnTo>
                <a:lnTo>
                  <a:pt x="6963" y="479"/>
                </a:lnTo>
                <a:lnTo>
                  <a:pt x="6963" y="479"/>
                </a:lnTo>
                <a:lnTo>
                  <a:pt x="6959" y="498"/>
                </a:lnTo>
                <a:lnTo>
                  <a:pt x="6959" y="498"/>
                </a:lnTo>
                <a:lnTo>
                  <a:pt x="6954" y="472"/>
                </a:lnTo>
                <a:lnTo>
                  <a:pt x="6948" y="447"/>
                </a:lnTo>
                <a:lnTo>
                  <a:pt x="6941" y="421"/>
                </a:lnTo>
                <a:lnTo>
                  <a:pt x="6934" y="396"/>
                </a:lnTo>
                <a:lnTo>
                  <a:pt x="6934" y="396"/>
                </a:lnTo>
                <a:lnTo>
                  <a:pt x="6931" y="380"/>
                </a:lnTo>
                <a:lnTo>
                  <a:pt x="6929" y="372"/>
                </a:lnTo>
                <a:lnTo>
                  <a:pt x="6929" y="365"/>
                </a:lnTo>
                <a:lnTo>
                  <a:pt x="6929" y="365"/>
                </a:lnTo>
                <a:lnTo>
                  <a:pt x="6928" y="362"/>
                </a:lnTo>
                <a:lnTo>
                  <a:pt x="6927" y="358"/>
                </a:lnTo>
                <a:lnTo>
                  <a:pt x="6925" y="356"/>
                </a:lnTo>
                <a:lnTo>
                  <a:pt x="6923" y="352"/>
                </a:lnTo>
                <a:lnTo>
                  <a:pt x="6923" y="352"/>
                </a:lnTo>
                <a:lnTo>
                  <a:pt x="6907" y="264"/>
                </a:lnTo>
                <a:lnTo>
                  <a:pt x="6900" y="220"/>
                </a:lnTo>
                <a:lnTo>
                  <a:pt x="6894" y="177"/>
                </a:lnTo>
                <a:lnTo>
                  <a:pt x="6890" y="132"/>
                </a:lnTo>
                <a:lnTo>
                  <a:pt x="6889" y="110"/>
                </a:lnTo>
                <a:lnTo>
                  <a:pt x="6890" y="88"/>
                </a:lnTo>
                <a:lnTo>
                  <a:pt x="6891" y="66"/>
                </a:lnTo>
                <a:lnTo>
                  <a:pt x="6893" y="44"/>
                </a:lnTo>
                <a:lnTo>
                  <a:pt x="6896" y="21"/>
                </a:lnTo>
                <a:lnTo>
                  <a:pt x="6901" y="0"/>
                </a:lnTo>
                <a:lnTo>
                  <a:pt x="6901" y="0"/>
                </a:lnTo>
                <a:lnTo>
                  <a:pt x="6883" y="57"/>
                </a:lnTo>
                <a:lnTo>
                  <a:pt x="6868" y="114"/>
                </a:lnTo>
                <a:lnTo>
                  <a:pt x="6853" y="172"/>
                </a:lnTo>
                <a:lnTo>
                  <a:pt x="6846" y="200"/>
                </a:lnTo>
                <a:lnTo>
                  <a:pt x="6842" y="230"/>
                </a:lnTo>
                <a:lnTo>
                  <a:pt x="6842" y="230"/>
                </a:lnTo>
                <a:lnTo>
                  <a:pt x="6811" y="92"/>
                </a:lnTo>
                <a:lnTo>
                  <a:pt x="6811" y="92"/>
                </a:lnTo>
                <a:lnTo>
                  <a:pt x="6812" y="132"/>
                </a:lnTo>
                <a:lnTo>
                  <a:pt x="6811" y="171"/>
                </a:lnTo>
                <a:lnTo>
                  <a:pt x="6808" y="211"/>
                </a:lnTo>
                <a:lnTo>
                  <a:pt x="6804" y="250"/>
                </a:lnTo>
                <a:lnTo>
                  <a:pt x="6798" y="289"/>
                </a:lnTo>
                <a:lnTo>
                  <a:pt x="6791" y="328"/>
                </a:lnTo>
                <a:lnTo>
                  <a:pt x="6775" y="407"/>
                </a:lnTo>
                <a:lnTo>
                  <a:pt x="6775" y="407"/>
                </a:lnTo>
                <a:lnTo>
                  <a:pt x="6770" y="383"/>
                </a:lnTo>
                <a:lnTo>
                  <a:pt x="6768" y="359"/>
                </a:lnTo>
                <a:lnTo>
                  <a:pt x="6766" y="335"/>
                </a:lnTo>
                <a:lnTo>
                  <a:pt x="6764" y="312"/>
                </a:lnTo>
                <a:lnTo>
                  <a:pt x="6766" y="288"/>
                </a:lnTo>
                <a:lnTo>
                  <a:pt x="6767" y="264"/>
                </a:lnTo>
                <a:lnTo>
                  <a:pt x="6770" y="241"/>
                </a:lnTo>
                <a:lnTo>
                  <a:pt x="6775" y="217"/>
                </a:lnTo>
                <a:lnTo>
                  <a:pt x="6775" y="217"/>
                </a:lnTo>
                <a:lnTo>
                  <a:pt x="6757" y="271"/>
                </a:lnTo>
                <a:lnTo>
                  <a:pt x="6740" y="326"/>
                </a:lnTo>
                <a:lnTo>
                  <a:pt x="6740" y="326"/>
                </a:lnTo>
                <a:lnTo>
                  <a:pt x="6737" y="314"/>
                </a:lnTo>
                <a:lnTo>
                  <a:pt x="6737" y="314"/>
                </a:lnTo>
                <a:lnTo>
                  <a:pt x="6737" y="301"/>
                </a:lnTo>
                <a:lnTo>
                  <a:pt x="6737" y="301"/>
                </a:lnTo>
                <a:lnTo>
                  <a:pt x="6690" y="92"/>
                </a:lnTo>
                <a:lnTo>
                  <a:pt x="6690" y="92"/>
                </a:lnTo>
                <a:lnTo>
                  <a:pt x="6691" y="117"/>
                </a:lnTo>
                <a:lnTo>
                  <a:pt x="6691" y="142"/>
                </a:lnTo>
                <a:lnTo>
                  <a:pt x="6691" y="168"/>
                </a:lnTo>
                <a:lnTo>
                  <a:pt x="6689" y="193"/>
                </a:lnTo>
                <a:lnTo>
                  <a:pt x="6687" y="218"/>
                </a:lnTo>
                <a:lnTo>
                  <a:pt x="6684" y="243"/>
                </a:lnTo>
                <a:lnTo>
                  <a:pt x="6677" y="294"/>
                </a:lnTo>
                <a:lnTo>
                  <a:pt x="6667" y="344"/>
                </a:lnTo>
                <a:lnTo>
                  <a:pt x="6657" y="395"/>
                </a:lnTo>
                <a:lnTo>
                  <a:pt x="6647" y="445"/>
                </a:lnTo>
                <a:lnTo>
                  <a:pt x="6638" y="495"/>
                </a:lnTo>
                <a:lnTo>
                  <a:pt x="6638" y="495"/>
                </a:lnTo>
                <a:lnTo>
                  <a:pt x="6632" y="541"/>
                </a:lnTo>
                <a:lnTo>
                  <a:pt x="6632" y="541"/>
                </a:lnTo>
                <a:lnTo>
                  <a:pt x="6628" y="527"/>
                </a:lnTo>
                <a:lnTo>
                  <a:pt x="6628" y="527"/>
                </a:lnTo>
                <a:lnTo>
                  <a:pt x="6628" y="504"/>
                </a:lnTo>
                <a:lnTo>
                  <a:pt x="6628" y="480"/>
                </a:lnTo>
                <a:lnTo>
                  <a:pt x="6628" y="455"/>
                </a:lnTo>
                <a:lnTo>
                  <a:pt x="6626" y="431"/>
                </a:lnTo>
                <a:lnTo>
                  <a:pt x="6623" y="408"/>
                </a:lnTo>
                <a:lnTo>
                  <a:pt x="6620" y="383"/>
                </a:lnTo>
                <a:lnTo>
                  <a:pt x="6611" y="334"/>
                </a:lnTo>
                <a:lnTo>
                  <a:pt x="6611" y="334"/>
                </a:lnTo>
                <a:lnTo>
                  <a:pt x="6611" y="321"/>
                </a:lnTo>
                <a:lnTo>
                  <a:pt x="6611" y="321"/>
                </a:lnTo>
                <a:lnTo>
                  <a:pt x="6583" y="181"/>
                </a:lnTo>
                <a:lnTo>
                  <a:pt x="6583" y="181"/>
                </a:lnTo>
                <a:lnTo>
                  <a:pt x="6584" y="175"/>
                </a:lnTo>
                <a:lnTo>
                  <a:pt x="6584" y="175"/>
                </a:lnTo>
                <a:lnTo>
                  <a:pt x="6583" y="180"/>
                </a:lnTo>
                <a:lnTo>
                  <a:pt x="6583" y="180"/>
                </a:lnTo>
                <a:lnTo>
                  <a:pt x="6565" y="95"/>
                </a:lnTo>
                <a:lnTo>
                  <a:pt x="6565" y="95"/>
                </a:lnTo>
                <a:lnTo>
                  <a:pt x="6566" y="132"/>
                </a:lnTo>
                <a:lnTo>
                  <a:pt x="6566" y="168"/>
                </a:lnTo>
                <a:lnTo>
                  <a:pt x="6564" y="204"/>
                </a:lnTo>
                <a:lnTo>
                  <a:pt x="6562" y="241"/>
                </a:lnTo>
                <a:lnTo>
                  <a:pt x="6562" y="241"/>
                </a:lnTo>
                <a:lnTo>
                  <a:pt x="6550" y="274"/>
                </a:lnTo>
                <a:lnTo>
                  <a:pt x="6539" y="308"/>
                </a:lnTo>
                <a:lnTo>
                  <a:pt x="6531" y="341"/>
                </a:lnTo>
                <a:lnTo>
                  <a:pt x="6523" y="376"/>
                </a:lnTo>
                <a:lnTo>
                  <a:pt x="6518" y="410"/>
                </a:lnTo>
                <a:lnTo>
                  <a:pt x="6514" y="445"/>
                </a:lnTo>
                <a:lnTo>
                  <a:pt x="6513" y="479"/>
                </a:lnTo>
                <a:lnTo>
                  <a:pt x="6514" y="497"/>
                </a:lnTo>
                <a:lnTo>
                  <a:pt x="6515" y="513"/>
                </a:lnTo>
                <a:lnTo>
                  <a:pt x="6515" y="513"/>
                </a:lnTo>
                <a:lnTo>
                  <a:pt x="6513" y="530"/>
                </a:lnTo>
                <a:lnTo>
                  <a:pt x="6513" y="530"/>
                </a:lnTo>
                <a:lnTo>
                  <a:pt x="6511" y="541"/>
                </a:lnTo>
                <a:lnTo>
                  <a:pt x="6511" y="541"/>
                </a:lnTo>
                <a:lnTo>
                  <a:pt x="6505" y="520"/>
                </a:lnTo>
                <a:lnTo>
                  <a:pt x="6498" y="500"/>
                </a:lnTo>
                <a:lnTo>
                  <a:pt x="6498" y="500"/>
                </a:lnTo>
                <a:lnTo>
                  <a:pt x="6494" y="487"/>
                </a:lnTo>
                <a:lnTo>
                  <a:pt x="6493" y="481"/>
                </a:lnTo>
                <a:lnTo>
                  <a:pt x="6493" y="475"/>
                </a:lnTo>
                <a:lnTo>
                  <a:pt x="6493" y="475"/>
                </a:lnTo>
                <a:lnTo>
                  <a:pt x="6492" y="473"/>
                </a:lnTo>
                <a:lnTo>
                  <a:pt x="6489" y="471"/>
                </a:lnTo>
                <a:lnTo>
                  <a:pt x="6488" y="467"/>
                </a:lnTo>
                <a:lnTo>
                  <a:pt x="6487" y="465"/>
                </a:lnTo>
                <a:lnTo>
                  <a:pt x="6487" y="465"/>
                </a:lnTo>
                <a:lnTo>
                  <a:pt x="6470" y="392"/>
                </a:lnTo>
                <a:lnTo>
                  <a:pt x="6462" y="357"/>
                </a:lnTo>
                <a:lnTo>
                  <a:pt x="6457" y="320"/>
                </a:lnTo>
                <a:lnTo>
                  <a:pt x="6454" y="284"/>
                </a:lnTo>
                <a:lnTo>
                  <a:pt x="6453" y="267"/>
                </a:lnTo>
                <a:lnTo>
                  <a:pt x="6453" y="248"/>
                </a:lnTo>
                <a:lnTo>
                  <a:pt x="6454" y="230"/>
                </a:lnTo>
                <a:lnTo>
                  <a:pt x="6456" y="212"/>
                </a:lnTo>
                <a:lnTo>
                  <a:pt x="6460" y="193"/>
                </a:lnTo>
                <a:lnTo>
                  <a:pt x="6463" y="175"/>
                </a:lnTo>
                <a:lnTo>
                  <a:pt x="6463" y="175"/>
                </a:lnTo>
                <a:lnTo>
                  <a:pt x="6442" y="236"/>
                </a:lnTo>
                <a:lnTo>
                  <a:pt x="6431" y="267"/>
                </a:lnTo>
                <a:lnTo>
                  <a:pt x="6422" y="296"/>
                </a:lnTo>
                <a:lnTo>
                  <a:pt x="6422" y="296"/>
                </a:lnTo>
                <a:lnTo>
                  <a:pt x="6421" y="288"/>
                </a:lnTo>
                <a:lnTo>
                  <a:pt x="6421" y="288"/>
                </a:lnTo>
                <a:lnTo>
                  <a:pt x="6421" y="276"/>
                </a:lnTo>
                <a:lnTo>
                  <a:pt x="6421" y="276"/>
                </a:lnTo>
                <a:lnTo>
                  <a:pt x="6373" y="58"/>
                </a:lnTo>
                <a:lnTo>
                  <a:pt x="6373" y="58"/>
                </a:lnTo>
                <a:lnTo>
                  <a:pt x="6374" y="82"/>
                </a:lnTo>
                <a:lnTo>
                  <a:pt x="6375" y="104"/>
                </a:lnTo>
                <a:lnTo>
                  <a:pt x="6375" y="128"/>
                </a:lnTo>
                <a:lnTo>
                  <a:pt x="6374" y="152"/>
                </a:lnTo>
                <a:lnTo>
                  <a:pt x="6370" y="198"/>
                </a:lnTo>
                <a:lnTo>
                  <a:pt x="6364" y="244"/>
                </a:lnTo>
                <a:lnTo>
                  <a:pt x="6357" y="290"/>
                </a:lnTo>
                <a:lnTo>
                  <a:pt x="6348" y="337"/>
                </a:lnTo>
                <a:lnTo>
                  <a:pt x="6329" y="429"/>
                </a:lnTo>
                <a:lnTo>
                  <a:pt x="6329" y="429"/>
                </a:lnTo>
                <a:lnTo>
                  <a:pt x="6324" y="403"/>
                </a:lnTo>
                <a:lnTo>
                  <a:pt x="6321" y="376"/>
                </a:lnTo>
                <a:lnTo>
                  <a:pt x="6317" y="350"/>
                </a:lnTo>
                <a:lnTo>
                  <a:pt x="6316" y="324"/>
                </a:lnTo>
                <a:lnTo>
                  <a:pt x="6315" y="296"/>
                </a:lnTo>
                <a:lnTo>
                  <a:pt x="6317" y="270"/>
                </a:lnTo>
                <a:lnTo>
                  <a:pt x="6321" y="244"/>
                </a:lnTo>
                <a:lnTo>
                  <a:pt x="6327" y="217"/>
                </a:lnTo>
                <a:lnTo>
                  <a:pt x="6327" y="217"/>
                </a:lnTo>
                <a:lnTo>
                  <a:pt x="6301" y="292"/>
                </a:lnTo>
                <a:lnTo>
                  <a:pt x="6301" y="292"/>
                </a:lnTo>
                <a:lnTo>
                  <a:pt x="6300" y="288"/>
                </a:lnTo>
                <a:lnTo>
                  <a:pt x="6300" y="288"/>
                </a:lnTo>
                <a:lnTo>
                  <a:pt x="6300" y="276"/>
                </a:lnTo>
                <a:lnTo>
                  <a:pt x="6300" y="276"/>
                </a:lnTo>
                <a:lnTo>
                  <a:pt x="6253" y="58"/>
                </a:lnTo>
                <a:lnTo>
                  <a:pt x="6253" y="58"/>
                </a:lnTo>
                <a:lnTo>
                  <a:pt x="6255" y="84"/>
                </a:lnTo>
                <a:lnTo>
                  <a:pt x="6255" y="110"/>
                </a:lnTo>
                <a:lnTo>
                  <a:pt x="6255" y="138"/>
                </a:lnTo>
                <a:lnTo>
                  <a:pt x="6252" y="164"/>
                </a:lnTo>
                <a:lnTo>
                  <a:pt x="6250" y="190"/>
                </a:lnTo>
                <a:lnTo>
                  <a:pt x="6247" y="216"/>
                </a:lnTo>
                <a:lnTo>
                  <a:pt x="6239" y="268"/>
                </a:lnTo>
                <a:lnTo>
                  <a:pt x="6231" y="320"/>
                </a:lnTo>
                <a:lnTo>
                  <a:pt x="6220" y="372"/>
                </a:lnTo>
                <a:lnTo>
                  <a:pt x="6209" y="424"/>
                </a:lnTo>
                <a:lnTo>
                  <a:pt x="6200" y="477"/>
                </a:lnTo>
                <a:lnTo>
                  <a:pt x="6200" y="477"/>
                </a:lnTo>
                <a:lnTo>
                  <a:pt x="6198" y="501"/>
                </a:lnTo>
                <a:lnTo>
                  <a:pt x="6194" y="526"/>
                </a:lnTo>
                <a:lnTo>
                  <a:pt x="6192" y="575"/>
                </a:lnTo>
                <a:lnTo>
                  <a:pt x="6192" y="575"/>
                </a:lnTo>
                <a:lnTo>
                  <a:pt x="6192" y="575"/>
                </a:lnTo>
                <a:lnTo>
                  <a:pt x="6181" y="538"/>
                </a:lnTo>
                <a:lnTo>
                  <a:pt x="6169" y="500"/>
                </a:lnTo>
                <a:lnTo>
                  <a:pt x="6169" y="500"/>
                </a:lnTo>
                <a:lnTo>
                  <a:pt x="6166" y="487"/>
                </a:lnTo>
                <a:lnTo>
                  <a:pt x="6164" y="481"/>
                </a:lnTo>
                <a:lnTo>
                  <a:pt x="6163" y="475"/>
                </a:lnTo>
                <a:lnTo>
                  <a:pt x="6163" y="475"/>
                </a:lnTo>
                <a:lnTo>
                  <a:pt x="6163" y="473"/>
                </a:lnTo>
                <a:lnTo>
                  <a:pt x="6162" y="471"/>
                </a:lnTo>
                <a:lnTo>
                  <a:pt x="6162" y="471"/>
                </a:lnTo>
                <a:lnTo>
                  <a:pt x="6142" y="394"/>
                </a:lnTo>
                <a:lnTo>
                  <a:pt x="6142" y="394"/>
                </a:lnTo>
                <a:lnTo>
                  <a:pt x="6136" y="366"/>
                </a:lnTo>
                <a:lnTo>
                  <a:pt x="6131" y="339"/>
                </a:lnTo>
                <a:lnTo>
                  <a:pt x="6128" y="312"/>
                </a:lnTo>
                <a:lnTo>
                  <a:pt x="6125" y="284"/>
                </a:lnTo>
                <a:lnTo>
                  <a:pt x="6124" y="257"/>
                </a:lnTo>
                <a:lnTo>
                  <a:pt x="6125" y="230"/>
                </a:lnTo>
                <a:lnTo>
                  <a:pt x="6129" y="203"/>
                </a:lnTo>
                <a:lnTo>
                  <a:pt x="6135" y="175"/>
                </a:lnTo>
                <a:lnTo>
                  <a:pt x="6135" y="175"/>
                </a:lnTo>
                <a:lnTo>
                  <a:pt x="6117" y="225"/>
                </a:lnTo>
                <a:lnTo>
                  <a:pt x="6100" y="274"/>
                </a:lnTo>
                <a:lnTo>
                  <a:pt x="6086" y="324"/>
                </a:lnTo>
                <a:lnTo>
                  <a:pt x="6079" y="348"/>
                </a:lnTo>
                <a:lnTo>
                  <a:pt x="6074" y="373"/>
                </a:lnTo>
                <a:lnTo>
                  <a:pt x="6070" y="398"/>
                </a:lnTo>
                <a:lnTo>
                  <a:pt x="6066" y="423"/>
                </a:lnTo>
                <a:lnTo>
                  <a:pt x="6065" y="448"/>
                </a:lnTo>
                <a:lnTo>
                  <a:pt x="6064" y="473"/>
                </a:lnTo>
                <a:lnTo>
                  <a:pt x="6065" y="499"/>
                </a:lnTo>
                <a:lnTo>
                  <a:pt x="6067" y="524"/>
                </a:lnTo>
                <a:lnTo>
                  <a:pt x="6072" y="550"/>
                </a:lnTo>
                <a:lnTo>
                  <a:pt x="6078" y="575"/>
                </a:lnTo>
                <a:lnTo>
                  <a:pt x="6078" y="575"/>
                </a:lnTo>
                <a:lnTo>
                  <a:pt x="6078" y="575"/>
                </a:lnTo>
                <a:lnTo>
                  <a:pt x="6071" y="575"/>
                </a:lnTo>
                <a:lnTo>
                  <a:pt x="6071" y="575"/>
                </a:lnTo>
                <a:lnTo>
                  <a:pt x="6061" y="538"/>
                </a:lnTo>
                <a:lnTo>
                  <a:pt x="6048" y="500"/>
                </a:lnTo>
                <a:lnTo>
                  <a:pt x="6048" y="500"/>
                </a:lnTo>
                <a:lnTo>
                  <a:pt x="6045" y="487"/>
                </a:lnTo>
                <a:lnTo>
                  <a:pt x="6043" y="481"/>
                </a:lnTo>
                <a:lnTo>
                  <a:pt x="6043" y="475"/>
                </a:lnTo>
                <a:lnTo>
                  <a:pt x="6043" y="475"/>
                </a:lnTo>
                <a:lnTo>
                  <a:pt x="6042" y="473"/>
                </a:lnTo>
                <a:lnTo>
                  <a:pt x="6041" y="471"/>
                </a:lnTo>
                <a:lnTo>
                  <a:pt x="6039" y="467"/>
                </a:lnTo>
                <a:lnTo>
                  <a:pt x="6038" y="465"/>
                </a:lnTo>
                <a:lnTo>
                  <a:pt x="6038" y="465"/>
                </a:lnTo>
                <a:lnTo>
                  <a:pt x="6021" y="392"/>
                </a:lnTo>
                <a:lnTo>
                  <a:pt x="6014" y="357"/>
                </a:lnTo>
                <a:lnTo>
                  <a:pt x="6008" y="320"/>
                </a:lnTo>
                <a:lnTo>
                  <a:pt x="6004" y="284"/>
                </a:lnTo>
                <a:lnTo>
                  <a:pt x="6003" y="267"/>
                </a:lnTo>
                <a:lnTo>
                  <a:pt x="6004" y="248"/>
                </a:lnTo>
                <a:lnTo>
                  <a:pt x="6004" y="230"/>
                </a:lnTo>
                <a:lnTo>
                  <a:pt x="6007" y="212"/>
                </a:lnTo>
                <a:lnTo>
                  <a:pt x="6010" y="193"/>
                </a:lnTo>
                <a:lnTo>
                  <a:pt x="6015" y="175"/>
                </a:lnTo>
                <a:lnTo>
                  <a:pt x="6015" y="175"/>
                </a:lnTo>
                <a:lnTo>
                  <a:pt x="5997" y="223"/>
                </a:lnTo>
                <a:lnTo>
                  <a:pt x="5982" y="270"/>
                </a:lnTo>
                <a:lnTo>
                  <a:pt x="5966" y="316"/>
                </a:lnTo>
                <a:lnTo>
                  <a:pt x="5960" y="340"/>
                </a:lnTo>
                <a:lnTo>
                  <a:pt x="5956" y="364"/>
                </a:lnTo>
                <a:lnTo>
                  <a:pt x="5956" y="364"/>
                </a:lnTo>
                <a:lnTo>
                  <a:pt x="5924" y="251"/>
                </a:lnTo>
                <a:lnTo>
                  <a:pt x="5924" y="251"/>
                </a:lnTo>
                <a:lnTo>
                  <a:pt x="5926" y="271"/>
                </a:lnTo>
                <a:lnTo>
                  <a:pt x="5926" y="292"/>
                </a:lnTo>
                <a:lnTo>
                  <a:pt x="5925" y="312"/>
                </a:lnTo>
                <a:lnTo>
                  <a:pt x="5924" y="332"/>
                </a:lnTo>
                <a:lnTo>
                  <a:pt x="5919" y="372"/>
                </a:lnTo>
                <a:lnTo>
                  <a:pt x="5912" y="411"/>
                </a:lnTo>
                <a:lnTo>
                  <a:pt x="5912" y="411"/>
                </a:lnTo>
                <a:lnTo>
                  <a:pt x="5905" y="377"/>
                </a:lnTo>
                <a:lnTo>
                  <a:pt x="5899" y="341"/>
                </a:lnTo>
                <a:lnTo>
                  <a:pt x="5893" y="306"/>
                </a:lnTo>
                <a:lnTo>
                  <a:pt x="5889" y="271"/>
                </a:lnTo>
                <a:lnTo>
                  <a:pt x="5888" y="236"/>
                </a:lnTo>
                <a:lnTo>
                  <a:pt x="5889" y="202"/>
                </a:lnTo>
                <a:lnTo>
                  <a:pt x="5890" y="184"/>
                </a:lnTo>
                <a:lnTo>
                  <a:pt x="5893" y="166"/>
                </a:lnTo>
                <a:lnTo>
                  <a:pt x="5895" y="148"/>
                </a:lnTo>
                <a:lnTo>
                  <a:pt x="5899" y="130"/>
                </a:lnTo>
                <a:lnTo>
                  <a:pt x="5899" y="130"/>
                </a:lnTo>
                <a:lnTo>
                  <a:pt x="5880" y="190"/>
                </a:lnTo>
                <a:lnTo>
                  <a:pt x="5863" y="249"/>
                </a:lnTo>
                <a:lnTo>
                  <a:pt x="5855" y="280"/>
                </a:lnTo>
                <a:lnTo>
                  <a:pt x="5848" y="309"/>
                </a:lnTo>
                <a:lnTo>
                  <a:pt x="5842" y="339"/>
                </a:lnTo>
                <a:lnTo>
                  <a:pt x="5836" y="369"/>
                </a:lnTo>
                <a:lnTo>
                  <a:pt x="5836" y="369"/>
                </a:lnTo>
                <a:lnTo>
                  <a:pt x="5804" y="251"/>
                </a:lnTo>
                <a:lnTo>
                  <a:pt x="5804" y="251"/>
                </a:lnTo>
                <a:lnTo>
                  <a:pt x="5805" y="269"/>
                </a:lnTo>
                <a:lnTo>
                  <a:pt x="5805" y="287"/>
                </a:lnTo>
                <a:lnTo>
                  <a:pt x="5804" y="321"/>
                </a:lnTo>
                <a:lnTo>
                  <a:pt x="5800" y="357"/>
                </a:lnTo>
                <a:lnTo>
                  <a:pt x="5796" y="391"/>
                </a:lnTo>
                <a:lnTo>
                  <a:pt x="5788" y="426"/>
                </a:lnTo>
                <a:lnTo>
                  <a:pt x="5780" y="461"/>
                </a:lnTo>
                <a:lnTo>
                  <a:pt x="5764" y="531"/>
                </a:lnTo>
                <a:lnTo>
                  <a:pt x="5764" y="531"/>
                </a:lnTo>
                <a:lnTo>
                  <a:pt x="5754" y="491"/>
                </a:lnTo>
                <a:lnTo>
                  <a:pt x="5742" y="450"/>
                </a:lnTo>
                <a:lnTo>
                  <a:pt x="5742" y="450"/>
                </a:lnTo>
                <a:lnTo>
                  <a:pt x="5737" y="436"/>
                </a:lnTo>
                <a:lnTo>
                  <a:pt x="5736" y="429"/>
                </a:lnTo>
                <a:lnTo>
                  <a:pt x="5736" y="423"/>
                </a:lnTo>
                <a:lnTo>
                  <a:pt x="5736" y="423"/>
                </a:lnTo>
                <a:lnTo>
                  <a:pt x="5735" y="420"/>
                </a:lnTo>
                <a:lnTo>
                  <a:pt x="5735" y="420"/>
                </a:lnTo>
                <a:lnTo>
                  <a:pt x="5735" y="415"/>
                </a:lnTo>
                <a:lnTo>
                  <a:pt x="5735" y="415"/>
                </a:lnTo>
                <a:lnTo>
                  <a:pt x="5708" y="298"/>
                </a:lnTo>
                <a:lnTo>
                  <a:pt x="5708" y="298"/>
                </a:lnTo>
                <a:lnTo>
                  <a:pt x="5703" y="273"/>
                </a:lnTo>
                <a:lnTo>
                  <a:pt x="5701" y="247"/>
                </a:lnTo>
                <a:lnTo>
                  <a:pt x="5698" y="220"/>
                </a:lnTo>
                <a:lnTo>
                  <a:pt x="5697" y="196"/>
                </a:lnTo>
                <a:lnTo>
                  <a:pt x="5697" y="170"/>
                </a:lnTo>
                <a:lnTo>
                  <a:pt x="5698" y="143"/>
                </a:lnTo>
                <a:lnTo>
                  <a:pt x="5702" y="119"/>
                </a:lnTo>
                <a:lnTo>
                  <a:pt x="5708" y="92"/>
                </a:lnTo>
                <a:lnTo>
                  <a:pt x="5708" y="92"/>
                </a:lnTo>
                <a:lnTo>
                  <a:pt x="5690" y="146"/>
                </a:lnTo>
                <a:lnTo>
                  <a:pt x="5673" y="200"/>
                </a:lnTo>
                <a:lnTo>
                  <a:pt x="5659" y="254"/>
                </a:lnTo>
                <a:lnTo>
                  <a:pt x="5652" y="281"/>
                </a:lnTo>
                <a:lnTo>
                  <a:pt x="5647" y="308"/>
                </a:lnTo>
                <a:lnTo>
                  <a:pt x="5643" y="335"/>
                </a:lnTo>
                <a:lnTo>
                  <a:pt x="5639" y="363"/>
                </a:lnTo>
                <a:lnTo>
                  <a:pt x="5637" y="390"/>
                </a:lnTo>
                <a:lnTo>
                  <a:pt x="5637" y="418"/>
                </a:lnTo>
                <a:lnTo>
                  <a:pt x="5637" y="446"/>
                </a:lnTo>
                <a:lnTo>
                  <a:pt x="5639" y="473"/>
                </a:lnTo>
                <a:lnTo>
                  <a:pt x="5644" y="501"/>
                </a:lnTo>
                <a:lnTo>
                  <a:pt x="5650" y="530"/>
                </a:lnTo>
                <a:lnTo>
                  <a:pt x="5650" y="530"/>
                </a:lnTo>
                <a:lnTo>
                  <a:pt x="5646" y="546"/>
                </a:lnTo>
                <a:lnTo>
                  <a:pt x="5646" y="546"/>
                </a:lnTo>
                <a:lnTo>
                  <a:pt x="5641" y="523"/>
                </a:lnTo>
                <a:lnTo>
                  <a:pt x="5635" y="499"/>
                </a:lnTo>
                <a:lnTo>
                  <a:pt x="5628" y="474"/>
                </a:lnTo>
                <a:lnTo>
                  <a:pt x="5621" y="450"/>
                </a:lnTo>
                <a:lnTo>
                  <a:pt x="5621" y="450"/>
                </a:lnTo>
                <a:lnTo>
                  <a:pt x="5618" y="436"/>
                </a:lnTo>
                <a:lnTo>
                  <a:pt x="5617" y="429"/>
                </a:lnTo>
                <a:lnTo>
                  <a:pt x="5615" y="423"/>
                </a:lnTo>
                <a:lnTo>
                  <a:pt x="5615" y="423"/>
                </a:lnTo>
                <a:lnTo>
                  <a:pt x="5615" y="420"/>
                </a:lnTo>
                <a:lnTo>
                  <a:pt x="5613" y="417"/>
                </a:lnTo>
                <a:lnTo>
                  <a:pt x="5612" y="415"/>
                </a:lnTo>
                <a:lnTo>
                  <a:pt x="5611" y="411"/>
                </a:lnTo>
                <a:lnTo>
                  <a:pt x="5611" y="411"/>
                </a:lnTo>
                <a:lnTo>
                  <a:pt x="5593" y="332"/>
                </a:lnTo>
                <a:lnTo>
                  <a:pt x="5586" y="292"/>
                </a:lnTo>
                <a:lnTo>
                  <a:pt x="5580" y="252"/>
                </a:lnTo>
                <a:lnTo>
                  <a:pt x="5576" y="212"/>
                </a:lnTo>
                <a:lnTo>
                  <a:pt x="5576" y="192"/>
                </a:lnTo>
                <a:lnTo>
                  <a:pt x="5576" y="172"/>
                </a:lnTo>
                <a:lnTo>
                  <a:pt x="5577" y="152"/>
                </a:lnTo>
                <a:lnTo>
                  <a:pt x="5580" y="133"/>
                </a:lnTo>
                <a:lnTo>
                  <a:pt x="5583" y="113"/>
                </a:lnTo>
                <a:lnTo>
                  <a:pt x="5587" y="92"/>
                </a:lnTo>
                <a:lnTo>
                  <a:pt x="5587" y="92"/>
                </a:lnTo>
                <a:lnTo>
                  <a:pt x="5570" y="145"/>
                </a:lnTo>
                <a:lnTo>
                  <a:pt x="5554" y="196"/>
                </a:lnTo>
                <a:lnTo>
                  <a:pt x="5539" y="248"/>
                </a:lnTo>
                <a:lnTo>
                  <a:pt x="5533" y="274"/>
                </a:lnTo>
                <a:lnTo>
                  <a:pt x="5528" y="300"/>
                </a:lnTo>
                <a:lnTo>
                  <a:pt x="5528" y="300"/>
                </a:lnTo>
                <a:lnTo>
                  <a:pt x="5497" y="175"/>
                </a:lnTo>
                <a:lnTo>
                  <a:pt x="5497" y="175"/>
                </a:lnTo>
                <a:lnTo>
                  <a:pt x="5498" y="205"/>
                </a:lnTo>
                <a:lnTo>
                  <a:pt x="5498" y="234"/>
                </a:lnTo>
                <a:lnTo>
                  <a:pt x="5497" y="262"/>
                </a:lnTo>
                <a:lnTo>
                  <a:pt x="5494" y="290"/>
                </a:lnTo>
                <a:lnTo>
                  <a:pt x="5491" y="319"/>
                </a:lnTo>
                <a:lnTo>
                  <a:pt x="5486" y="347"/>
                </a:lnTo>
                <a:lnTo>
                  <a:pt x="5474" y="404"/>
                </a:lnTo>
                <a:lnTo>
                  <a:pt x="5474" y="404"/>
                </a:lnTo>
                <a:lnTo>
                  <a:pt x="5473" y="401"/>
                </a:lnTo>
                <a:lnTo>
                  <a:pt x="5473" y="401"/>
                </a:lnTo>
                <a:lnTo>
                  <a:pt x="5456" y="309"/>
                </a:lnTo>
                <a:lnTo>
                  <a:pt x="5448" y="263"/>
                </a:lnTo>
                <a:lnTo>
                  <a:pt x="5443" y="218"/>
                </a:lnTo>
                <a:lnTo>
                  <a:pt x="5440" y="172"/>
                </a:lnTo>
                <a:lnTo>
                  <a:pt x="5439" y="149"/>
                </a:lnTo>
                <a:lnTo>
                  <a:pt x="5439" y="126"/>
                </a:lnTo>
                <a:lnTo>
                  <a:pt x="5440" y="103"/>
                </a:lnTo>
                <a:lnTo>
                  <a:pt x="5442" y="81"/>
                </a:lnTo>
                <a:lnTo>
                  <a:pt x="5446" y="57"/>
                </a:lnTo>
                <a:lnTo>
                  <a:pt x="5449" y="34"/>
                </a:lnTo>
                <a:lnTo>
                  <a:pt x="5449" y="34"/>
                </a:lnTo>
                <a:lnTo>
                  <a:pt x="5434" y="88"/>
                </a:lnTo>
                <a:lnTo>
                  <a:pt x="5420" y="142"/>
                </a:lnTo>
                <a:lnTo>
                  <a:pt x="5407" y="196"/>
                </a:lnTo>
                <a:lnTo>
                  <a:pt x="5395" y="250"/>
                </a:lnTo>
                <a:lnTo>
                  <a:pt x="5395" y="250"/>
                </a:lnTo>
                <a:lnTo>
                  <a:pt x="5376" y="175"/>
                </a:lnTo>
                <a:lnTo>
                  <a:pt x="5376" y="175"/>
                </a:lnTo>
                <a:lnTo>
                  <a:pt x="5378" y="199"/>
                </a:lnTo>
                <a:lnTo>
                  <a:pt x="5378" y="222"/>
                </a:lnTo>
                <a:lnTo>
                  <a:pt x="5377" y="244"/>
                </a:lnTo>
                <a:lnTo>
                  <a:pt x="5376" y="268"/>
                </a:lnTo>
                <a:lnTo>
                  <a:pt x="5373" y="290"/>
                </a:lnTo>
                <a:lnTo>
                  <a:pt x="5371" y="313"/>
                </a:lnTo>
                <a:lnTo>
                  <a:pt x="5363" y="359"/>
                </a:lnTo>
                <a:lnTo>
                  <a:pt x="5353" y="404"/>
                </a:lnTo>
                <a:lnTo>
                  <a:pt x="5344" y="449"/>
                </a:lnTo>
                <a:lnTo>
                  <a:pt x="5333" y="495"/>
                </a:lnTo>
                <a:lnTo>
                  <a:pt x="5324" y="542"/>
                </a:lnTo>
                <a:lnTo>
                  <a:pt x="5324" y="542"/>
                </a:lnTo>
                <a:lnTo>
                  <a:pt x="5324" y="545"/>
                </a:lnTo>
                <a:lnTo>
                  <a:pt x="5324" y="545"/>
                </a:lnTo>
                <a:lnTo>
                  <a:pt x="5318" y="509"/>
                </a:lnTo>
                <a:lnTo>
                  <a:pt x="5312" y="471"/>
                </a:lnTo>
                <a:lnTo>
                  <a:pt x="5302" y="433"/>
                </a:lnTo>
                <a:lnTo>
                  <a:pt x="5293" y="396"/>
                </a:lnTo>
                <a:lnTo>
                  <a:pt x="5293" y="396"/>
                </a:lnTo>
                <a:lnTo>
                  <a:pt x="5293" y="395"/>
                </a:lnTo>
                <a:lnTo>
                  <a:pt x="5293" y="395"/>
                </a:lnTo>
                <a:lnTo>
                  <a:pt x="5287" y="367"/>
                </a:lnTo>
                <a:lnTo>
                  <a:pt x="5287" y="367"/>
                </a:lnTo>
                <a:lnTo>
                  <a:pt x="5287" y="365"/>
                </a:lnTo>
                <a:lnTo>
                  <a:pt x="5287" y="365"/>
                </a:lnTo>
                <a:lnTo>
                  <a:pt x="5286" y="362"/>
                </a:lnTo>
                <a:lnTo>
                  <a:pt x="5286" y="362"/>
                </a:lnTo>
                <a:lnTo>
                  <a:pt x="5286" y="360"/>
                </a:lnTo>
                <a:lnTo>
                  <a:pt x="5286" y="360"/>
                </a:lnTo>
                <a:lnTo>
                  <a:pt x="5286" y="348"/>
                </a:lnTo>
                <a:lnTo>
                  <a:pt x="5286" y="348"/>
                </a:lnTo>
                <a:lnTo>
                  <a:pt x="5255" y="204"/>
                </a:lnTo>
                <a:lnTo>
                  <a:pt x="5255" y="204"/>
                </a:lnTo>
                <a:lnTo>
                  <a:pt x="5251" y="178"/>
                </a:lnTo>
                <a:lnTo>
                  <a:pt x="5249" y="153"/>
                </a:lnTo>
                <a:lnTo>
                  <a:pt x="5248" y="128"/>
                </a:lnTo>
                <a:lnTo>
                  <a:pt x="5248" y="102"/>
                </a:lnTo>
                <a:lnTo>
                  <a:pt x="5248" y="77"/>
                </a:lnTo>
                <a:lnTo>
                  <a:pt x="5250" y="51"/>
                </a:lnTo>
                <a:lnTo>
                  <a:pt x="5254" y="25"/>
                </a:lnTo>
                <a:lnTo>
                  <a:pt x="5258" y="0"/>
                </a:lnTo>
                <a:lnTo>
                  <a:pt x="5258" y="0"/>
                </a:lnTo>
                <a:lnTo>
                  <a:pt x="5241" y="59"/>
                </a:lnTo>
                <a:lnTo>
                  <a:pt x="5224" y="117"/>
                </a:lnTo>
                <a:lnTo>
                  <a:pt x="5210" y="177"/>
                </a:lnTo>
                <a:lnTo>
                  <a:pt x="5204" y="207"/>
                </a:lnTo>
                <a:lnTo>
                  <a:pt x="5198" y="237"/>
                </a:lnTo>
                <a:lnTo>
                  <a:pt x="5193" y="267"/>
                </a:lnTo>
                <a:lnTo>
                  <a:pt x="5190" y="296"/>
                </a:lnTo>
                <a:lnTo>
                  <a:pt x="5188" y="327"/>
                </a:lnTo>
                <a:lnTo>
                  <a:pt x="5187" y="357"/>
                </a:lnTo>
                <a:lnTo>
                  <a:pt x="5187" y="388"/>
                </a:lnTo>
                <a:lnTo>
                  <a:pt x="5190" y="417"/>
                </a:lnTo>
                <a:lnTo>
                  <a:pt x="5193" y="448"/>
                </a:lnTo>
                <a:lnTo>
                  <a:pt x="5199" y="479"/>
                </a:lnTo>
                <a:lnTo>
                  <a:pt x="5199" y="479"/>
                </a:lnTo>
                <a:lnTo>
                  <a:pt x="5196" y="498"/>
                </a:lnTo>
                <a:lnTo>
                  <a:pt x="5196" y="498"/>
                </a:lnTo>
                <a:lnTo>
                  <a:pt x="5191" y="472"/>
                </a:lnTo>
                <a:lnTo>
                  <a:pt x="5186" y="447"/>
                </a:lnTo>
                <a:lnTo>
                  <a:pt x="5179" y="421"/>
                </a:lnTo>
                <a:lnTo>
                  <a:pt x="5172" y="396"/>
                </a:lnTo>
                <a:lnTo>
                  <a:pt x="5172" y="396"/>
                </a:lnTo>
                <a:lnTo>
                  <a:pt x="5168" y="380"/>
                </a:lnTo>
                <a:lnTo>
                  <a:pt x="5167" y="372"/>
                </a:lnTo>
                <a:lnTo>
                  <a:pt x="5167" y="365"/>
                </a:lnTo>
                <a:lnTo>
                  <a:pt x="5167" y="365"/>
                </a:lnTo>
                <a:lnTo>
                  <a:pt x="5166" y="362"/>
                </a:lnTo>
                <a:lnTo>
                  <a:pt x="5163" y="358"/>
                </a:lnTo>
                <a:lnTo>
                  <a:pt x="5162" y="356"/>
                </a:lnTo>
                <a:lnTo>
                  <a:pt x="5161" y="352"/>
                </a:lnTo>
                <a:lnTo>
                  <a:pt x="5161" y="352"/>
                </a:lnTo>
                <a:lnTo>
                  <a:pt x="5145" y="264"/>
                </a:lnTo>
                <a:lnTo>
                  <a:pt x="5136" y="220"/>
                </a:lnTo>
                <a:lnTo>
                  <a:pt x="5130" y="177"/>
                </a:lnTo>
                <a:lnTo>
                  <a:pt x="5128" y="132"/>
                </a:lnTo>
                <a:lnTo>
                  <a:pt x="5127" y="110"/>
                </a:lnTo>
                <a:lnTo>
                  <a:pt x="5127" y="88"/>
                </a:lnTo>
                <a:lnTo>
                  <a:pt x="5128" y="66"/>
                </a:lnTo>
                <a:lnTo>
                  <a:pt x="5130" y="44"/>
                </a:lnTo>
                <a:lnTo>
                  <a:pt x="5134" y="21"/>
                </a:lnTo>
                <a:lnTo>
                  <a:pt x="5137" y="0"/>
                </a:lnTo>
                <a:lnTo>
                  <a:pt x="5137" y="0"/>
                </a:lnTo>
                <a:lnTo>
                  <a:pt x="5121" y="57"/>
                </a:lnTo>
                <a:lnTo>
                  <a:pt x="5104" y="114"/>
                </a:lnTo>
                <a:lnTo>
                  <a:pt x="5090" y="172"/>
                </a:lnTo>
                <a:lnTo>
                  <a:pt x="5084" y="200"/>
                </a:lnTo>
                <a:lnTo>
                  <a:pt x="5078" y="230"/>
                </a:lnTo>
                <a:lnTo>
                  <a:pt x="5078" y="230"/>
                </a:lnTo>
                <a:lnTo>
                  <a:pt x="5047" y="92"/>
                </a:lnTo>
                <a:lnTo>
                  <a:pt x="5047" y="92"/>
                </a:lnTo>
                <a:lnTo>
                  <a:pt x="5048" y="121"/>
                </a:lnTo>
                <a:lnTo>
                  <a:pt x="5050" y="149"/>
                </a:lnTo>
                <a:lnTo>
                  <a:pt x="5048" y="179"/>
                </a:lnTo>
                <a:lnTo>
                  <a:pt x="5046" y="207"/>
                </a:lnTo>
                <a:lnTo>
                  <a:pt x="5043" y="236"/>
                </a:lnTo>
                <a:lnTo>
                  <a:pt x="5039" y="264"/>
                </a:lnTo>
                <a:lnTo>
                  <a:pt x="5029" y="322"/>
                </a:lnTo>
                <a:lnTo>
                  <a:pt x="5029" y="322"/>
                </a:lnTo>
                <a:lnTo>
                  <a:pt x="5028" y="296"/>
                </a:lnTo>
                <a:lnTo>
                  <a:pt x="5031" y="270"/>
                </a:lnTo>
                <a:lnTo>
                  <a:pt x="5034" y="243"/>
                </a:lnTo>
                <a:lnTo>
                  <a:pt x="5040" y="217"/>
                </a:lnTo>
                <a:lnTo>
                  <a:pt x="5040" y="217"/>
                </a:lnTo>
                <a:lnTo>
                  <a:pt x="5025" y="260"/>
                </a:lnTo>
                <a:lnTo>
                  <a:pt x="5011" y="302"/>
                </a:lnTo>
                <a:lnTo>
                  <a:pt x="4997" y="345"/>
                </a:lnTo>
                <a:lnTo>
                  <a:pt x="4986" y="388"/>
                </a:lnTo>
                <a:lnTo>
                  <a:pt x="4986" y="388"/>
                </a:lnTo>
                <a:lnTo>
                  <a:pt x="4981" y="351"/>
                </a:lnTo>
                <a:lnTo>
                  <a:pt x="4974" y="314"/>
                </a:lnTo>
                <a:lnTo>
                  <a:pt x="4974" y="314"/>
                </a:lnTo>
                <a:lnTo>
                  <a:pt x="4974" y="301"/>
                </a:lnTo>
                <a:lnTo>
                  <a:pt x="4974" y="301"/>
                </a:lnTo>
                <a:lnTo>
                  <a:pt x="4926" y="92"/>
                </a:lnTo>
                <a:lnTo>
                  <a:pt x="4926" y="92"/>
                </a:lnTo>
                <a:lnTo>
                  <a:pt x="4929" y="113"/>
                </a:lnTo>
                <a:lnTo>
                  <a:pt x="4929" y="134"/>
                </a:lnTo>
                <a:lnTo>
                  <a:pt x="4927" y="174"/>
                </a:lnTo>
                <a:lnTo>
                  <a:pt x="4924" y="216"/>
                </a:lnTo>
                <a:lnTo>
                  <a:pt x="4919" y="256"/>
                </a:lnTo>
                <a:lnTo>
                  <a:pt x="4913" y="298"/>
                </a:lnTo>
                <a:lnTo>
                  <a:pt x="4905" y="339"/>
                </a:lnTo>
                <a:lnTo>
                  <a:pt x="4888" y="421"/>
                </a:lnTo>
                <a:lnTo>
                  <a:pt x="4888" y="421"/>
                </a:lnTo>
                <a:lnTo>
                  <a:pt x="4884" y="378"/>
                </a:lnTo>
                <a:lnTo>
                  <a:pt x="4875" y="334"/>
                </a:lnTo>
                <a:lnTo>
                  <a:pt x="4875" y="334"/>
                </a:lnTo>
                <a:lnTo>
                  <a:pt x="4875" y="321"/>
                </a:lnTo>
                <a:lnTo>
                  <a:pt x="4875" y="321"/>
                </a:lnTo>
                <a:lnTo>
                  <a:pt x="4847" y="181"/>
                </a:lnTo>
                <a:lnTo>
                  <a:pt x="4847" y="181"/>
                </a:lnTo>
                <a:lnTo>
                  <a:pt x="4848" y="175"/>
                </a:lnTo>
                <a:lnTo>
                  <a:pt x="4848" y="175"/>
                </a:lnTo>
                <a:lnTo>
                  <a:pt x="4847" y="180"/>
                </a:lnTo>
                <a:lnTo>
                  <a:pt x="4847" y="180"/>
                </a:lnTo>
                <a:lnTo>
                  <a:pt x="4829" y="95"/>
                </a:lnTo>
                <a:lnTo>
                  <a:pt x="4829" y="95"/>
                </a:lnTo>
                <a:lnTo>
                  <a:pt x="4830" y="132"/>
                </a:lnTo>
                <a:lnTo>
                  <a:pt x="4830" y="168"/>
                </a:lnTo>
                <a:lnTo>
                  <a:pt x="4828" y="204"/>
                </a:lnTo>
                <a:lnTo>
                  <a:pt x="4825" y="241"/>
                </a:lnTo>
                <a:lnTo>
                  <a:pt x="4825" y="241"/>
                </a:lnTo>
                <a:lnTo>
                  <a:pt x="4814" y="274"/>
                </a:lnTo>
                <a:lnTo>
                  <a:pt x="4803" y="308"/>
                </a:lnTo>
                <a:lnTo>
                  <a:pt x="4795" y="341"/>
                </a:lnTo>
                <a:lnTo>
                  <a:pt x="4786" y="376"/>
                </a:lnTo>
                <a:lnTo>
                  <a:pt x="4782" y="410"/>
                </a:lnTo>
                <a:lnTo>
                  <a:pt x="4778" y="445"/>
                </a:lnTo>
                <a:lnTo>
                  <a:pt x="4777" y="479"/>
                </a:lnTo>
                <a:lnTo>
                  <a:pt x="4778" y="497"/>
                </a:lnTo>
                <a:lnTo>
                  <a:pt x="4779" y="513"/>
                </a:lnTo>
                <a:lnTo>
                  <a:pt x="4779" y="513"/>
                </a:lnTo>
                <a:lnTo>
                  <a:pt x="4777" y="530"/>
                </a:lnTo>
                <a:lnTo>
                  <a:pt x="4777" y="530"/>
                </a:lnTo>
                <a:lnTo>
                  <a:pt x="4775" y="541"/>
                </a:lnTo>
                <a:lnTo>
                  <a:pt x="4775" y="541"/>
                </a:lnTo>
                <a:lnTo>
                  <a:pt x="4769" y="520"/>
                </a:lnTo>
                <a:lnTo>
                  <a:pt x="4761" y="500"/>
                </a:lnTo>
                <a:lnTo>
                  <a:pt x="4761" y="500"/>
                </a:lnTo>
                <a:lnTo>
                  <a:pt x="4758" y="487"/>
                </a:lnTo>
                <a:lnTo>
                  <a:pt x="4757" y="481"/>
                </a:lnTo>
                <a:lnTo>
                  <a:pt x="4757" y="475"/>
                </a:lnTo>
                <a:lnTo>
                  <a:pt x="4757" y="475"/>
                </a:lnTo>
                <a:lnTo>
                  <a:pt x="4756" y="473"/>
                </a:lnTo>
                <a:lnTo>
                  <a:pt x="4754" y="471"/>
                </a:lnTo>
                <a:lnTo>
                  <a:pt x="4752" y="467"/>
                </a:lnTo>
                <a:lnTo>
                  <a:pt x="4751" y="465"/>
                </a:lnTo>
                <a:lnTo>
                  <a:pt x="4751" y="465"/>
                </a:lnTo>
                <a:lnTo>
                  <a:pt x="4734" y="392"/>
                </a:lnTo>
                <a:lnTo>
                  <a:pt x="4726" y="357"/>
                </a:lnTo>
                <a:lnTo>
                  <a:pt x="4721" y="320"/>
                </a:lnTo>
                <a:lnTo>
                  <a:pt x="4718" y="284"/>
                </a:lnTo>
                <a:lnTo>
                  <a:pt x="4716" y="267"/>
                </a:lnTo>
                <a:lnTo>
                  <a:pt x="4716" y="248"/>
                </a:lnTo>
                <a:lnTo>
                  <a:pt x="4718" y="230"/>
                </a:lnTo>
                <a:lnTo>
                  <a:pt x="4720" y="212"/>
                </a:lnTo>
                <a:lnTo>
                  <a:pt x="4724" y="193"/>
                </a:lnTo>
                <a:lnTo>
                  <a:pt x="4727" y="175"/>
                </a:lnTo>
                <a:lnTo>
                  <a:pt x="4727" y="175"/>
                </a:lnTo>
                <a:lnTo>
                  <a:pt x="4706" y="236"/>
                </a:lnTo>
                <a:lnTo>
                  <a:pt x="4696" y="267"/>
                </a:lnTo>
                <a:lnTo>
                  <a:pt x="4686" y="296"/>
                </a:lnTo>
                <a:lnTo>
                  <a:pt x="4686" y="296"/>
                </a:lnTo>
                <a:lnTo>
                  <a:pt x="4684" y="288"/>
                </a:lnTo>
                <a:lnTo>
                  <a:pt x="4684" y="288"/>
                </a:lnTo>
                <a:lnTo>
                  <a:pt x="4684" y="276"/>
                </a:lnTo>
                <a:lnTo>
                  <a:pt x="4684" y="276"/>
                </a:lnTo>
                <a:lnTo>
                  <a:pt x="4637" y="58"/>
                </a:lnTo>
                <a:lnTo>
                  <a:pt x="4637" y="58"/>
                </a:lnTo>
                <a:lnTo>
                  <a:pt x="4638" y="82"/>
                </a:lnTo>
                <a:lnTo>
                  <a:pt x="4639" y="104"/>
                </a:lnTo>
                <a:lnTo>
                  <a:pt x="4639" y="128"/>
                </a:lnTo>
                <a:lnTo>
                  <a:pt x="4638" y="152"/>
                </a:lnTo>
                <a:lnTo>
                  <a:pt x="4633" y="198"/>
                </a:lnTo>
                <a:lnTo>
                  <a:pt x="4627" y="244"/>
                </a:lnTo>
                <a:lnTo>
                  <a:pt x="4620" y="290"/>
                </a:lnTo>
                <a:lnTo>
                  <a:pt x="4612" y="337"/>
                </a:lnTo>
                <a:lnTo>
                  <a:pt x="4594" y="429"/>
                </a:lnTo>
                <a:lnTo>
                  <a:pt x="4594" y="429"/>
                </a:lnTo>
                <a:lnTo>
                  <a:pt x="4588" y="403"/>
                </a:lnTo>
                <a:lnTo>
                  <a:pt x="4585" y="376"/>
                </a:lnTo>
                <a:lnTo>
                  <a:pt x="4581" y="350"/>
                </a:lnTo>
                <a:lnTo>
                  <a:pt x="4580" y="324"/>
                </a:lnTo>
                <a:lnTo>
                  <a:pt x="4580" y="296"/>
                </a:lnTo>
                <a:lnTo>
                  <a:pt x="4581" y="270"/>
                </a:lnTo>
                <a:lnTo>
                  <a:pt x="4585" y="244"/>
                </a:lnTo>
                <a:lnTo>
                  <a:pt x="4591" y="217"/>
                </a:lnTo>
                <a:lnTo>
                  <a:pt x="4591" y="217"/>
                </a:lnTo>
                <a:lnTo>
                  <a:pt x="4565" y="292"/>
                </a:lnTo>
                <a:lnTo>
                  <a:pt x="4565" y="292"/>
                </a:lnTo>
                <a:lnTo>
                  <a:pt x="4563" y="288"/>
                </a:lnTo>
                <a:lnTo>
                  <a:pt x="4563" y="288"/>
                </a:lnTo>
                <a:lnTo>
                  <a:pt x="4563" y="276"/>
                </a:lnTo>
                <a:lnTo>
                  <a:pt x="4563" y="276"/>
                </a:lnTo>
                <a:lnTo>
                  <a:pt x="4517" y="58"/>
                </a:lnTo>
                <a:lnTo>
                  <a:pt x="4517" y="58"/>
                </a:lnTo>
                <a:lnTo>
                  <a:pt x="4518" y="84"/>
                </a:lnTo>
                <a:lnTo>
                  <a:pt x="4518" y="110"/>
                </a:lnTo>
                <a:lnTo>
                  <a:pt x="4518" y="138"/>
                </a:lnTo>
                <a:lnTo>
                  <a:pt x="4516" y="164"/>
                </a:lnTo>
                <a:lnTo>
                  <a:pt x="4514" y="190"/>
                </a:lnTo>
                <a:lnTo>
                  <a:pt x="4511" y="216"/>
                </a:lnTo>
                <a:lnTo>
                  <a:pt x="4503" y="268"/>
                </a:lnTo>
                <a:lnTo>
                  <a:pt x="4495" y="320"/>
                </a:lnTo>
                <a:lnTo>
                  <a:pt x="4484" y="372"/>
                </a:lnTo>
                <a:lnTo>
                  <a:pt x="4474" y="424"/>
                </a:lnTo>
                <a:lnTo>
                  <a:pt x="4465" y="477"/>
                </a:lnTo>
                <a:lnTo>
                  <a:pt x="4465" y="477"/>
                </a:lnTo>
                <a:lnTo>
                  <a:pt x="4461" y="501"/>
                </a:lnTo>
                <a:lnTo>
                  <a:pt x="4458" y="526"/>
                </a:lnTo>
                <a:lnTo>
                  <a:pt x="4455" y="575"/>
                </a:lnTo>
                <a:lnTo>
                  <a:pt x="4455" y="575"/>
                </a:lnTo>
                <a:lnTo>
                  <a:pt x="4455" y="575"/>
                </a:lnTo>
                <a:lnTo>
                  <a:pt x="4445" y="538"/>
                </a:lnTo>
                <a:lnTo>
                  <a:pt x="4433" y="500"/>
                </a:lnTo>
                <a:lnTo>
                  <a:pt x="4433" y="500"/>
                </a:lnTo>
                <a:lnTo>
                  <a:pt x="4429" y="487"/>
                </a:lnTo>
                <a:lnTo>
                  <a:pt x="4428" y="481"/>
                </a:lnTo>
                <a:lnTo>
                  <a:pt x="4428" y="475"/>
                </a:lnTo>
                <a:lnTo>
                  <a:pt x="4428" y="475"/>
                </a:lnTo>
                <a:lnTo>
                  <a:pt x="4427" y="473"/>
                </a:lnTo>
                <a:lnTo>
                  <a:pt x="4426" y="471"/>
                </a:lnTo>
                <a:lnTo>
                  <a:pt x="4426" y="471"/>
                </a:lnTo>
                <a:lnTo>
                  <a:pt x="4406" y="394"/>
                </a:lnTo>
                <a:lnTo>
                  <a:pt x="4406" y="394"/>
                </a:lnTo>
                <a:lnTo>
                  <a:pt x="4400" y="366"/>
                </a:lnTo>
                <a:lnTo>
                  <a:pt x="4395" y="339"/>
                </a:lnTo>
                <a:lnTo>
                  <a:pt x="4391" y="312"/>
                </a:lnTo>
                <a:lnTo>
                  <a:pt x="4389" y="284"/>
                </a:lnTo>
                <a:lnTo>
                  <a:pt x="4388" y="257"/>
                </a:lnTo>
                <a:lnTo>
                  <a:pt x="4389" y="230"/>
                </a:lnTo>
                <a:lnTo>
                  <a:pt x="4393" y="203"/>
                </a:lnTo>
                <a:lnTo>
                  <a:pt x="4399" y="175"/>
                </a:lnTo>
                <a:lnTo>
                  <a:pt x="4399" y="175"/>
                </a:lnTo>
                <a:lnTo>
                  <a:pt x="4381" y="225"/>
                </a:lnTo>
                <a:lnTo>
                  <a:pt x="4364" y="274"/>
                </a:lnTo>
                <a:lnTo>
                  <a:pt x="4350" y="324"/>
                </a:lnTo>
                <a:lnTo>
                  <a:pt x="4343" y="348"/>
                </a:lnTo>
                <a:lnTo>
                  <a:pt x="4338" y="373"/>
                </a:lnTo>
                <a:lnTo>
                  <a:pt x="4333" y="398"/>
                </a:lnTo>
                <a:lnTo>
                  <a:pt x="4330" y="423"/>
                </a:lnTo>
                <a:lnTo>
                  <a:pt x="4329" y="448"/>
                </a:lnTo>
                <a:lnTo>
                  <a:pt x="4327" y="473"/>
                </a:lnTo>
                <a:lnTo>
                  <a:pt x="4329" y="499"/>
                </a:lnTo>
                <a:lnTo>
                  <a:pt x="4331" y="524"/>
                </a:lnTo>
                <a:lnTo>
                  <a:pt x="4336" y="550"/>
                </a:lnTo>
                <a:lnTo>
                  <a:pt x="4342" y="575"/>
                </a:lnTo>
                <a:lnTo>
                  <a:pt x="4342" y="575"/>
                </a:lnTo>
                <a:lnTo>
                  <a:pt x="4342" y="575"/>
                </a:lnTo>
                <a:lnTo>
                  <a:pt x="4335" y="575"/>
                </a:lnTo>
                <a:lnTo>
                  <a:pt x="4335" y="575"/>
                </a:lnTo>
                <a:lnTo>
                  <a:pt x="4325" y="538"/>
                </a:lnTo>
                <a:lnTo>
                  <a:pt x="4312" y="500"/>
                </a:lnTo>
                <a:lnTo>
                  <a:pt x="4312" y="500"/>
                </a:lnTo>
                <a:lnTo>
                  <a:pt x="4308" y="487"/>
                </a:lnTo>
                <a:lnTo>
                  <a:pt x="4307" y="481"/>
                </a:lnTo>
                <a:lnTo>
                  <a:pt x="4307" y="475"/>
                </a:lnTo>
                <a:lnTo>
                  <a:pt x="4307" y="475"/>
                </a:lnTo>
                <a:lnTo>
                  <a:pt x="4306" y="473"/>
                </a:lnTo>
                <a:lnTo>
                  <a:pt x="4305" y="471"/>
                </a:lnTo>
                <a:lnTo>
                  <a:pt x="4303" y="467"/>
                </a:lnTo>
                <a:lnTo>
                  <a:pt x="4301" y="465"/>
                </a:lnTo>
                <a:lnTo>
                  <a:pt x="4301" y="465"/>
                </a:lnTo>
                <a:lnTo>
                  <a:pt x="4285" y="392"/>
                </a:lnTo>
                <a:lnTo>
                  <a:pt x="4278" y="357"/>
                </a:lnTo>
                <a:lnTo>
                  <a:pt x="4272" y="320"/>
                </a:lnTo>
                <a:lnTo>
                  <a:pt x="4268" y="284"/>
                </a:lnTo>
                <a:lnTo>
                  <a:pt x="4267" y="267"/>
                </a:lnTo>
                <a:lnTo>
                  <a:pt x="4268" y="248"/>
                </a:lnTo>
                <a:lnTo>
                  <a:pt x="4269" y="230"/>
                </a:lnTo>
                <a:lnTo>
                  <a:pt x="4270" y="212"/>
                </a:lnTo>
                <a:lnTo>
                  <a:pt x="4274" y="193"/>
                </a:lnTo>
                <a:lnTo>
                  <a:pt x="4279" y="175"/>
                </a:lnTo>
                <a:lnTo>
                  <a:pt x="4279" y="175"/>
                </a:lnTo>
                <a:lnTo>
                  <a:pt x="4261" y="223"/>
                </a:lnTo>
                <a:lnTo>
                  <a:pt x="4246" y="270"/>
                </a:lnTo>
                <a:lnTo>
                  <a:pt x="4231" y="316"/>
                </a:lnTo>
                <a:lnTo>
                  <a:pt x="4224" y="340"/>
                </a:lnTo>
                <a:lnTo>
                  <a:pt x="4219" y="364"/>
                </a:lnTo>
                <a:lnTo>
                  <a:pt x="4219" y="364"/>
                </a:lnTo>
                <a:lnTo>
                  <a:pt x="4189" y="251"/>
                </a:lnTo>
                <a:lnTo>
                  <a:pt x="4189" y="251"/>
                </a:lnTo>
                <a:lnTo>
                  <a:pt x="4190" y="271"/>
                </a:lnTo>
                <a:lnTo>
                  <a:pt x="4190" y="292"/>
                </a:lnTo>
                <a:lnTo>
                  <a:pt x="4189" y="312"/>
                </a:lnTo>
                <a:lnTo>
                  <a:pt x="4187" y="332"/>
                </a:lnTo>
                <a:lnTo>
                  <a:pt x="4183" y="372"/>
                </a:lnTo>
                <a:lnTo>
                  <a:pt x="4176" y="411"/>
                </a:lnTo>
                <a:lnTo>
                  <a:pt x="4176" y="411"/>
                </a:lnTo>
                <a:lnTo>
                  <a:pt x="4168" y="377"/>
                </a:lnTo>
                <a:lnTo>
                  <a:pt x="4163" y="341"/>
                </a:lnTo>
                <a:lnTo>
                  <a:pt x="4157" y="306"/>
                </a:lnTo>
                <a:lnTo>
                  <a:pt x="4153" y="271"/>
                </a:lnTo>
                <a:lnTo>
                  <a:pt x="4152" y="236"/>
                </a:lnTo>
                <a:lnTo>
                  <a:pt x="4153" y="202"/>
                </a:lnTo>
                <a:lnTo>
                  <a:pt x="4154" y="184"/>
                </a:lnTo>
                <a:lnTo>
                  <a:pt x="4157" y="166"/>
                </a:lnTo>
                <a:lnTo>
                  <a:pt x="4159" y="148"/>
                </a:lnTo>
                <a:lnTo>
                  <a:pt x="4163" y="130"/>
                </a:lnTo>
                <a:lnTo>
                  <a:pt x="4163" y="130"/>
                </a:lnTo>
                <a:lnTo>
                  <a:pt x="4144" y="190"/>
                </a:lnTo>
                <a:lnTo>
                  <a:pt x="4127" y="249"/>
                </a:lnTo>
                <a:lnTo>
                  <a:pt x="4119" y="280"/>
                </a:lnTo>
                <a:lnTo>
                  <a:pt x="4112" y="309"/>
                </a:lnTo>
                <a:lnTo>
                  <a:pt x="4106" y="339"/>
                </a:lnTo>
                <a:lnTo>
                  <a:pt x="4100" y="369"/>
                </a:lnTo>
                <a:lnTo>
                  <a:pt x="4100" y="369"/>
                </a:lnTo>
                <a:lnTo>
                  <a:pt x="4068" y="251"/>
                </a:lnTo>
                <a:lnTo>
                  <a:pt x="4068" y="251"/>
                </a:lnTo>
                <a:lnTo>
                  <a:pt x="4069" y="269"/>
                </a:lnTo>
                <a:lnTo>
                  <a:pt x="4069" y="287"/>
                </a:lnTo>
                <a:lnTo>
                  <a:pt x="4068" y="321"/>
                </a:lnTo>
                <a:lnTo>
                  <a:pt x="4064" y="357"/>
                </a:lnTo>
                <a:lnTo>
                  <a:pt x="4059" y="391"/>
                </a:lnTo>
                <a:lnTo>
                  <a:pt x="4052" y="426"/>
                </a:lnTo>
                <a:lnTo>
                  <a:pt x="4044" y="461"/>
                </a:lnTo>
                <a:lnTo>
                  <a:pt x="4027" y="531"/>
                </a:lnTo>
                <a:lnTo>
                  <a:pt x="4027" y="531"/>
                </a:lnTo>
                <a:lnTo>
                  <a:pt x="4018" y="491"/>
                </a:lnTo>
                <a:lnTo>
                  <a:pt x="4006" y="450"/>
                </a:lnTo>
                <a:lnTo>
                  <a:pt x="4006" y="450"/>
                </a:lnTo>
                <a:lnTo>
                  <a:pt x="4002" y="436"/>
                </a:lnTo>
                <a:lnTo>
                  <a:pt x="4001" y="429"/>
                </a:lnTo>
                <a:lnTo>
                  <a:pt x="4000" y="423"/>
                </a:lnTo>
                <a:lnTo>
                  <a:pt x="4000" y="423"/>
                </a:lnTo>
                <a:lnTo>
                  <a:pt x="3999" y="420"/>
                </a:lnTo>
                <a:lnTo>
                  <a:pt x="3999" y="420"/>
                </a:lnTo>
                <a:lnTo>
                  <a:pt x="3999" y="415"/>
                </a:lnTo>
                <a:lnTo>
                  <a:pt x="3999" y="415"/>
                </a:lnTo>
                <a:lnTo>
                  <a:pt x="3972" y="298"/>
                </a:lnTo>
                <a:lnTo>
                  <a:pt x="3972" y="298"/>
                </a:lnTo>
                <a:lnTo>
                  <a:pt x="3967" y="273"/>
                </a:lnTo>
                <a:lnTo>
                  <a:pt x="3965" y="247"/>
                </a:lnTo>
                <a:lnTo>
                  <a:pt x="3962" y="220"/>
                </a:lnTo>
                <a:lnTo>
                  <a:pt x="3961" y="196"/>
                </a:lnTo>
                <a:lnTo>
                  <a:pt x="3961" y="170"/>
                </a:lnTo>
                <a:lnTo>
                  <a:pt x="3962" y="143"/>
                </a:lnTo>
                <a:lnTo>
                  <a:pt x="3966" y="119"/>
                </a:lnTo>
                <a:lnTo>
                  <a:pt x="3972" y="92"/>
                </a:lnTo>
                <a:lnTo>
                  <a:pt x="3972" y="92"/>
                </a:lnTo>
                <a:lnTo>
                  <a:pt x="3954" y="146"/>
                </a:lnTo>
                <a:lnTo>
                  <a:pt x="3937" y="200"/>
                </a:lnTo>
                <a:lnTo>
                  <a:pt x="3923" y="254"/>
                </a:lnTo>
                <a:lnTo>
                  <a:pt x="3916" y="281"/>
                </a:lnTo>
                <a:lnTo>
                  <a:pt x="3911" y="308"/>
                </a:lnTo>
                <a:lnTo>
                  <a:pt x="3906" y="335"/>
                </a:lnTo>
                <a:lnTo>
                  <a:pt x="3903" y="363"/>
                </a:lnTo>
                <a:lnTo>
                  <a:pt x="3900" y="390"/>
                </a:lnTo>
                <a:lnTo>
                  <a:pt x="3900" y="418"/>
                </a:lnTo>
                <a:lnTo>
                  <a:pt x="3900" y="446"/>
                </a:lnTo>
                <a:lnTo>
                  <a:pt x="3903" y="473"/>
                </a:lnTo>
                <a:lnTo>
                  <a:pt x="3908" y="501"/>
                </a:lnTo>
                <a:lnTo>
                  <a:pt x="3914" y="530"/>
                </a:lnTo>
                <a:lnTo>
                  <a:pt x="3914" y="530"/>
                </a:lnTo>
                <a:lnTo>
                  <a:pt x="3910" y="546"/>
                </a:lnTo>
                <a:lnTo>
                  <a:pt x="3910" y="546"/>
                </a:lnTo>
                <a:lnTo>
                  <a:pt x="3905" y="523"/>
                </a:lnTo>
                <a:lnTo>
                  <a:pt x="3899" y="499"/>
                </a:lnTo>
                <a:lnTo>
                  <a:pt x="3892" y="474"/>
                </a:lnTo>
                <a:lnTo>
                  <a:pt x="3885" y="450"/>
                </a:lnTo>
                <a:lnTo>
                  <a:pt x="3885" y="450"/>
                </a:lnTo>
                <a:lnTo>
                  <a:pt x="3882" y="436"/>
                </a:lnTo>
                <a:lnTo>
                  <a:pt x="3880" y="429"/>
                </a:lnTo>
                <a:lnTo>
                  <a:pt x="3879" y="423"/>
                </a:lnTo>
                <a:lnTo>
                  <a:pt x="3879" y="423"/>
                </a:lnTo>
                <a:lnTo>
                  <a:pt x="3879" y="420"/>
                </a:lnTo>
                <a:lnTo>
                  <a:pt x="3877" y="417"/>
                </a:lnTo>
                <a:lnTo>
                  <a:pt x="3876" y="415"/>
                </a:lnTo>
                <a:lnTo>
                  <a:pt x="3874" y="411"/>
                </a:lnTo>
                <a:lnTo>
                  <a:pt x="3874" y="411"/>
                </a:lnTo>
                <a:lnTo>
                  <a:pt x="3857" y="332"/>
                </a:lnTo>
                <a:lnTo>
                  <a:pt x="3849" y="292"/>
                </a:lnTo>
                <a:lnTo>
                  <a:pt x="3844" y="252"/>
                </a:lnTo>
                <a:lnTo>
                  <a:pt x="3841" y="212"/>
                </a:lnTo>
                <a:lnTo>
                  <a:pt x="3840" y="192"/>
                </a:lnTo>
                <a:lnTo>
                  <a:pt x="3840" y="172"/>
                </a:lnTo>
                <a:lnTo>
                  <a:pt x="3841" y="152"/>
                </a:lnTo>
                <a:lnTo>
                  <a:pt x="3844" y="133"/>
                </a:lnTo>
                <a:lnTo>
                  <a:pt x="3847" y="113"/>
                </a:lnTo>
                <a:lnTo>
                  <a:pt x="3851" y="92"/>
                </a:lnTo>
                <a:lnTo>
                  <a:pt x="3851" y="92"/>
                </a:lnTo>
                <a:lnTo>
                  <a:pt x="3834" y="145"/>
                </a:lnTo>
                <a:lnTo>
                  <a:pt x="3817" y="196"/>
                </a:lnTo>
                <a:lnTo>
                  <a:pt x="3803" y="248"/>
                </a:lnTo>
                <a:lnTo>
                  <a:pt x="3797" y="274"/>
                </a:lnTo>
                <a:lnTo>
                  <a:pt x="3791" y="300"/>
                </a:lnTo>
                <a:lnTo>
                  <a:pt x="3791" y="300"/>
                </a:lnTo>
                <a:lnTo>
                  <a:pt x="3761" y="175"/>
                </a:lnTo>
                <a:lnTo>
                  <a:pt x="3761" y="175"/>
                </a:lnTo>
                <a:lnTo>
                  <a:pt x="3762" y="205"/>
                </a:lnTo>
                <a:lnTo>
                  <a:pt x="3762" y="234"/>
                </a:lnTo>
                <a:lnTo>
                  <a:pt x="3761" y="262"/>
                </a:lnTo>
                <a:lnTo>
                  <a:pt x="3758" y="290"/>
                </a:lnTo>
                <a:lnTo>
                  <a:pt x="3755" y="319"/>
                </a:lnTo>
                <a:lnTo>
                  <a:pt x="3750" y="347"/>
                </a:lnTo>
                <a:lnTo>
                  <a:pt x="3738" y="404"/>
                </a:lnTo>
                <a:lnTo>
                  <a:pt x="3738" y="404"/>
                </a:lnTo>
                <a:lnTo>
                  <a:pt x="3737" y="401"/>
                </a:lnTo>
                <a:lnTo>
                  <a:pt x="3737" y="401"/>
                </a:lnTo>
                <a:lnTo>
                  <a:pt x="3720" y="309"/>
                </a:lnTo>
                <a:lnTo>
                  <a:pt x="3712" y="263"/>
                </a:lnTo>
                <a:lnTo>
                  <a:pt x="3707" y="218"/>
                </a:lnTo>
                <a:lnTo>
                  <a:pt x="3704" y="172"/>
                </a:lnTo>
                <a:lnTo>
                  <a:pt x="3702" y="149"/>
                </a:lnTo>
                <a:lnTo>
                  <a:pt x="3702" y="126"/>
                </a:lnTo>
                <a:lnTo>
                  <a:pt x="3704" y="103"/>
                </a:lnTo>
                <a:lnTo>
                  <a:pt x="3706" y="81"/>
                </a:lnTo>
                <a:lnTo>
                  <a:pt x="3710" y="57"/>
                </a:lnTo>
                <a:lnTo>
                  <a:pt x="3713" y="34"/>
                </a:lnTo>
                <a:lnTo>
                  <a:pt x="3713" y="34"/>
                </a:lnTo>
                <a:lnTo>
                  <a:pt x="3698" y="88"/>
                </a:lnTo>
                <a:lnTo>
                  <a:pt x="3683" y="142"/>
                </a:lnTo>
                <a:lnTo>
                  <a:pt x="3670" y="196"/>
                </a:lnTo>
                <a:lnTo>
                  <a:pt x="3659" y="250"/>
                </a:lnTo>
                <a:lnTo>
                  <a:pt x="3659" y="250"/>
                </a:lnTo>
                <a:lnTo>
                  <a:pt x="3640" y="175"/>
                </a:lnTo>
                <a:lnTo>
                  <a:pt x="3640" y="175"/>
                </a:lnTo>
                <a:lnTo>
                  <a:pt x="3642" y="199"/>
                </a:lnTo>
                <a:lnTo>
                  <a:pt x="3642" y="222"/>
                </a:lnTo>
                <a:lnTo>
                  <a:pt x="3641" y="244"/>
                </a:lnTo>
                <a:lnTo>
                  <a:pt x="3640" y="268"/>
                </a:lnTo>
                <a:lnTo>
                  <a:pt x="3637" y="290"/>
                </a:lnTo>
                <a:lnTo>
                  <a:pt x="3635" y="313"/>
                </a:lnTo>
                <a:lnTo>
                  <a:pt x="3627" y="359"/>
                </a:lnTo>
                <a:lnTo>
                  <a:pt x="3617" y="404"/>
                </a:lnTo>
                <a:lnTo>
                  <a:pt x="3608" y="449"/>
                </a:lnTo>
                <a:lnTo>
                  <a:pt x="3597" y="495"/>
                </a:lnTo>
                <a:lnTo>
                  <a:pt x="3587" y="542"/>
                </a:lnTo>
                <a:lnTo>
                  <a:pt x="3587" y="542"/>
                </a:lnTo>
                <a:lnTo>
                  <a:pt x="3587" y="545"/>
                </a:lnTo>
                <a:lnTo>
                  <a:pt x="3587" y="545"/>
                </a:lnTo>
                <a:lnTo>
                  <a:pt x="3581" y="509"/>
                </a:lnTo>
                <a:lnTo>
                  <a:pt x="3576" y="471"/>
                </a:lnTo>
                <a:lnTo>
                  <a:pt x="3567" y="433"/>
                </a:lnTo>
                <a:lnTo>
                  <a:pt x="3557" y="396"/>
                </a:lnTo>
                <a:lnTo>
                  <a:pt x="3557" y="396"/>
                </a:lnTo>
                <a:lnTo>
                  <a:pt x="3557" y="395"/>
                </a:lnTo>
                <a:lnTo>
                  <a:pt x="3557" y="395"/>
                </a:lnTo>
                <a:lnTo>
                  <a:pt x="3551" y="367"/>
                </a:lnTo>
                <a:lnTo>
                  <a:pt x="3551" y="367"/>
                </a:lnTo>
                <a:lnTo>
                  <a:pt x="3551" y="365"/>
                </a:lnTo>
                <a:lnTo>
                  <a:pt x="3551" y="365"/>
                </a:lnTo>
                <a:lnTo>
                  <a:pt x="3549" y="362"/>
                </a:lnTo>
                <a:lnTo>
                  <a:pt x="3549" y="362"/>
                </a:lnTo>
                <a:lnTo>
                  <a:pt x="3549" y="360"/>
                </a:lnTo>
                <a:lnTo>
                  <a:pt x="3549" y="360"/>
                </a:lnTo>
                <a:lnTo>
                  <a:pt x="3549" y="348"/>
                </a:lnTo>
                <a:lnTo>
                  <a:pt x="3549" y="348"/>
                </a:lnTo>
                <a:lnTo>
                  <a:pt x="3519" y="204"/>
                </a:lnTo>
                <a:lnTo>
                  <a:pt x="3519" y="204"/>
                </a:lnTo>
                <a:lnTo>
                  <a:pt x="3515" y="178"/>
                </a:lnTo>
                <a:lnTo>
                  <a:pt x="3513" y="153"/>
                </a:lnTo>
                <a:lnTo>
                  <a:pt x="3512" y="128"/>
                </a:lnTo>
                <a:lnTo>
                  <a:pt x="3512" y="102"/>
                </a:lnTo>
                <a:lnTo>
                  <a:pt x="3512" y="77"/>
                </a:lnTo>
                <a:lnTo>
                  <a:pt x="3514" y="51"/>
                </a:lnTo>
                <a:lnTo>
                  <a:pt x="3517" y="25"/>
                </a:lnTo>
                <a:lnTo>
                  <a:pt x="3522" y="0"/>
                </a:lnTo>
                <a:lnTo>
                  <a:pt x="3522" y="0"/>
                </a:lnTo>
                <a:lnTo>
                  <a:pt x="3504" y="59"/>
                </a:lnTo>
                <a:lnTo>
                  <a:pt x="3488" y="117"/>
                </a:lnTo>
                <a:lnTo>
                  <a:pt x="3474" y="177"/>
                </a:lnTo>
                <a:lnTo>
                  <a:pt x="3468" y="207"/>
                </a:lnTo>
                <a:lnTo>
                  <a:pt x="3462" y="237"/>
                </a:lnTo>
                <a:lnTo>
                  <a:pt x="3457" y="267"/>
                </a:lnTo>
                <a:lnTo>
                  <a:pt x="3455" y="296"/>
                </a:lnTo>
                <a:lnTo>
                  <a:pt x="3452" y="327"/>
                </a:lnTo>
                <a:lnTo>
                  <a:pt x="3451" y="357"/>
                </a:lnTo>
                <a:lnTo>
                  <a:pt x="3451" y="388"/>
                </a:lnTo>
                <a:lnTo>
                  <a:pt x="3453" y="417"/>
                </a:lnTo>
                <a:lnTo>
                  <a:pt x="3458" y="448"/>
                </a:lnTo>
                <a:lnTo>
                  <a:pt x="3463" y="479"/>
                </a:lnTo>
                <a:lnTo>
                  <a:pt x="3463" y="479"/>
                </a:lnTo>
                <a:lnTo>
                  <a:pt x="3459" y="498"/>
                </a:lnTo>
                <a:lnTo>
                  <a:pt x="3459" y="498"/>
                </a:lnTo>
                <a:lnTo>
                  <a:pt x="3455" y="472"/>
                </a:lnTo>
                <a:lnTo>
                  <a:pt x="3450" y="447"/>
                </a:lnTo>
                <a:lnTo>
                  <a:pt x="3443" y="421"/>
                </a:lnTo>
                <a:lnTo>
                  <a:pt x="3436" y="396"/>
                </a:lnTo>
                <a:lnTo>
                  <a:pt x="3436" y="396"/>
                </a:lnTo>
                <a:lnTo>
                  <a:pt x="3432" y="380"/>
                </a:lnTo>
                <a:lnTo>
                  <a:pt x="3431" y="372"/>
                </a:lnTo>
                <a:lnTo>
                  <a:pt x="3431" y="365"/>
                </a:lnTo>
                <a:lnTo>
                  <a:pt x="3431" y="365"/>
                </a:lnTo>
                <a:lnTo>
                  <a:pt x="3430" y="362"/>
                </a:lnTo>
                <a:lnTo>
                  <a:pt x="3427" y="358"/>
                </a:lnTo>
                <a:lnTo>
                  <a:pt x="3426" y="356"/>
                </a:lnTo>
                <a:lnTo>
                  <a:pt x="3425" y="352"/>
                </a:lnTo>
                <a:lnTo>
                  <a:pt x="3425" y="352"/>
                </a:lnTo>
                <a:lnTo>
                  <a:pt x="3408" y="264"/>
                </a:lnTo>
                <a:lnTo>
                  <a:pt x="3400" y="220"/>
                </a:lnTo>
                <a:lnTo>
                  <a:pt x="3395" y="177"/>
                </a:lnTo>
                <a:lnTo>
                  <a:pt x="3392" y="132"/>
                </a:lnTo>
                <a:lnTo>
                  <a:pt x="3391" y="110"/>
                </a:lnTo>
                <a:lnTo>
                  <a:pt x="3391" y="88"/>
                </a:lnTo>
                <a:lnTo>
                  <a:pt x="3392" y="66"/>
                </a:lnTo>
                <a:lnTo>
                  <a:pt x="3394" y="44"/>
                </a:lnTo>
                <a:lnTo>
                  <a:pt x="3398" y="21"/>
                </a:lnTo>
                <a:lnTo>
                  <a:pt x="3401" y="0"/>
                </a:lnTo>
                <a:lnTo>
                  <a:pt x="3401" y="0"/>
                </a:lnTo>
                <a:lnTo>
                  <a:pt x="3385" y="57"/>
                </a:lnTo>
                <a:lnTo>
                  <a:pt x="3368" y="114"/>
                </a:lnTo>
                <a:lnTo>
                  <a:pt x="3354" y="172"/>
                </a:lnTo>
                <a:lnTo>
                  <a:pt x="3348" y="200"/>
                </a:lnTo>
                <a:lnTo>
                  <a:pt x="3342" y="230"/>
                </a:lnTo>
                <a:lnTo>
                  <a:pt x="3342" y="230"/>
                </a:lnTo>
                <a:lnTo>
                  <a:pt x="3311" y="92"/>
                </a:lnTo>
                <a:lnTo>
                  <a:pt x="3311" y="92"/>
                </a:lnTo>
                <a:lnTo>
                  <a:pt x="3313" y="132"/>
                </a:lnTo>
                <a:lnTo>
                  <a:pt x="3312" y="171"/>
                </a:lnTo>
                <a:lnTo>
                  <a:pt x="3310" y="211"/>
                </a:lnTo>
                <a:lnTo>
                  <a:pt x="3305" y="250"/>
                </a:lnTo>
                <a:lnTo>
                  <a:pt x="3299" y="289"/>
                </a:lnTo>
                <a:lnTo>
                  <a:pt x="3292" y="328"/>
                </a:lnTo>
                <a:lnTo>
                  <a:pt x="3277" y="407"/>
                </a:lnTo>
                <a:lnTo>
                  <a:pt x="3277" y="407"/>
                </a:lnTo>
                <a:lnTo>
                  <a:pt x="3272" y="383"/>
                </a:lnTo>
                <a:lnTo>
                  <a:pt x="3270" y="359"/>
                </a:lnTo>
                <a:lnTo>
                  <a:pt x="3267" y="335"/>
                </a:lnTo>
                <a:lnTo>
                  <a:pt x="3266" y="312"/>
                </a:lnTo>
                <a:lnTo>
                  <a:pt x="3266" y="288"/>
                </a:lnTo>
                <a:lnTo>
                  <a:pt x="3268" y="264"/>
                </a:lnTo>
                <a:lnTo>
                  <a:pt x="3272" y="241"/>
                </a:lnTo>
                <a:lnTo>
                  <a:pt x="3277" y="217"/>
                </a:lnTo>
                <a:lnTo>
                  <a:pt x="3277" y="217"/>
                </a:lnTo>
                <a:lnTo>
                  <a:pt x="3258" y="271"/>
                </a:lnTo>
                <a:lnTo>
                  <a:pt x="3240" y="326"/>
                </a:lnTo>
                <a:lnTo>
                  <a:pt x="3240" y="326"/>
                </a:lnTo>
                <a:lnTo>
                  <a:pt x="3238" y="314"/>
                </a:lnTo>
                <a:lnTo>
                  <a:pt x="3238" y="314"/>
                </a:lnTo>
                <a:lnTo>
                  <a:pt x="3238" y="301"/>
                </a:lnTo>
                <a:lnTo>
                  <a:pt x="3238" y="301"/>
                </a:lnTo>
                <a:lnTo>
                  <a:pt x="3191" y="92"/>
                </a:lnTo>
                <a:lnTo>
                  <a:pt x="3191" y="92"/>
                </a:lnTo>
                <a:lnTo>
                  <a:pt x="3192" y="117"/>
                </a:lnTo>
                <a:lnTo>
                  <a:pt x="3192" y="142"/>
                </a:lnTo>
                <a:lnTo>
                  <a:pt x="3191" y="168"/>
                </a:lnTo>
                <a:lnTo>
                  <a:pt x="3190" y="193"/>
                </a:lnTo>
                <a:lnTo>
                  <a:pt x="3188" y="218"/>
                </a:lnTo>
                <a:lnTo>
                  <a:pt x="3185" y="243"/>
                </a:lnTo>
                <a:lnTo>
                  <a:pt x="3177" y="294"/>
                </a:lnTo>
                <a:lnTo>
                  <a:pt x="3168" y="344"/>
                </a:lnTo>
                <a:lnTo>
                  <a:pt x="3158" y="395"/>
                </a:lnTo>
                <a:lnTo>
                  <a:pt x="3147" y="445"/>
                </a:lnTo>
                <a:lnTo>
                  <a:pt x="3138" y="495"/>
                </a:lnTo>
                <a:lnTo>
                  <a:pt x="3138" y="495"/>
                </a:lnTo>
                <a:lnTo>
                  <a:pt x="3132" y="541"/>
                </a:lnTo>
                <a:lnTo>
                  <a:pt x="3132" y="541"/>
                </a:lnTo>
                <a:lnTo>
                  <a:pt x="3128" y="527"/>
                </a:lnTo>
                <a:lnTo>
                  <a:pt x="3128" y="527"/>
                </a:lnTo>
                <a:lnTo>
                  <a:pt x="3130" y="504"/>
                </a:lnTo>
                <a:lnTo>
                  <a:pt x="3130" y="480"/>
                </a:lnTo>
                <a:lnTo>
                  <a:pt x="3128" y="455"/>
                </a:lnTo>
                <a:lnTo>
                  <a:pt x="3127" y="431"/>
                </a:lnTo>
                <a:lnTo>
                  <a:pt x="3125" y="408"/>
                </a:lnTo>
                <a:lnTo>
                  <a:pt x="3121" y="383"/>
                </a:lnTo>
                <a:lnTo>
                  <a:pt x="3113" y="334"/>
                </a:lnTo>
                <a:lnTo>
                  <a:pt x="3113" y="334"/>
                </a:lnTo>
                <a:lnTo>
                  <a:pt x="3113" y="321"/>
                </a:lnTo>
                <a:lnTo>
                  <a:pt x="3113" y="321"/>
                </a:lnTo>
                <a:lnTo>
                  <a:pt x="3085" y="181"/>
                </a:lnTo>
                <a:lnTo>
                  <a:pt x="3085" y="181"/>
                </a:lnTo>
                <a:lnTo>
                  <a:pt x="3086" y="175"/>
                </a:lnTo>
                <a:lnTo>
                  <a:pt x="3086" y="175"/>
                </a:lnTo>
                <a:lnTo>
                  <a:pt x="3083" y="180"/>
                </a:lnTo>
                <a:lnTo>
                  <a:pt x="3083" y="180"/>
                </a:lnTo>
                <a:lnTo>
                  <a:pt x="3066" y="95"/>
                </a:lnTo>
                <a:lnTo>
                  <a:pt x="3066" y="95"/>
                </a:lnTo>
                <a:lnTo>
                  <a:pt x="3068" y="132"/>
                </a:lnTo>
                <a:lnTo>
                  <a:pt x="3068" y="168"/>
                </a:lnTo>
                <a:lnTo>
                  <a:pt x="3066" y="204"/>
                </a:lnTo>
                <a:lnTo>
                  <a:pt x="3062" y="241"/>
                </a:lnTo>
                <a:lnTo>
                  <a:pt x="3062" y="241"/>
                </a:lnTo>
                <a:lnTo>
                  <a:pt x="3051" y="274"/>
                </a:lnTo>
                <a:lnTo>
                  <a:pt x="3041" y="308"/>
                </a:lnTo>
                <a:lnTo>
                  <a:pt x="3031" y="341"/>
                </a:lnTo>
                <a:lnTo>
                  <a:pt x="3024" y="376"/>
                </a:lnTo>
                <a:lnTo>
                  <a:pt x="3018" y="410"/>
                </a:lnTo>
                <a:lnTo>
                  <a:pt x="3015" y="445"/>
                </a:lnTo>
                <a:lnTo>
                  <a:pt x="3015" y="479"/>
                </a:lnTo>
                <a:lnTo>
                  <a:pt x="3015" y="497"/>
                </a:lnTo>
                <a:lnTo>
                  <a:pt x="3017" y="513"/>
                </a:lnTo>
                <a:lnTo>
                  <a:pt x="3017" y="513"/>
                </a:lnTo>
                <a:lnTo>
                  <a:pt x="3013" y="530"/>
                </a:lnTo>
                <a:lnTo>
                  <a:pt x="3013" y="530"/>
                </a:lnTo>
                <a:lnTo>
                  <a:pt x="3012" y="541"/>
                </a:lnTo>
                <a:lnTo>
                  <a:pt x="3012" y="541"/>
                </a:lnTo>
                <a:lnTo>
                  <a:pt x="3006" y="520"/>
                </a:lnTo>
                <a:lnTo>
                  <a:pt x="2999" y="500"/>
                </a:lnTo>
                <a:lnTo>
                  <a:pt x="2999" y="500"/>
                </a:lnTo>
                <a:lnTo>
                  <a:pt x="2996" y="487"/>
                </a:lnTo>
                <a:lnTo>
                  <a:pt x="2994" y="481"/>
                </a:lnTo>
                <a:lnTo>
                  <a:pt x="2993" y="475"/>
                </a:lnTo>
                <a:lnTo>
                  <a:pt x="2993" y="475"/>
                </a:lnTo>
                <a:lnTo>
                  <a:pt x="2993" y="473"/>
                </a:lnTo>
                <a:lnTo>
                  <a:pt x="2991" y="471"/>
                </a:lnTo>
                <a:lnTo>
                  <a:pt x="2990" y="467"/>
                </a:lnTo>
                <a:lnTo>
                  <a:pt x="2989" y="465"/>
                </a:lnTo>
                <a:lnTo>
                  <a:pt x="2989" y="465"/>
                </a:lnTo>
                <a:lnTo>
                  <a:pt x="2971" y="392"/>
                </a:lnTo>
                <a:lnTo>
                  <a:pt x="2964" y="357"/>
                </a:lnTo>
                <a:lnTo>
                  <a:pt x="2958" y="320"/>
                </a:lnTo>
                <a:lnTo>
                  <a:pt x="2954" y="284"/>
                </a:lnTo>
                <a:lnTo>
                  <a:pt x="2954" y="267"/>
                </a:lnTo>
                <a:lnTo>
                  <a:pt x="2954" y="248"/>
                </a:lnTo>
                <a:lnTo>
                  <a:pt x="2955" y="230"/>
                </a:lnTo>
                <a:lnTo>
                  <a:pt x="2958" y="212"/>
                </a:lnTo>
                <a:lnTo>
                  <a:pt x="2960" y="193"/>
                </a:lnTo>
                <a:lnTo>
                  <a:pt x="2965" y="175"/>
                </a:lnTo>
                <a:lnTo>
                  <a:pt x="2965" y="175"/>
                </a:lnTo>
                <a:lnTo>
                  <a:pt x="2943" y="236"/>
                </a:lnTo>
                <a:lnTo>
                  <a:pt x="2933" y="267"/>
                </a:lnTo>
                <a:lnTo>
                  <a:pt x="2923" y="296"/>
                </a:lnTo>
                <a:lnTo>
                  <a:pt x="2923" y="296"/>
                </a:lnTo>
                <a:lnTo>
                  <a:pt x="2922" y="288"/>
                </a:lnTo>
                <a:lnTo>
                  <a:pt x="2922" y="288"/>
                </a:lnTo>
                <a:lnTo>
                  <a:pt x="2922" y="276"/>
                </a:lnTo>
                <a:lnTo>
                  <a:pt x="2922" y="276"/>
                </a:lnTo>
                <a:lnTo>
                  <a:pt x="2875" y="58"/>
                </a:lnTo>
                <a:lnTo>
                  <a:pt x="2875" y="58"/>
                </a:lnTo>
                <a:lnTo>
                  <a:pt x="2876" y="82"/>
                </a:lnTo>
                <a:lnTo>
                  <a:pt x="2877" y="104"/>
                </a:lnTo>
                <a:lnTo>
                  <a:pt x="2876" y="128"/>
                </a:lnTo>
                <a:lnTo>
                  <a:pt x="2875" y="152"/>
                </a:lnTo>
                <a:lnTo>
                  <a:pt x="2871" y="198"/>
                </a:lnTo>
                <a:lnTo>
                  <a:pt x="2865" y="244"/>
                </a:lnTo>
                <a:lnTo>
                  <a:pt x="2858" y="290"/>
                </a:lnTo>
                <a:lnTo>
                  <a:pt x="2849" y="337"/>
                </a:lnTo>
                <a:lnTo>
                  <a:pt x="2831" y="429"/>
                </a:lnTo>
                <a:lnTo>
                  <a:pt x="2831" y="429"/>
                </a:lnTo>
                <a:lnTo>
                  <a:pt x="2826" y="403"/>
                </a:lnTo>
                <a:lnTo>
                  <a:pt x="2821" y="376"/>
                </a:lnTo>
                <a:lnTo>
                  <a:pt x="2819" y="350"/>
                </a:lnTo>
                <a:lnTo>
                  <a:pt x="2817" y="324"/>
                </a:lnTo>
                <a:lnTo>
                  <a:pt x="2817" y="296"/>
                </a:lnTo>
                <a:lnTo>
                  <a:pt x="2818" y="270"/>
                </a:lnTo>
                <a:lnTo>
                  <a:pt x="2821" y="244"/>
                </a:lnTo>
                <a:lnTo>
                  <a:pt x="2827" y="217"/>
                </a:lnTo>
                <a:lnTo>
                  <a:pt x="2827" y="217"/>
                </a:lnTo>
                <a:lnTo>
                  <a:pt x="2802" y="292"/>
                </a:lnTo>
                <a:lnTo>
                  <a:pt x="2802" y="292"/>
                </a:lnTo>
                <a:lnTo>
                  <a:pt x="2801" y="288"/>
                </a:lnTo>
                <a:lnTo>
                  <a:pt x="2801" y="288"/>
                </a:lnTo>
                <a:lnTo>
                  <a:pt x="2801" y="276"/>
                </a:lnTo>
                <a:lnTo>
                  <a:pt x="2801" y="276"/>
                </a:lnTo>
                <a:lnTo>
                  <a:pt x="2754" y="58"/>
                </a:lnTo>
                <a:lnTo>
                  <a:pt x="2754" y="58"/>
                </a:lnTo>
                <a:lnTo>
                  <a:pt x="2756" y="84"/>
                </a:lnTo>
                <a:lnTo>
                  <a:pt x="2756" y="110"/>
                </a:lnTo>
                <a:lnTo>
                  <a:pt x="2755" y="138"/>
                </a:lnTo>
                <a:lnTo>
                  <a:pt x="2754" y="164"/>
                </a:lnTo>
                <a:lnTo>
                  <a:pt x="2751" y="190"/>
                </a:lnTo>
                <a:lnTo>
                  <a:pt x="2748" y="216"/>
                </a:lnTo>
                <a:lnTo>
                  <a:pt x="2741" y="268"/>
                </a:lnTo>
                <a:lnTo>
                  <a:pt x="2731" y="320"/>
                </a:lnTo>
                <a:lnTo>
                  <a:pt x="2722" y="372"/>
                </a:lnTo>
                <a:lnTo>
                  <a:pt x="2711" y="424"/>
                </a:lnTo>
                <a:lnTo>
                  <a:pt x="2702" y="477"/>
                </a:lnTo>
                <a:lnTo>
                  <a:pt x="2702" y="477"/>
                </a:lnTo>
                <a:lnTo>
                  <a:pt x="2698" y="501"/>
                </a:lnTo>
                <a:lnTo>
                  <a:pt x="2696" y="526"/>
                </a:lnTo>
                <a:lnTo>
                  <a:pt x="2692" y="575"/>
                </a:lnTo>
                <a:lnTo>
                  <a:pt x="2692" y="575"/>
                </a:lnTo>
                <a:lnTo>
                  <a:pt x="2692" y="575"/>
                </a:lnTo>
                <a:lnTo>
                  <a:pt x="2683" y="538"/>
                </a:lnTo>
                <a:lnTo>
                  <a:pt x="2671" y="500"/>
                </a:lnTo>
                <a:lnTo>
                  <a:pt x="2671" y="500"/>
                </a:lnTo>
                <a:lnTo>
                  <a:pt x="2667" y="487"/>
                </a:lnTo>
                <a:lnTo>
                  <a:pt x="2666" y="481"/>
                </a:lnTo>
                <a:lnTo>
                  <a:pt x="2665" y="475"/>
                </a:lnTo>
                <a:lnTo>
                  <a:pt x="2665" y="475"/>
                </a:lnTo>
                <a:lnTo>
                  <a:pt x="2665" y="473"/>
                </a:lnTo>
                <a:lnTo>
                  <a:pt x="2662" y="471"/>
                </a:lnTo>
                <a:lnTo>
                  <a:pt x="2662" y="471"/>
                </a:lnTo>
                <a:lnTo>
                  <a:pt x="2642" y="394"/>
                </a:lnTo>
                <a:lnTo>
                  <a:pt x="2642" y="394"/>
                </a:lnTo>
                <a:lnTo>
                  <a:pt x="2637" y="366"/>
                </a:lnTo>
                <a:lnTo>
                  <a:pt x="2632" y="339"/>
                </a:lnTo>
                <a:lnTo>
                  <a:pt x="2628" y="312"/>
                </a:lnTo>
                <a:lnTo>
                  <a:pt x="2626" y="284"/>
                </a:lnTo>
                <a:lnTo>
                  <a:pt x="2626" y="257"/>
                </a:lnTo>
                <a:lnTo>
                  <a:pt x="2627" y="230"/>
                </a:lnTo>
                <a:lnTo>
                  <a:pt x="2630" y="203"/>
                </a:lnTo>
                <a:lnTo>
                  <a:pt x="2636" y="175"/>
                </a:lnTo>
                <a:lnTo>
                  <a:pt x="2636" y="175"/>
                </a:lnTo>
                <a:lnTo>
                  <a:pt x="2619" y="225"/>
                </a:lnTo>
                <a:lnTo>
                  <a:pt x="2602" y="274"/>
                </a:lnTo>
                <a:lnTo>
                  <a:pt x="2586" y="324"/>
                </a:lnTo>
                <a:lnTo>
                  <a:pt x="2581" y="348"/>
                </a:lnTo>
                <a:lnTo>
                  <a:pt x="2576" y="373"/>
                </a:lnTo>
                <a:lnTo>
                  <a:pt x="2571" y="398"/>
                </a:lnTo>
                <a:lnTo>
                  <a:pt x="2568" y="423"/>
                </a:lnTo>
                <a:lnTo>
                  <a:pt x="2565" y="448"/>
                </a:lnTo>
                <a:lnTo>
                  <a:pt x="2565" y="473"/>
                </a:lnTo>
                <a:lnTo>
                  <a:pt x="2566" y="499"/>
                </a:lnTo>
                <a:lnTo>
                  <a:pt x="2569" y="524"/>
                </a:lnTo>
                <a:lnTo>
                  <a:pt x="2572" y="550"/>
                </a:lnTo>
                <a:lnTo>
                  <a:pt x="2579" y="575"/>
                </a:lnTo>
                <a:lnTo>
                  <a:pt x="2579" y="575"/>
                </a:lnTo>
                <a:lnTo>
                  <a:pt x="2579" y="575"/>
                </a:lnTo>
                <a:lnTo>
                  <a:pt x="2572" y="575"/>
                </a:lnTo>
                <a:lnTo>
                  <a:pt x="2572" y="575"/>
                </a:lnTo>
                <a:lnTo>
                  <a:pt x="2562" y="538"/>
                </a:lnTo>
                <a:lnTo>
                  <a:pt x="2550" y="500"/>
                </a:lnTo>
                <a:lnTo>
                  <a:pt x="2550" y="500"/>
                </a:lnTo>
                <a:lnTo>
                  <a:pt x="2546" y="487"/>
                </a:lnTo>
                <a:lnTo>
                  <a:pt x="2545" y="481"/>
                </a:lnTo>
                <a:lnTo>
                  <a:pt x="2544" y="475"/>
                </a:lnTo>
                <a:lnTo>
                  <a:pt x="2544" y="475"/>
                </a:lnTo>
                <a:lnTo>
                  <a:pt x="2544" y="473"/>
                </a:lnTo>
                <a:lnTo>
                  <a:pt x="2541" y="471"/>
                </a:lnTo>
                <a:lnTo>
                  <a:pt x="2540" y="467"/>
                </a:lnTo>
                <a:lnTo>
                  <a:pt x="2539" y="465"/>
                </a:lnTo>
                <a:lnTo>
                  <a:pt x="2539" y="465"/>
                </a:lnTo>
                <a:lnTo>
                  <a:pt x="2521" y="392"/>
                </a:lnTo>
                <a:lnTo>
                  <a:pt x="2514" y="357"/>
                </a:lnTo>
                <a:lnTo>
                  <a:pt x="2508" y="320"/>
                </a:lnTo>
                <a:lnTo>
                  <a:pt x="2506" y="284"/>
                </a:lnTo>
                <a:lnTo>
                  <a:pt x="2505" y="267"/>
                </a:lnTo>
                <a:lnTo>
                  <a:pt x="2505" y="248"/>
                </a:lnTo>
                <a:lnTo>
                  <a:pt x="2506" y="230"/>
                </a:lnTo>
                <a:lnTo>
                  <a:pt x="2508" y="212"/>
                </a:lnTo>
                <a:lnTo>
                  <a:pt x="2512" y="193"/>
                </a:lnTo>
                <a:lnTo>
                  <a:pt x="2515" y="175"/>
                </a:lnTo>
                <a:lnTo>
                  <a:pt x="2515" y="175"/>
                </a:lnTo>
                <a:lnTo>
                  <a:pt x="2499" y="223"/>
                </a:lnTo>
                <a:lnTo>
                  <a:pt x="2482" y="270"/>
                </a:lnTo>
                <a:lnTo>
                  <a:pt x="2468" y="316"/>
                </a:lnTo>
                <a:lnTo>
                  <a:pt x="2462" y="340"/>
                </a:lnTo>
                <a:lnTo>
                  <a:pt x="2456" y="364"/>
                </a:lnTo>
                <a:lnTo>
                  <a:pt x="2456" y="364"/>
                </a:lnTo>
                <a:lnTo>
                  <a:pt x="2425" y="251"/>
                </a:lnTo>
                <a:lnTo>
                  <a:pt x="2425" y="251"/>
                </a:lnTo>
                <a:lnTo>
                  <a:pt x="2426" y="271"/>
                </a:lnTo>
                <a:lnTo>
                  <a:pt x="2428" y="292"/>
                </a:lnTo>
                <a:lnTo>
                  <a:pt x="2426" y="312"/>
                </a:lnTo>
                <a:lnTo>
                  <a:pt x="2425" y="332"/>
                </a:lnTo>
                <a:lnTo>
                  <a:pt x="2420" y="372"/>
                </a:lnTo>
                <a:lnTo>
                  <a:pt x="2413" y="411"/>
                </a:lnTo>
                <a:lnTo>
                  <a:pt x="2413" y="411"/>
                </a:lnTo>
                <a:lnTo>
                  <a:pt x="2406" y="377"/>
                </a:lnTo>
                <a:lnTo>
                  <a:pt x="2399" y="341"/>
                </a:lnTo>
                <a:lnTo>
                  <a:pt x="2394" y="306"/>
                </a:lnTo>
                <a:lnTo>
                  <a:pt x="2391" y="271"/>
                </a:lnTo>
                <a:lnTo>
                  <a:pt x="2390" y="236"/>
                </a:lnTo>
                <a:lnTo>
                  <a:pt x="2390" y="202"/>
                </a:lnTo>
                <a:lnTo>
                  <a:pt x="2392" y="184"/>
                </a:lnTo>
                <a:lnTo>
                  <a:pt x="2393" y="166"/>
                </a:lnTo>
                <a:lnTo>
                  <a:pt x="2397" y="148"/>
                </a:lnTo>
                <a:lnTo>
                  <a:pt x="2400" y="130"/>
                </a:lnTo>
                <a:lnTo>
                  <a:pt x="2400" y="130"/>
                </a:lnTo>
                <a:lnTo>
                  <a:pt x="2381" y="190"/>
                </a:lnTo>
                <a:lnTo>
                  <a:pt x="2364" y="249"/>
                </a:lnTo>
                <a:lnTo>
                  <a:pt x="2356" y="280"/>
                </a:lnTo>
                <a:lnTo>
                  <a:pt x="2349" y="309"/>
                </a:lnTo>
                <a:lnTo>
                  <a:pt x="2342" y="339"/>
                </a:lnTo>
                <a:lnTo>
                  <a:pt x="2337" y="369"/>
                </a:lnTo>
                <a:lnTo>
                  <a:pt x="2337" y="369"/>
                </a:lnTo>
                <a:lnTo>
                  <a:pt x="2304" y="251"/>
                </a:lnTo>
                <a:lnTo>
                  <a:pt x="2304" y="251"/>
                </a:lnTo>
                <a:lnTo>
                  <a:pt x="2307" y="269"/>
                </a:lnTo>
                <a:lnTo>
                  <a:pt x="2307" y="287"/>
                </a:lnTo>
                <a:lnTo>
                  <a:pt x="2305" y="321"/>
                </a:lnTo>
                <a:lnTo>
                  <a:pt x="2302" y="357"/>
                </a:lnTo>
                <a:lnTo>
                  <a:pt x="2296" y="391"/>
                </a:lnTo>
                <a:lnTo>
                  <a:pt x="2290" y="426"/>
                </a:lnTo>
                <a:lnTo>
                  <a:pt x="2282" y="461"/>
                </a:lnTo>
                <a:lnTo>
                  <a:pt x="2264" y="531"/>
                </a:lnTo>
                <a:lnTo>
                  <a:pt x="2264" y="531"/>
                </a:lnTo>
                <a:lnTo>
                  <a:pt x="2254" y="491"/>
                </a:lnTo>
                <a:lnTo>
                  <a:pt x="2243" y="450"/>
                </a:lnTo>
                <a:lnTo>
                  <a:pt x="2243" y="450"/>
                </a:lnTo>
                <a:lnTo>
                  <a:pt x="2239" y="436"/>
                </a:lnTo>
                <a:lnTo>
                  <a:pt x="2238" y="429"/>
                </a:lnTo>
                <a:lnTo>
                  <a:pt x="2238" y="423"/>
                </a:lnTo>
                <a:lnTo>
                  <a:pt x="2238" y="423"/>
                </a:lnTo>
                <a:lnTo>
                  <a:pt x="2237" y="420"/>
                </a:lnTo>
                <a:lnTo>
                  <a:pt x="2237" y="420"/>
                </a:lnTo>
                <a:lnTo>
                  <a:pt x="2237" y="415"/>
                </a:lnTo>
                <a:lnTo>
                  <a:pt x="2237" y="415"/>
                </a:lnTo>
                <a:lnTo>
                  <a:pt x="2208" y="298"/>
                </a:lnTo>
                <a:lnTo>
                  <a:pt x="2208" y="298"/>
                </a:lnTo>
                <a:lnTo>
                  <a:pt x="2205" y="273"/>
                </a:lnTo>
                <a:lnTo>
                  <a:pt x="2201" y="247"/>
                </a:lnTo>
                <a:lnTo>
                  <a:pt x="2199" y="220"/>
                </a:lnTo>
                <a:lnTo>
                  <a:pt x="2198" y="196"/>
                </a:lnTo>
                <a:lnTo>
                  <a:pt x="2199" y="170"/>
                </a:lnTo>
                <a:lnTo>
                  <a:pt x="2200" y="143"/>
                </a:lnTo>
                <a:lnTo>
                  <a:pt x="2203" y="119"/>
                </a:lnTo>
                <a:lnTo>
                  <a:pt x="2209" y="92"/>
                </a:lnTo>
                <a:lnTo>
                  <a:pt x="2209" y="92"/>
                </a:lnTo>
                <a:lnTo>
                  <a:pt x="2192" y="146"/>
                </a:lnTo>
                <a:lnTo>
                  <a:pt x="2175" y="200"/>
                </a:lnTo>
                <a:lnTo>
                  <a:pt x="2160" y="254"/>
                </a:lnTo>
                <a:lnTo>
                  <a:pt x="2154" y="281"/>
                </a:lnTo>
                <a:lnTo>
                  <a:pt x="2148" y="308"/>
                </a:lnTo>
                <a:lnTo>
                  <a:pt x="2144" y="335"/>
                </a:lnTo>
                <a:lnTo>
                  <a:pt x="2141" y="363"/>
                </a:lnTo>
                <a:lnTo>
                  <a:pt x="2138" y="390"/>
                </a:lnTo>
                <a:lnTo>
                  <a:pt x="2137" y="418"/>
                </a:lnTo>
                <a:lnTo>
                  <a:pt x="2138" y="446"/>
                </a:lnTo>
                <a:lnTo>
                  <a:pt x="2141" y="473"/>
                </a:lnTo>
                <a:lnTo>
                  <a:pt x="2145" y="501"/>
                </a:lnTo>
                <a:lnTo>
                  <a:pt x="2150" y="530"/>
                </a:lnTo>
                <a:lnTo>
                  <a:pt x="2150" y="530"/>
                </a:lnTo>
                <a:lnTo>
                  <a:pt x="2147" y="546"/>
                </a:lnTo>
                <a:lnTo>
                  <a:pt x="2147" y="546"/>
                </a:lnTo>
                <a:lnTo>
                  <a:pt x="2142" y="523"/>
                </a:lnTo>
                <a:lnTo>
                  <a:pt x="2137" y="499"/>
                </a:lnTo>
                <a:lnTo>
                  <a:pt x="2130" y="474"/>
                </a:lnTo>
                <a:lnTo>
                  <a:pt x="2123" y="450"/>
                </a:lnTo>
                <a:lnTo>
                  <a:pt x="2123" y="450"/>
                </a:lnTo>
                <a:lnTo>
                  <a:pt x="2119" y="436"/>
                </a:lnTo>
                <a:lnTo>
                  <a:pt x="2118" y="429"/>
                </a:lnTo>
                <a:lnTo>
                  <a:pt x="2117" y="423"/>
                </a:lnTo>
                <a:lnTo>
                  <a:pt x="2117" y="423"/>
                </a:lnTo>
                <a:lnTo>
                  <a:pt x="2116" y="420"/>
                </a:lnTo>
                <a:lnTo>
                  <a:pt x="2114" y="417"/>
                </a:lnTo>
                <a:lnTo>
                  <a:pt x="2112" y="415"/>
                </a:lnTo>
                <a:lnTo>
                  <a:pt x="2112" y="411"/>
                </a:lnTo>
                <a:lnTo>
                  <a:pt x="2112" y="411"/>
                </a:lnTo>
                <a:lnTo>
                  <a:pt x="2094" y="332"/>
                </a:lnTo>
                <a:lnTo>
                  <a:pt x="2087" y="292"/>
                </a:lnTo>
                <a:lnTo>
                  <a:pt x="2081" y="252"/>
                </a:lnTo>
                <a:lnTo>
                  <a:pt x="2078" y="212"/>
                </a:lnTo>
                <a:lnTo>
                  <a:pt x="2078" y="192"/>
                </a:lnTo>
                <a:lnTo>
                  <a:pt x="2078" y="172"/>
                </a:lnTo>
                <a:lnTo>
                  <a:pt x="2079" y="152"/>
                </a:lnTo>
                <a:lnTo>
                  <a:pt x="2081" y="133"/>
                </a:lnTo>
                <a:lnTo>
                  <a:pt x="2084" y="113"/>
                </a:lnTo>
                <a:lnTo>
                  <a:pt x="2088" y="92"/>
                </a:lnTo>
                <a:lnTo>
                  <a:pt x="2088" y="92"/>
                </a:lnTo>
                <a:lnTo>
                  <a:pt x="2072" y="145"/>
                </a:lnTo>
                <a:lnTo>
                  <a:pt x="2055" y="196"/>
                </a:lnTo>
                <a:lnTo>
                  <a:pt x="2041" y="248"/>
                </a:lnTo>
                <a:lnTo>
                  <a:pt x="2035" y="274"/>
                </a:lnTo>
                <a:lnTo>
                  <a:pt x="2029" y="300"/>
                </a:lnTo>
                <a:lnTo>
                  <a:pt x="2029" y="300"/>
                </a:lnTo>
                <a:lnTo>
                  <a:pt x="1998" y="175"/>
                </a:lnTo>
                <a:lnTo>
                  <a:pt x="1998" y="175"/>
                </a:lnTo>
                <a:lnTo>
                  <a:pt x="1999" y="205"/>
                </a:lnTo>
                <a:lnTo>
                  <a:pt x="1999" y="234"/>
                </a:lnTo>
                <a:lnTo>
                  <a:pt x="1998" y="262"/>
                </a:lnTo>
                <a:lnTo>
                  <a:pt x="1995" y="290"/>
                </a:lnTo>
                <a:lnTo>
                  <a:pt x="1991" y="319"/>
                </a:lnTo>
                <a:lnTo>
                  <a:pt x="1986" y="347"/>
                </a:lnTo>
                <a:lnTo>
                  <a:pt x="1976" y="404"/>
                </a:lnTo>
                <a:lnTo>
                  <a:pt x="1976" y="404"/>
                </a:lnTo>
                <a:lnTo>
                  <a:pt x="1975" y="401"/>
                </a:lnTo>
                <a:lnTo>
                  <a:pt x="1975" y="401"/>
                </a:lnTo>
                <a:lnTo>
                  <a:pt x="1957" y="309"/>
                </a:lnTo>
                <a:lnTo>
                  <a:pt x="1950" y="263"/>
                </a:lnTo>
                <a:lnTo>
                  <a:pt x="1944" y="218"/>
                </a:lnTo>
                <a:lnTo>
                  <a:pt x="1940" y="172"/>
                </a:lnTo>
                <a:lnTo>
                  <a:pt x="1940" y="149"/>
                </a:lnTo>
                <a:lnTo>
                  <a:pt x="1940" y="126"/>
                </a:lnTo>
                <a:lnTo>
                  <a:pt x="1941" y="103"/>
                </a:lnTo>
                <a:lnTo>
                  <a:pt x="1944" y="81"/>
                </a:lnTo>
                <a:lnTo>
                  <a:pt x="1946" y="57"/>
                </a:lnTo>
                <a:lnTo>
                  <a:pt x="1951" y="34"/>
                </a:lnTo>
                <a:lnTo>
                  <a:pt x="1951" y="34"/>
                </a:lnTo>
                <a:lnTo>
                  <a:pt x="1935" y="88"/>
                </a:lnTo>
                <a:lnTo>
                  <a:pt x="1921" y="142"/>
                </a:lnTo>
                <a:lnTo>
                  <a:pt x="1907" y="196"/>
                </a:lnTo>
                <a:lnTo>
                  <a:pt x="1896" y="250"/>
                </a:lnTo>
                <a:lnTo>
                  <a:pt x="1896" y="250"/>
                </a:lnTo>
                <a:lnTo>
                  <a:pt x="1877" y="175"/>
                </a:lnTo>
                <a:lnTo>
                  <a:pt x="1877" y="175"/>
                </a:lnTo>
                <a:lnTo>
                  <a:pt x="1878" y="199"/>
                </a:lnTo>
                <a:lnTo>
                  <a:pt x="1880" y="222"/>
                </a:lnTo>
                <a:lnTo>
                  <a:pt x="1878" y="244"/>
                </a:lnTo>
                <a:lnTo>
                  <a:pt x="1877" y="268"/>
                </a:lnTo>
                <a:lnTo>
                  <a:pt x="1875" y="290"/>
                </a:lnTo>
                <a:lnTo>
                  <a:pt x="1871" y="313"/>
                </a:lnTo>
                <a:lnTo>
                  <a:pt x="1864" y="359"/>
                </a:lnTo>
                <a:lnTo>
                  <a:pt x="1855" y="404"/>
                </a:lnTo>
                <a:lnTo>
                  <a:pt x="1844" y="449"/>
                </a:lnTo>
                <a:lnTo>
                  <a:pt x="1835" y="495"/>
                </a:lnTo>
                <a:lnTo>
                  <a:pt x="1825" y="542"/>
                </a:lnTo>
                <a:lnTo>
                  <a:pt x="1825" y="542"/>
                </a:lnTo>
                <a:lnTo>
                  <a:pt x="1824" y="545"/>
                </a:lnTo>
                <a:lnTo>
                  <a:pt x="1824" y="545"/>
                </a:lnTo>
                <a:lnTo>
                  <a:pt x="1819" y="509"/>
                </a:lnTo>
                <a:lnTo>
                  <a:pt x="1812" y="471"/>
                </a:lnTo>
                <a:lnTo>
                  <a:pt x="1804" y="433"/>
                </a:lnTo>
                <a:lnTo>
                  <a:pt x="1793" y="396"/>
                </a:lnTo>
                <a:lnTo>
                  <a:pt x="1793" y="396"/>
                </a:lnTo>
                <a:lnTo>
                  <a:pt x="1793" y="395"/>
                </a:lnTo>
                <a:lnTo>
                  <a:pt x="1793" y="395"/>
                </a:lnTo>
                <a:lnTo>
                  <a:pt x="1788" y="367"/>
                </a:lnTo>
                <a:lnTo>
                  <a:pt x="1788" y="367"/>
                </a:lnTo>
                <a:lnTo>
                  <a:pt x="1788" y="365"/>
                </a:lnTo>
                <a:lnTo>
                  <a:pt x="1788" y="365"/>
                </a:lnTo>
                <a:lnTo>
                  <a:pt x="1787" y="362"/>
                </a:lnTo>
                <a:lnTo>
                  <a:pt x="1787" y="362"/>
                </a:lnTo>
                <a:lnTo>
                  <a:pt x="1787" y="360"/>
                </a:lnTo>
                <a:lnTo>
                  <a:pt x="1787" y="360"/>
                </a:lnTo>
                <a:lnTo>
                  <a:pt x="1787" y="348"/>
                </a:lnTo>
                <a:lnTo>
                  <a:pt x="1787" y="348"/>
                </a:lnTo>
                <a:lnTo>
                  <a:pt x="1756" y="204"/>
                </a:lnTo>
                <a:lnTo>
                  <a:pt x="1756" y="204"/>
                </a:lnTo>
                <a:lnTo>
                  <a:pt x="1753" y="178"/>
                </a:lnTo>
                <a:lnTo>
                  <a:pt x="1750" y="153"/>
                </a:lnTo>
                <a:lnTo>
                  <a:pt x="1749" y="128"/>
                </a:lnTo>
                <a:lnTo>
                  <a:pt x="1748" y="102"/>
                </a:lnTo>
                <a:lnTo>
                  <a:pt x="1749" y="77"/>
                </a:lnTo>
                <a:lnTo>
                  <a:pt x="1752" y="51"/>
                </a:lnTo>
                <a:lnTo>
                  <a:pt x="1755" y="25"/>
                </a:lnTo>
                <a:lnTo>
                  <a:pt x="1760" y="0"/>
                </a:lnTo>
                <a:lnTo>
                  <a:pt x="1760" y="0"/>
                </a:lnTo>
                <a:lnTo>
                  <a:pt x="1742" y="59"/>
                </a:lnTo>
                <a:lnTo>
                  <a:pt x="1726" y="117"/>
                </a:lnTo>
                <a:lnTo>
                  <a:pt x="1711" y="177"/>
                </a:lnTo>
                <a:lnTo>
                  <a:pt x="1704" y="207"/>
                </a:lnTo>
                <a:lnTo>
                  <a:pt x="1699" y="237"/>
                </a:lnTo>
                <a:lnTo>
                  <a:pt x="1695" y="267"/>
                </a:lnTo>
                <a:lnTo>
                  <a:pt x="1691" y="296"/>
                </a:lnTo>
                <a:lnTo>
                  <a:pt x="1689" y="327"/>
                </a:lnTo>
                <a:lnTo>
                  <a:pt x="1689" y="357"/>
                </a:lnTo>
                <a:lnTo>
                  <a:pt x="1689" y="388"/>
                </a:lnTo>
                <a:lnTo>
                  <a:pt x="1691" y="417"/>
                </a:lnTo>
                <a:lnTo>
                  <a:pt x="1695" y="448"/>
                </a:lnTo>
                <a:lnTo>
                  <a:pt x="1701" y="479"/>
                </a:lnTo>
                <a:lnTo>
                  <a:pt x="1701" y="479"/>
                </a:lnTo>
                <a:lnTo>
                  <a:pt x="1697" y="498"/>
                </a:lnTo>
                <a:lnTo>
                  <a:pt x="1697" y="498"/>
                </a:lnTo>
                <a:lnTo>
                  <a:pt x="1692" y="472"/>
                </a:lnTo>
                <a:lnTo>
                  <a:pt x="1686" y="447"/>
                </a:lnTo>
                <a:lnTo>
                  <a:pt x="1680" y="421"/>
                </a:lnTo>
                <a:lnTo>
                  <a:pt x="1673" y="396"/>
                </a:lnTo>
                <a:lnTo>
                  <a:pt x="1673" y="396"/>
                </a:lnTo>
                <a:lnTo>
                  <a:pt x="1670" y="380"/>
                </a:lnTo>
                <a:lnTo>
                  <a:pt x="1669" y="372"/>
                </a:lnTo>
                <a:lnTo>
                  <a:pt x="1667" y="365"/>
                </a:lnTo>
                <a:lnTo>
                  <a:pt x="1667" y="365"/>
                </a:lnTo>
                <a:lnTo>
                  <a:pt x="1667" y="362"/>
                </a:lnTo>
                <a:lnTo>
                  <a:pt x="1665" y="358"/>
                </a:lnTo>
                <a:lnTo>
                  <a:pt x="1664" y="356"/>
                </a:lnTo>
                <a:lnTo>
                  <a:pt x="1663" y="352"/>
                </a:lnTo>
                <a:lnTo>
                  <a:pt x="1663" y="352"/>
                </a:lnTo>
                <a:lnTo>
                  <a:pt x="1645" y="264"/>
                </a:lnTo>
                <a:lnTo>
                  <a:pt x="1638" y="220"/>
                </a:lnTo>
                <a:lnTo>
                  <a:pt x="1632" y="177"/>
                </a:lnTo>
                <a:lnTo>
                  <a:pt x="1628" y="132"/>
                </a:lnTo>
                <a:lnTo>
                  <a:pt x="1628" y="110"/>
                </a:lnTo>
                <a:lnTo>
                  <a:pt x="1628" y="88"/>
                </a:lnTo>
                <a:lnTo>
                  <a:pt x="1629" y="66"/>
                </a:lnTo>
                <a:lnTo>
                  <a:pt x="1632" y="44"/>
                </a:lnTo>
                <a:lnTo>
                  <a:pt x="1634" y="21"/>
                </a:lnTo>
                <a:lnTo>
                  <a:pt x="1639" y="0"/>
                </a:lnTo>
                <a:lnTo>
                  <a:pt x="1639" y="0"/>
                </a:lnTo>
                <a:lnTo>
                  <a:pt x="1622" y="57"/>
                </a:lnTo>
                <a:lnTo>
                  <a:pt x="1606" y="114"/>
                </a:lnTo>
                <a:lnTo>
                  <a:pt x="1592" y="172"/>
                </a:lnTo>
                <a:lnTo>
                  <a:pt x="1586" y="200"/>
                </a:lnTo>
                <a:lnTo>
                  <a:pt x="1580" y="230"/>
                </a:lnTo>
                <a:lnTo>
                  <a:pt x="1580" y="230"/>
                </a:lnTo>
                <a:lnTo>
                  <a:pt x="1549" y="92"/>
                </a:lnTo>
                <a:lnTo>
                  <a:pt x="1549" y="92"/>
                </a:lnTo>
                <a:lnTo>
                  <a:pt x="1550" y="121"/>
                </a:lnTo>
                <a:lnTo>
                  <a:pt x="1550" y="149"/>
                </a:lnTo>
                <a:lnTo>
                  <a:pt x="1549" y="179"/>
                </a:lnTo>
                <a:lnTo>
                  <a:pt x="1546" y="207"/>
                </a:lnTo>
                <a:lnTo>
                  <a:pt x="1544" y="236"/>
                </a:lnTo>
                <a:lnTo>
                  <a:pt x="1541" y="264"/>
                </a:lnTo>
                <a:lnTo>
                  <a:pt x="1530" y="322"/>
                </a:lnTo>
                <a:lnTo>
                  <a:pt x="1530" y="322"/>
                </a:lnTo>
                <a:lnTo>
                  <a:pt x="1530" y="296"/>
                </a:lnTo>
                <a:lnTo>
                  <a:pt x="1531" y="270"/>
                </a:lnTo>
                <a:lnTo>
                  <a:pt x="1535" y="243"/>
                </a:lnTo>
                <a:lnTo>
                  <a:pt x="1541" y="217"/>
                </a:lnTo>
                <a:lnTo>
                  <a:pt x="1541" y="217"/>
                </a:lnTo>
                <a:lnTo>
                  <a:pt x="1526" y="260"/>
                </a:lnTo>
                <a:lnTo>
                  <a:pt x="1512" y="302"/>
                </a:lnTo>
                <a:lnTo>
                  <a:pt x="1499" y="345"/>
                </a:lnTo>
                <a:lnTo>
                  <a:pt x="1487" y="388"/>
                </a:lnTo>
                <a:lnTo>
                  <a:pt x="1487" y="388"/>
                </a:lnTo>
                <a:lnTo>
                  <a:pt x="1482" y="351"/>
                </a:lnTo>
                <a:lnTo>
                  <a:pt x="1475" y="314"/>
                </a:lnTo>
                <a:lnTo>
                  <a:pt x="1475" y="314"/>
                </a:lnTo>
                <a:lnTo>
                  <a:pt x="1475" y="301"/>
                </a:lnTo>
                <a:lnTo>
                  <a:pt x="1475" y="301"/>
                </a:lnTo>
                <a:lnTo>
                  <a:pt x="1428" y="92"/>
                </a:lnTo>
                <a:lnTo>
                  <a:pt x="1428" y="92"/>
                </a:lnTo>
                <a:lnTo>
                  <a:pt x="1429" y="113"/>
                </a:lnTo>
                <a:lnTo>
                  <a:pt x="1430" y="134"/>
                </a:lnTo>
                <a:lnTo>
                  <a:pt x="1429" y="174"/>
                </a:lnTo>
                <a:lnTo>
                  <a:pt x="1425" y="216"/>
                </a:lnTo>
                <a:lnTo>
                  <a:pt x="1421" y="256"/>
                </a:lnTo>
                <a:lnTo>
                  <a:pt x="1414" y="298"/>
                </a:lnTo>
                <a:lnTo>
                  <a:pt x="1406" y="339"/>
                </a:lnTo>
                <a:lnTo>
                  <a:pt x="1390" y="421"/>
                </a:lnTo>
                <a:lnTo>
                  <a:pt x="1390" y="421"/>
                </a:lnTo>
                <a:lnTo>
                  <a:pt x="1385" y="378"/>
                </a:lnTo>
                <a:lnTo>
                  <a:pt x="1377" y="334"/>
                </a:lnTo>
                <a:lnTo>
                  <a:pt x="1377" y="334"/>
                </a:lnTo>
                <a:lnTo>
                  <a:pt x="1377" y="321"/>
                </a:lnTo>
                <a:lnTo>
                  <a:pt x="1377" y="321"/>
                </a:lnTo>
                <a:lnTo>
                  <a:pt x="1348" y="181"/>
                </a:lnTo>
                <a:lnTo>
                  <a:pt x="1348" y="181"/>
                </a:lnTo>
                <a:lnTo>
                  <a:pt x="1350" y="175"/>
                </a:lnTo>
                <a:lnTo>
                  <a:pt x="1350" y="175"/>
                </a:lnTo>
                <a:lnTo>
                  <a:pt x="1347" y="180"/>
                </a:lnTo>
                <a:lnTo>
                  <a:pt x="1347" y="180"/>
                </a:lnTo>
                <a:lnTo>
                  <a:pt x="1329" y="95"/>
                </a:lnTo>
                <a:lnTo>
                  <a:pt x="1329" y="95"/>
                </a:lnTo>
                <a:lnTo>
                  <a:pt x="1332" y="132"/>
                </a:lnTo>
                <a:lnTo>
                  <a:pt x="1332" y="168"/>
                </a:lnTo>
                <a:lnTo>
                  <a:pt x="1329" y="204"/>
                </a:lnTo>
                <a:lnTo>
                  <a:pt x="1326" y="241"/>
                </a:lnTo>
                <a:lnTo>
                  <a:pt x="1326" y="241"/>
                </a:lnTo>
                <a:lnTo>
                  <a:pt x="1315" y="274"/>
                </a:lnTo>
                <a:lnTo>
                  <a:pt x="1305" y="308"/>
                </a:lnTo>
                <a:lnTo>
                  <a:pt x="1295" y="341"/>
                </a:lnTo>
                <a:lnTo>
                  <a:pt x="1288" y="376"/>
                </a:lnTo>
                <a:lnTo>
                  <a:pt x="1282" y="410"/>
                </a:lnTo>
                <a:lnTo>
                  <a:pt x="1280" y="445"/>
                </a:lnTo>
                <a:lnTo>
                  <a:pt x="1278" y="479"/>
                </a:lnTo>
                <a:lnTo>
                  <a:pt x="1278" y="497"/>
                </a:lnTo>
                <a:lnTo>
                  <a:pt x="1281" y="513"/>
                </a:lnTo>
                <a:lnTo>
                  <a:pt x="1281" y="513"/>
                </a:lnTo>
                <a:lnTo>
                  <a:pt x="1277" y="530"/>
                </a:lnTo>
                <a:lnTo>
                  <a:pt x="1277" y="530"/>
                </a:lnTo>
                <a:lnTo>
                  <a:pt x="1276" y="541"/>
                </a:lnTo>
                <a:lnTo>
                  <a:pt x="1276" y="541"/>
                </a:lnTo>
                <a:lnTo>
                  <a:pt x="1270" y="520"/>
                </a:lnTo>
                <a:lnTo>
                  <a:pt x="1263" y="500"/>
                </a:lnTo>
                <a:lnTo>
                  <a:pt x="1263" y="500"/>
                </a:lnTo>
                <a:lnTo>
                  <a:pt x="1259" y="487"/>
                </a:lnTo>
                <a:lnTo>
                  <a:pt x="1258" y="481"/>
                </a:lnTo>
                <a:lnTo>
                  <a:pt x="1257" y="475"/>
                </a:lnTo>
                <a:lnTo>
                  <a:pt x="1257" y="475"/>
                </a:lnTo>
                <a:lnTo>
                  <a:pt x="1257" y="473"/>
                </a:lnTo>
                <a:lnTo>
                  <a:pt x="1255" y="471"/>
                </a:lnTo>
                <a:lnTo>
                  <a:pt x="1254" y="467"/>
                </a:lnTo>
                <a:lnTo>
                  <a:pt x="1252" y="465"/>
                </a:lnTo>
                <a:lnTo>
                  <a:pt x="1252" y="465"/>
                </a:lnTo>
                <a:lnTo>
                  <a:pt x="1235" y="392"/>
                </a:lnTo>
                <a:lnTo>
                  <a:pt x="1227" y="357"/>
                </a:lnTo>
                <a:lnTo>
                  <a:pt x="1221" y="320"/>
                </a:lnTo>
                <a:lnTo>
                  <a:pt x="1219" y="284"/>
                </a:lnTo>
                <a:lnTo>
                  <a:pt x="1218" y="267"/>
                </a:lnTo>
                <a:lnTo>
                  <a:pt x="1218" y="248"/>
                </a:lnTo>
                <a:lnTo>
                  <a:pt x="1219" y="230"/>
                </a:lnTo>
                <a:lnTo>
                  <a:pt x="1221" y="212"/>
                </a:lnTo>
                <a:lnTo>
                  <a:pt x="1225" y="193"/>
                </a:lnTo>
                <a:lnTo>
                  <a:pt x="1229" y="175"/>
                </a:lnTo>
                <a:lnTo>
                  <a:pt x="1229" y="175"/>
                </a:lnTo>
                <a:lnTo>
                  <a:pt x="1207" y="236"/>
                </a:lnTo>
                <a:lnTo>
                  <a:pt x="1197" y="267"/>
                </a:lnTo>
                <a:lnTo>
                  <a:pt x="1187" y="296"/>
                </a:lnTo>
                <a:lnTo>
                  <a:pt x="1187" y="296"/>
                </a:lnTo>
                <a:lnTo>
                  <a:pt x="1186" y="288"/>
                </a:lnTo>
                <a:lnTo>
                  <a:pt x="1186" y="288"/>
                </a:lnTo>
                <a:lnTo>
                  <a:pt x="1186" y="276"/>
                </a:lnTo>
                <a:lnTo>
                  <a:pt x="1186" y="276"/>
                </a:lnTo>
                <a:lnTo>
                  <a:pt x="1138" y="58"/>
                </a:lnTo>
                <a:lnTo>
                  <a:pt x="1138" y="58"/>
                </a:lnTo>
                <a:lnTo>
                  <a:pt x="1140" y="82"/>
                </a:lnTo>
                <a:lnTo>
                  <a:pt x="1141" y="104"/>
                </a:lnTo>
                <a:lnTo>
                  <a:pt x="1140" y="128"/>
                </a:lnTo>
                <a:lnTo>
                  <a:pt x="1138" y="152"/>
                </a:lnTo>
                <a:lnTo>
                  <a:pt x="1135" y="198"/>
                </a:lnTo>
                <a:lnTo>
                  <a:pt x="1129" y="244"/>
                </a:lnTo>
                <a:lnTo>
                  <a:pt x="1122" y="290"/>
                </a:lnTo>
                <a:lnTo>
                  <a:pt x="1112" y="337"/>
                </a:lnTo>
                <a:lnTo>
                  <a:pt x="1095" y="429"/>
                </a:lnTo>
                <a:lnTo>
                  <a:pt x="1095" y="429"/>
                </a:lnTo>
                <a:lnTo>
                  <a:pt x="1090" y="403"/>
                </a:lnTo>
                <a:lnTo>
                  <a:pt x="1086" y="376"/>
                </a:lnTo>
                <a:lnTo>
                  <a:pt x="1083" y="350"/>
                </a:lnTo>
                <a:lnTo>
                  <a:pt x="1080" y="324"/>
                </a:lnTo>
                <a:lnTo>
                  <a:pt x="1080" y="296"/>
                </a:lnTo>
                <a:lnTo>
                  <a:pt x="1083" y="270"/>
                </a:lnTo>
                <a:lnTo>
                  <a:pt x="1086" y="244"/>
                </a:lnTo>
                <a:lnTo>
                  <a:pt x="1091" y="217"/>
                </a:lnTo>
                <a:lnTo>
                  <a:pt x="1091" y="217"/>
                </a:lnTo>
                <a:lnTo>
                  <a:pt x="1066" y="292"/>
                </a:lnTo>
                <a:lnTo>
                  <a:pt x="1066" y="292"/>
                </a:lnTo>
                <a:lnTo>
                  <a:pt x="1065" y="288"/>
                </a:lnTo>
                <a:lnTo>
                  <a:pt x="1065" y="288"/>
                </a:lnTo>
                <a:lnTo>
                  <a:pt x="1065" y="276"/>
                </a:lnTo>
                <a:lnTo>
                  <a:pt x="1065" y="276"/>
                </a:lnTo>
                <a:lnTo>
                  <a:pt x="1018" y="58"/>
                </a:lnTo>
                <a:lnTo>
                  <a:pt x="1018" y="58"/>
                </a:lnTo>
                <a:lnTo>
                  <a:pt x="1020" y="84"/>
                </a:lnTo>
                <a:lnTo>
                  <a:pt x="1020" y="110"/>
                </a:lnTo>
                <a:lnTo>
                  <a:pt x="1019" y="138"/>
                </a:lnTo>
                <a:lnTo>
                  <a:pt x="1018" y="164"/>
                </a:lnTo>
                <a:lnTo>
                  <a:pt x="1015" y="190"/>
                </a:lnTo>
                <a:lnTo>
                  <a:pt x="1013" y="216"/>
                </a:lnTo>
                <a:lnTo>
                  <a:pt x="1004" y="268"/>
                </a:lnTo>
                <a:lnTo>
                  <a:pt x="995" y="320"/>
                </a:lnTo>
                <a:lnTo>
                  <a:pt x="985" y="372"/>
                </a:lnTo>
                <a:lnTo>
                  <a:pt x="975" y="424"/>
                </a:lnTo>
                <a:lnTo>
                  <a:pt x="965" y="477"/>
                </a:lnTo>
                <a:lnTo>
                  <a:pt x="965" y="477"/>
                </a:lnTo>
                <a:lnTo>
                  <a:pt x="962" y="501"/>
                </a:lnTo>
                <a:lnTo>
                  <a:pt x="959" y="526"/>
                </a:lnTo>
                <a:lnTo>
                  <a:pt x="956" y="575"/>
                </a:lnTo>
                <a:lnTo>
                  <a:pt x="956" y="575"/>
                </a:lnTo>
                <a:lnTo>
                  <a:pt x="956" y="575"/>
                </a:lnTo>
                <a:lnTo>
                  <a:pt x="946" y="538"/>
                </a:lnTo>
                <a:lnTo>
                  <a:pt x="935" y="500"/>
                </a:lnTo>
                <a:lnTo>
                  <a:pt x="935" y="500"/>
                </a:lnTo>
                <a:lnTo>
                  <a:pt x="931" y="487"/>
                </a:lnTo>
                <a:lnTo>
                  <a:pt x="930" y="481"/>
                </a:lnTo>
                <a:lnTo>
                  <a:pt x="929" y="475"/>
                </a:lnTo>
                <a:lnTo>
                  <a:pt x="929" y="475"/>
                </a:lnTo>
                <a:lnTo>
                  <a:pt x="929" y="473"/>
                </a:lnTo>
                <a:lnTo>
                  <a:pt x="927" y="471"/>
                </a:lnTo>
                <a:lnTo>
                  <a:pt x="927" y="471"/>
                </a:lnTo>
                <a:lnTo>
                  <a:pt x="907" y="394"/>
                </a:lnTo>
                <a:lnTo>
                  <a:pt x="907" y="394"/>
                </a:lnTo>
                <a:lnTo>
                  <a:pt x="901" y="366"/>
                </a:lnTo>
                <a:lnTo>
                  <a:pt x="897" y="339"/>
                </a:lnTo>
                <a:lnTo>
                  <a:pt x="892" y="312"/>
                </a:lnTo>
                <a:lnTo>
                  <a:pt x="889" y="284"/>
                </a:lnTo>
                <a:lnTo>
                  <a:pt x="889" y="257"/>
                </a:lnTo>
                <a:lnTo>
                  <a:pt x="891" y="230"/>
                </a:lnTo>
                <a:lnTo>
                  <a:pt x="894" y="203"/>
                </a:lnTo>
                <a:lnTo>
                  <a:pt x="900" y="175"/>
                </a:lnTo>
                <a:lnTo>
                  <a:pt x="900" y="175"/>
                </a:lnTo>
                <a:lnTo>
                  <a:pt x="882" y="225"/>
                </a:lnTo>
                <a:lnTo>
                  <a:pt x="866" y="274"/>
                </a:lnTo>
                <a:lnTo>
                  <a:pt x="850" y="324"/>
                </a:lnTo>
                <a:lnTo>
                  <a:pt x="844" y="348"/>
                </a:lnTo>
                <a:lnTo>
                  <a:pt x="840" y="373"/>
                </a:lnTo>
                <a:lnTo>
                  <a:pt x="835" y="398"/>
                </a:lnTo>
                <a:lnTo>
                  <a:pt x="831" y="423"/>
                </a:lnTo>
                <a:lnTo>
                  <a:pt x="829" y="448"/>
                </a:lnTo>
                <a:lnTo>
                  <a:pt x="829" y="473"/>
                </a:lnTo>
                <a:lnTo>
                  <a:pt x="830" y="499"/>
                </a:lnTo>
                <a:lnTo>
                  <a:pt x="833" y="524"/>
                </a:lnTo>
                <a:lnTo>
                  <a:pt x="836" y="550"/>
                </a:lnTo>
                <a:lnTo>
                  <a:pt x="843" y="575"/>
                </a:lnTo>
                <a:lnTo>
                  <a:pt x="843" y="575"/>
                </a:lnTo>
                <a:lnTo>
                  <a:pt x="843" y="575"/>
                </a:lnTo>
                <a:lnTo>
                  <a:pt x="836" y="575"/>
                </a:lnTo>
                <a:lnTo>
                  <a:pt x="836" y="575"/>
                </a:lnTo>
                <a:lnTo>
                  <a:pt x="825" y="538"/>
                </a:lnTo>
                <a:lnTo>
                  <a:pt x="814" y="500"/>
                </a:lnTo>
                <a:lnTo>
                  <a:pt x="814" y="500"/>
                </a:lnTo>
                <a:lnTo>
                  <a:pt x="810" y="487"/>
                </a:lnTo>
                <a:lnTo>
                  <a:pt x="809" y="481"/>
                </a:lnTo>
                <a:lnTo>
                  <a:pt x="809" y="475"/>
                </a:lnTo>
                <a:lnTo>
                  <a:pt x="809" y="475"/>
                </a:lnTo>
                <a:lnTo>
                  <a:pt x="808" y="473"/>
                </a:lnTo>
                <a:lnTo>
                  <a:pt x="805" y="471"/>
                </a:lnTo>
                <a:lnTo>
                  <a:pt x="804" y="467"/>
                </a:lnTo>
                <a:lnTo>
                  <a:pt x="803" y="465"/>
                </a:lnTo>
                <a:lnTo>
                  <a:pt x="803" y="465"/>
                </a:lnTo>
                <a:lnTo>
                  <a:pt x="786" y="392"/>
                </a:lnTo>
                <a:lnTo>
                  <a:pt x="778" y="357"/>
                </a:lnTo>
                <a:lnTo>
                  <a:pt x="773" y="320"/>
                </a:lnTo>
                <a:lnTo>
                  <a:pt x="770" y="284"/>
                </a:lnTo>
                <a:lnTo>
                  <a:pt x="768" y="267"/>
                </a:lnTo>
                <a:lnTo>
                  <a:pt x="768" y="248"/>
                </a:lnTo>
                <a:lnTo>
                  <a:pt x="770" y="230"/>
                </a:lnTo>
                <a:lnTo>
                  <a:pt x="772" y="212"/>
                </a:lnTo>
                <a:lnTo>
                  <a:pt x="776" y="193"/>
                </a:lnTo>
                <a:lnTo>
                  <a:pt x="779" y="175"/>
                </a:lnTo>
                <a:lnTo>
                  <a:pt x="779" y="175"/>
                </a:lnTo>
                <a:lnTo>
                  <a:pt x="763" y="223"/>
                </a:lnTo>
                <a:lnTo>
                  <a:pt x="746" y="270"/>
                </a:lnTo>
                <a:lnTo>
                  <a:pt x="732" y="316"/>
                </a:lnTo>
                <a:lnTo>
                  <a:pt x="726" y="340"/>
                </a:lnTo>
                <a:lnTo>
                  <a:pt x="720" y="364"/>
                </a:lnTo>
                <a:lnTo>
                  <a:pt x="720" y="364"/>
                </a:lnTo>
                <a:lnTo>
                  <a:pt x="689" y="251"/>
                </a:lnTo>
                <a:lnTo>
                  <a:pt x="689" y="251"/>
                </a:lnTo>
                <a:lnTo>
                  <a:pt x="690" y="271"/>
                </a:lnTo>
                <a:lnTo>
                  <a:pt x="691" y="292"/>
                </a:lnTo>
                <a:lnTo>
                  <a:pt x="690" y="312"/>
                </a:lnTo>
                <a:lnTo>
                  <a:pt x="689" y="332"/>
                </a:lnTo>
                <a:lnTo>
                  <a:pt x="684" y="372"/>
                </a:lnTo>
                <a:lnTo>
                  <a:pt x="677" y="411"/>
                </a:lnTo>
                <a:lnTo>
                  <a:pt x="677" y="411"/>
                </a:lnTo>
                <a:lnTo>
                  <a:pt x="670" y="377"/>
                </a:lnTo>
                <a:lnTo>
                  <a:pt x="664" y="341"/>
                </a:lnTo>
                <a:lnTo>
                  <a:pt x="658" y="306"/>
                </a:lnTo>
                <a:lnTo>
                  <a:pt x="655" y="271"/>
                </a:lnTo>
                <a:lnTo>
                  <a:pt x="653" y="236"/>
                </a:lnTo>
                <a:lnTo>
                  <a:pt x="653" y="202"/>
                </a:lnTo>
                <a:lnTo>
                  <a:pt x="656" y="184"/>
                </a:lnTo>
                <a:lnTo>
                  <a:pt x="657" y="166"/>
                </a:lnTo>
                <a:lnTo>
                  <a:pt x="661" y="148"/>
                </a:lnTo>
                <a:lnTo>
                  <a:pt x="664" y="130"/>
                </a:lnTo>
                <a:lnTo>
                  <a:pt x="664" y="130"/>
                </a:lnTo>
                <a:lnTo>
                  <a:pt x="645" y="190"/>
                </a:lnTo>
                <a:lnTo>
                  <a:pt x="627" y="249"/>
                </a:lnTo>
                <a:lnTo>
                  <a:pt x="620" y="280"/>
                </a:lnTo>
                <a:lnTo>
                  <a:pt x="613" y="309"/>
                </a:lnTo>
                <a:lnTo>
                  <a:pt x="606" y="339"/>
                </a:lnTo>
                <a:lnTo>
                  <a:pt x="601" y="369"/>
                </a:lnTo>
                <a:lnTo>
                  <a:pt x="601" y="369"/>
                </a:lnTo>
                <a:lnTo>
                  <a:pt x="569" y="251"/>
                </a:lnTo>
                <a:lnTo>
                  <a:pt x="569" y="251"/>
                </a:lnTo>
                <a:lnTo>
                  <a:pt x="570" y="269"/>
                </a:lnTo>
                <a:lnTo>
                  <a:pt x="570" y="287"/>
                </a:lnTo>
                <a:lnTo>
                  <a:pt x="569" y="321"/>
                </a:lnTo>
                <a:lnTo>
                  <a:pt x="566" y="357"/>
                </a:lnTo>
                <a:lnTo>
                  <a:pt x="560" y="391"/>
                </a:lnTo>
                <a:lnTo>
                  <a:pt x="554" y="426"/>
                </a:lnTo>
                <a:lnTo>
                  <a:pt x="546" y="461"/>
                </a:lnTo>
                <a:lnTo>
                  <a:pt x="528" y="531"/>
                </a:lnTo>
                <a:lnTo>
                  <a:pt x="528" y="531"/>
                </a:lnTo>
                <a:lnTo>
                  <a:pt x="518" y="491"/>
                </a:lnTo>
                <a:lnTo>
                  <a:pt x="506" y="450"/>
                </a:lnTo>
                <a:lnTo>
                  <a:pt x="506" y="450"/>
                </a:lnTo>
                <a:lnTo>
                  <a:pt x="503" y="436"/>
                </a:lnTo>
                <a:lnTo>
                  <a:pt x="502" y="429"/>
                </a:lnTo>
                <a:lnTo>
                  <a:pt x="502" y="423"/>
                </a:lnTo>
                <a:lnTo>
                  <a:pt x="502" y="423"/>
                </a:lnTo>
                <a:lnTo>
                  <a:pt x="500" y="420"/>
                </a:lnTo>
                <a:lnTo>
                  <a:pt x="500" y="420"/>
                </a:lnTo>
                <a:lnTo>
                  <a:pt x="500" y="415"/>
                </a:lnTo>
                <a:lnTo>
                  <a:pt x="500" y="415"/>
                </a:lnTo>
                <a:lnTo>
                  <a:pt x="473" y="298"/>
                </a:lnTo>
                <a:lnTo>
                  <a:pt x="473" y="298"/>
                </a:lnTo>
                <a:lnTo>
                  <a:pt x="468" y="273"/>
                </a:lnTo>
                <a:lnTo>
                  <a:pt x="465" y="247"/>
                </a:lnTo>
                <a:lnTo>
                  <a:pt x="463" y="220"/>
                </a:lnTo>
                <a:lnTo>
                  <a:pt x="461" y="196"/>
                </a:lnTo>
                <a:lnTo>
                  <a:pt x="463" y="170"/>
                </a:lnTo>
                <a:lnTo>
                  <a:pt x="464" y="143"/>
                </a:lnTo>
                <a:lnTo>
                  <a:pt x="467" y="119"/>
                </a:lnTo>
                <a:lnTo>
                  <a:pt x="473" y="92"/>
                </a:lnTo>
                <a:lnTo>
                  <a:pt x="473" y="92"/>
                </a:lnTo>
                <a:lnTo>
                  <a:pt x="455" y="146"/>
                </a:lnTo>
                <a:lnTo>
                  <a:pt x="439" y="200"/>
                </a:lnTo>
                <a:lnTo>
                  <a:pt x="423" y="254"/>
                </a:lnTo>
                <a:lnTo>
                  <a:pt x="417" y="281"/>
                </a:lnTo>
                <a:lnTo>
                  <a:pt x="413" y="308"/>
                </a:lnTo>
                <a:lnTo>
                  <a:pt x="408" y="335"/>
                </a:lnTo>
                <a:lnTo>
                  <a:pt x="404" y="363"/>
                </a:lnTo>
                <a:lnTo>
                  <a:pt x="402" y="390"/>
                </a:lnTo>
                <a:lnTo>
                  <a:pt x="402" y="418"/>
                </a:lnTo>
                <a:lnTo>
                  <a:pt x="402" y="446"/>
                </a:lnTo>
                <a:lnTo>
                  <a:pt x="404" y="473"/>
                </a:lnTo>
                <a:lnTo>
                  <a:pt x="409" y="501"/>
                </a:lnTo>
                <a:lnTo>
                  <a:pt x="415" y="530"/>
                </a:lnTo>
                <a:lnTo>
                  <a:pt x="415" y="530"/>
                </a:lnTo>
                <a:lnTo>
                  <a:pt x="410" y="546"/>
                </a:lnTo>
                <a:lnTo>
                  <a:pt x="410" y="546"/>
                </a:lnTo>
                <a:lnTo>
                  <a:pt x="406" y="523"/>
                </a:lnTo>
                <a:lnTo>
                  <a:pt x="401" y="499"/>
                </a:lnTo>
                <a:lnTo>
                  <a:pt x="394" y="474"/>
                </a:lnTo>
                <a:lnTo>
                  <a:pt x="387" y="450"/>
                </a:lnTo>
                <a:lnTo>
                  <a:pt x="387" y="450"/>
                </a:lnTo>
                <a:lnTo>
                  <a:pt x="383" y="436"/>
                </a:lnTo>
                <a:lnTo>
                  <a:pt x="382" y="429"/>
                </a:lnTo>
                <a:lnTo>
                  <a:pt x="381" y="423"/>
                </a:lnTo>
                <a:lnTo>
                  <a:pt x="381" y="423"/>
                </a:lnTo>
                <a:lnTo>
                  <a:pt x="381" y="420"/>
                </a:lnTo>
                <a:lnTo>
                  <a:pt x="378" y="417"/>
                </a:lnTo>
                <a:lnTo>
                  <a:pt x="376" y="415"/>
                </a:lnTo>
                <a:lnTo>
                  <a:pt x="376" y="411"/>
                </a:lnTo>
                <a:lnTo>
                  <a:pt x="376" y="411"/>
                </a:lnTo>
                <a:lnTo>
                  <a:pt x="358" y="332"/>
                </a:lnTo>
                <a:lnTo>
                  <a:pt x="351" y="292"/>
                </a:lnTo>
                <a:lnTo>
                  <a:pt x="345" y="252"/>
                </a:lnTo>
                <a:lnTo>
                  <a:pt x="342" y="212"/>
                </a:lnTo>
                <a:lnTo>
                  <a:pt x="342" y="192"/>
                </a:lnTo>
                <a:lnTo>
                  <a:pt x="342" y="172"/>
                </a:lnTo>
                <a:lnTo>
                  <a:pt x="343" y="152"/>
                </a:lnTo>
                <a:lnTo>
                  <a:pt x="345" y="133"/>
                </a:lnTo>
                <a:lnTo>
                  <a:pt x="347" y="113"/>
                </a:lnTo>
                <a:lnTo>
                  <a:pt x="352" y="92"/>
                </a:lnTo>
                <a:lnTo>
                  <a:pt x="352" y="92"/>
                </a:lnTo>
                <a:lnTo>
                  <a:pt x="336" y="145"/>
                </a:lnTo>
                <a:lnTo>
                  <a:pt x="319" y="196"/>
                </a:lnTo>
                <a:lnTo>
                  <a:pt x="305" y="248"/>
                </a:lnTo>
                <a:lnTo>
                  <a:pt x="299" y="274"/>
                </a:lnTo>
                <a:lnTo>
                  <a:pt x="293" y="300"/>
                </a:lnTo>
                <a:lnTo>
                  <a:pt x="293" y="300"/>
                </a:lnTo>
                <a:lnTo>
                  <a:pt x="262" y="175"/>
                </a:lnTo>
                <a:lnTo>
                  <a:pt x="262" y="175"/>
                </a:lnTo>
                <a:lnTo>
                  <a:pt x="263" y="205"/>
                </a:lnTo>
                <a:lnTo>
                  <a:pt x="263" y="234"/>
                </a:lnTo>
                <a:lnTo>
                  <a:pt x="262" y="262"/>
                </a:lnTo>
                <a:lnTo>
                  <a:pt x="260" y="290"/>
                </a:lnTo>
                <a:lnTo>
                  <a:pt x="255" y="319"/>
                </a:lnTo>
                <a:lnTo>
                  <a:pt x="250" y="347"/>
                </a:lnTo>
                <a:lnTo>
                  <a:pt x="240" y="404"/>
                </a:lnTo>
                <a:lnTo>
                  <a:pt x="240" y="404"/>
                </a:lnTo>
                <a:lnTo>
                  <a:pt x="238" y="401"/>
                </a:lnTo>
                <a:lnTo>
                  <a:pt x="238" y="401"/>
                </a:lnTo>
                <a:lnTo>
                  <a:pt x="221" y="309"/>
                </a:lnTo>
                <a:lnTo>
                  <a:pt x="213" y="263"/>
                </a:lnTo>
                <a:lnTo>
                  <a:pt x="208" y="218"/>
                </a:lnTo>
                <a:lnTo>
                  <a:pt x="204" y="172"/>
                </a:lnTo>
                <a:lnTo>
                  <a:pt x="204" y="149"/>
                </a:lnTo>
                <a:lnTo>
                  <a:pt x="204" y="126"/>
                </a:lnTo>
                <a:lnTo>
                  <a:pt x="205" y="103"/>
                </a:lnTo>
                <a:lnTo>
                  <a:pt x="208" y="81"/>
                </a:lnTo>
                <a:lnTo>
                  <a:pt x="210" y="57"/>
                </a:lnTo>
                <a:lnTo>
                  <a:pt x="215" y="34"/>
                </a:lnTo>
                <a:lnTo>
                  <a:pt x="215" y="34"/>
                </a:lnTo>
                <a:lnTo>
                  <a:pt x="199" y="88"/>
                </a:lnTo>
                <a:lnTo>
                  <a:pt x="185" y="142"/>
                </a:lnTo>
                <a:lnTo>
                  <a:pt x="171" y="196"/>
                </a:lnTo>
                <a:lnTo>
                  <a:pt x="160" y="250"/>
                </a:lnTo>
                <a:lnTo>
                  <a:pt x="160" y="250"/>
                </a:lnTo>
                <a:lnTo>
                  <a:pt x="141" y="175"/>
                </a:lnTo>
                <a:lnTo>
                  <a:pt x="141" y="175"/>
                </a:lnTo>
                <a:lnTo>
                  <a:pt x="142" y="199"/>
                </a:lnTo>
                <a:lnTo>
                  <a:pt x="143" y="222"/>
                </a:lnTo>
                <a:lnTo>
                  <a:pt x="142" y="244"/>
                </a:lnTo>
                <a:lnTo>
                  <a:pt x="141" y="268"/>
                </a:lnTo>
                <a:lnTo>
                  <a:pt x="139" y="290"/>
                </a:lnTo>
                <a:lnTo>
                  <a:pt x="135" y="313"/>
                </a:lnTo>
                <a:lnTo>
                  <a:pt x="128" y="359"/>
                </a:lnTo>
                <a:lnTo>
                  <a:pt x="119" y="404"/>
                </a:lnTo>
                <a:lnTo>
                  <a:pt x="109" y="449"/>
                </a:lnTo>
                <a:lnTo>
                  <a:pt x="98" y="495"/>
                </a:lnTo>
                <a:lnTo>
                  <a:pt x="89" y="542"/>
                </a:lnTo>
                <a:lnTo>
                  <a:pt x="89" y="542"/>
                </a:lnTo>
                <a:lnTo>
                  <a:pt x="88" y="545"/>
                </a:lnTo>
                <a:lnTo>
                  <a:pt x="88" y="545"/>
                </a:lnTo>
                <a:lnTo>
                  <a:pt x="83" y="509"/>
                </a:lnTo>
                <a:lnTo>
                  <a:pt x="76" y="471"/>
                </a:lnTo>
                <a:lnTo>
                  <a:pt x="68" y="433"/>
                </a:lnTo>
                <a:lnTo>
                  <a:pt x="57" y="396"/>
                </a:lnTo>
                <a:lnTo>
                  <a:pt x="57" y="396"/>
                </a:lnTo>
                <a:lnTo>
                  <a:pt x="57" y="395"/>
                </a:lnTo>
                <a:lnTo>
                  <a:pt x="57" y="395"/>
                </a:lnTo>
                <a:lnTo>
                  <a:pt x="52" y="367"/>
                </a:lnTo>
                <a:lnTo>
                  <a:pt x="52" y="367"/>
                </a:lnTo>
                <a:lnTo>
                  <a:pt x="52" y="365"/>
                </a:lnTo>
                <a:lnTo>
                  <a:pt x="52" y="365"/>
                </a:lnTo>
                <a:lnTo>
                  <a:pt x="51" y="362"/>
                </a:lnTo>
                <a:lnTo>
                  <a:pt x="51" y="362"/>
                </a:lnTo>
                <a:lnTo>
                  <a:pt x="51" y="360"/>
                </a:lnTo>
                <a:lnTo>
                  <a:pt x="51" y="360"/>
                </a:lnTo>
                <a:lnTo>
                  <a:pt x="51" y="348"/>
                </a:lnTo>
                <a:lnTo>
                  <a:pt x="51" y="348"/>
                </a:lnTo>
                <a:lnTo>
                  <a:pt x="20" y="204"/>
                </a:lnTo>
                <a:lnTo>
                  <a:pt x="20" y="204"/>
                </a:lnTo>
                <a:lnTo>
                  <a:pt x="17" y="178"/>
                </a:lnTo>
                <a:lnTo>
                  <a:pt x="14" y="153"/>
                </a:lnTo>
                <a:lnTo>
                  <a:pt x="13" y="128"/>
                </a:lnTo>
                <a:lnTo>
                  <a:pt x="13" y="102"/>
                </a:lnTo>
                <a:lnTo>
                  <a:pt x="13" y="77"/>
                </a:lnTo>
                <a:lnTo>
                  <a:pt x="15" y="51"/>
                </a:lnTo>
                <a:lnTo>
                  <a:pt x="19" y="25"/>
                </a:lnTo>
                <a:lnTo>
                  <a:pt x="24" y="0"/>
                </a:lnTo>
                <a:lnTo>
                  <a:pt x="24" y="0"/>
                </a:lnTo>
                <a:lnTo>
                  <a:pt x="0" y="79"/>
                </a:lnTo>
                <a:lnTo>
                  <a:pt x="0" y="1068"/>
                </a:lnTo>
                <a:lnTo>
                  <a:pt x="34560" y="1068"/>
                </a:lnTo>
                <a:lnTo>
                  <a:pt x="34560" y="298"/>
                </a:lnTo>
                <a:lnTo>
                  <a:pt x="34560" y="298"/>
                </a:lnTo>
                <a:lnTo>
                  <a:pt x="34553" y="324"/>
                </a:lnTo>
                <a:lnTo>
                  <a:pt x="34546" y="351"/>
                </a:lnTo>
                <a:lnTo>
                  <a:pt x="34540" y="378"/>
                </a:lnTo>
                <a:lnTo>
                  <a:pt x="34535" y="404"/>
                </a:lnTo>
                <a:lnTo>
                  <a:pt x="34533" y="431"/>
                </a:lnTo>
                <a:lnTo>
                  <a:pt x="34530" y="459"/>
                </a:lnTo>
                <a:lnTo>
                  <a:pt x="34530" y="486"/>
                </a:lnTo>
                <a:lnTo>
                  <a:pt x="34533" y="513"/>
                </a:lnTo>
                <a:lnTo>
                  <a:pt x="34533" y="513"/>
                </a:lnTo>
                <a:close/>
                <a:moveTo>
                  <a:pt x="1600" y="575"/>
                </a:moveTo>
                <a:lnTo>
                  <a:pt x="1600" y="575"/>
                </a:lnTo>
                <a:lnTo>
                  <a:pt x="1601" y="571"/>
                </a:lnTo>
                <a:lnTo>
                  <a:pt x="1601" y="571"/>
                </a:lnTo>
                <a:lnTo>
                  <a:pt x="1602" y="568"/>
                </a:lnTo>
                <a:lnTo>
                  <a:pt x="1602" y="568"/>
                </a:lnTo>
                <a:lnTo>
                  <a:pt x="1603" y="575"/>
                </a:lnTo>
                <a:lnTo>
                  <a:pt x="1600" y="575"/>
                </a:lnTo>
                <a:close/>
                <a:moveTo>
                  <a:pt x="3363" y="575"/>
                </a:moveTo>
                <a:lnTo>
                  <a:pt x="3363" y="575"/>
                </a:lnTo>
                <a:lnTo>
                  <a:pt x="3363" y="571"/>
                </a:lnTo>
                <a:lnTo>
                  <a:pt x="3363" y="571"/>
                </a:lnTo>
                <a:lnTo>
                  <a:pt x="3364" y="568"/>
                </a:lnTo>
                <a:lnTo>
                  <a:pt x="3364" y="568"/>
                </a:lnTo>
                <a:lnTo>
                  <a:pt x="3366" y="575"/>
                </a:lnTo>
                <a:lnTo>
                  <a:pt x="3363" y="575"/>
                </a:lnTo>
                <a:close/>
                <a:moveTo>
                  <a:pt x="5099" y="575"/>
                </a:moveTo>
                <a:lnTo>
                  <a:pt x="5099" y="575"/>
                </a:lnTo>
                <a:lnTo>
                  <a:pt x="5099" y="571"/>
                </a:lnTo>
                <a:lnTo>
                  <a:pt x="5099" y="571"/>
                </a:lnTo>
                <a:lnTo>
                  <a:pt x="5101" y="568"/>
                </a:lnTo>
                <a:lnTo>
                  <a:pt x="5101" y="568"/>
                </a:lnTo>
                <a:lnTo>
                  <a:pt x="5102" y="575"/>
                </a:lnTo>
                <a:lnTo>
                  <a:pt x="5099" y="575"/>
                </a:lnTo>
                <a:close/>
                <a:moveTo>
                  <a:pt x="6862" y="575"/>
                </a:moveTo>
                <a:lnTo>
                  <a:pt x="6862" y="575"/>
                </a:lnTo>
                <a:lnTo>
                  <a:pt x="6863" y="571"/>
                </a:lnTo>
                <a:lnTo>
                  <a:pt x="6863" y="571"/>
                </a:lnTo>
                <a:lnTo>
                  <a:pt x="6863" y="568"/>
                </a:lnTo>
                <a:lnTo>
                  <a:pt x="6863" y="568"/>
                </a:lnTo>
                <a:lnTo>
                  <a:pt x="6865" y="575"/>
                </a:lnTo>
                <a:lnTo>
                  <a:pt x="6862" y="575"/>
                </a:lnTo>
                <a:close/>
                <a:moveTo>
                  <a:pt x="8598" y="575"/>
                </a:moveTo>
                <a:lnTo>
                  <a:pt x="8598" y="575"/>
                </a:lnTo>
                <a:lnTo>
                  <a:pt x="8599" y="571"/>
                </a:lnTo>
                <a:lnTo>
                  <a:pt x="8599" y="571"/>
                </a:lnTo>
                <a:lnTo>
                  <a:pt x="8599" y="568"/>
                </a:lnTo>
                <a:lnTo>
                  <a:pt x="8599" y="568"/>
                </a:lnTo>
                <a:lnTo>
                  <a:pt x="8601" y="575"/>
                </a:lnTo>
                <a:lnTo>
                  <a:pt x="8598" y="575"/>
                </a:lnTo>
                <a:close/>
                <a:moveTo>
                  <a:pt x="10360" y="575"/>
                </a:moveTo>
                <a:lnTo>
                  <a:pt x="10360" y="575"/>
                </a:lnTo>
                <a:lnTo>
                  <a:pt x="10361" y="571"/>
                </a:lnTo>
                <a:lnTo>
                  <a:pt x="10361" y="571"/>
                </a:lnTo>
                <a:lnTo>
                  <a:pt x="10363" y="568"/>
                </a:lnTo>
                <a:lnTo>
                  <a:pt x="10363" y="568"/>
                </a:lnTo>
                <a:lnTo>
                  <a:pt x="10364" y="575"/>
                </a:lnTo>
                <a:lnTo>
                  <a:pt x="10360" y="575"/>
                </a:lnTo>
                <a:close/>
                <a:moveTo>
                  <a:pt x="12096" y="575"/>
                </a:moveTo>
                <a:lnTo>
                  <a:pt x="12096" y="575"/>
                </a:lnTo>
                <a:lnTo>
                  <a:pt x="12098" y="571"/>
                </a:lnTo>
                <a:lnTo>
                  <a:pt x="12098" y="571"/>
                </a:lnTo>
                <a:lnTo>
                  <a:pt x="12098" y="568"/>
                </a:lnTo>
                <a:lnTo>
                  <a:pt x="12098" y="568"/>
                </a:lnTo>
                <a:lnTo>
                  <a:pt x="12100" y="575"/>
                </a:lnTo>
                <a:lnTo>
                  <a:pt x="12096" y="575"/>
                </a:lnTo>
                <a:close/>
                <a:moveTo>
                  <a:pt x="13860" y="575"/>
                </a:moveTo>
                <a:lnTo>
                  <a:pt x="13860" y="575"/>
                </a:lnTo>
                <a:lnTo>
                  <a:pt x="13860" y="571"/>
                </a:lnTo>
                <a:lnTo>
                  <a:pt x="13860" y="571"/>
                </a:lnTo>
                <a:lnTo>
                  <a:pt x="13861" y="568"/>
                </a:lnTo>
                <a:lnTo>
                  <a:pt x="13861" y="568"/>
                </a:lnTo>
                <a:lnTo>
                  <a:pt x="13862" y="575"/>
                </a:lnTo>
                <a:lnTo>
                  <a:pt x="13860" y="575"/>
                </a:lnTo>
                <a:close/>
                <a:moveTo>
                  <a:pt x="15596" y="575"/>
                </a:moveTo>
                <a:lnTo>
                  <a:pt x="15596" y="575"/>
                </a:lnTo>
                <a:lnTo>
                  <a:pt x="15596" y="571"/>
                </a:lnTo>
                <a:lnTo>
                  <a:pt x="15596" y="571"/>
                </a:lnTo>
                <a:lnTo>
                  <a:pt x="15597" y="568"/>
                </a:lnTo>
                <a:lnTo>
                  <a:pt x="15597" y="568"/>
                </a:lnTo>
                <a:lnTo>
                  <a:pt x="15598" y="575"/>
                </a:lnTo>
                <a:lnTo>
                  <a:pt x="15596" y="575"/>
                </a:lnTo>
                <a:close/>
                <a:moveTo>
                  <a:pt x="17386" y="575"/>
                </a:moveTo>
                <a:lnTo>
                  <a:pt x="17386" y="575"/>
                </a:lnTo>
                <a:lnTo>
                  <a:pt x="17386" y="571"/>
                </a:lnTo>
                <a:lnTo>
                  <a:pt x="17386" y="571"/>
                </a:lnTo>
                <a:lnTo>
                  <a:pt x="17387" y="568"/>
                </a:lnTo>
                <a:lnTo>
                  <a:pt x="17387" y="568"/>
                </a:lnTo>
                <a:lnTo>
                  <a:pt x="17388" y="575"/>
                </a:lnTo>
                <a:lnTo>
                  <a:pt x="17386" y="575"/>
                </a:lnTo>
                <a:close/>
                <a:moveTo>
                  <a:pt x="19122" y="575"/>
                </a:moveTo>
                <a:lnTo>
                  <a:pt x="19122" y="575"/>
                </a:lnTo>
                <a:lnTo>
                  <a:pt x="19122" y="571"/>
                </a:lnTo>
                <a:lnTo>
                  <a:pt x="19122" y="571"/>
                </a:lnTo>
                <a:lnTo>
                  <a:pt x="19123" y="568"/>
                </a:lnTo>
                <a:lnTo>
                  <a:pt x="19123" y="568"/>
                </a:lnTo>
                <a:lnTo>
                  <a:pt x="19124" y="575"/>
                </a:lnTo>
                <a:lnTo>
                  <a:pt x="19122" y="575"/>
                </a:lnTo>
                <a:close/>
                <a:moveTo>
                  <a:pt x="20884" y="575"/>
                </a:moveTo>
                <a:lnTo>
                  <a:pt x="20884" y="575"/>
                </a:lnTo>
                <a:lnTo>
                  <a:pt x="20885" y="571"/>
                </a:lnTo>
                <a:lnTo>
                  <a:pt x="20885" y="571"/>
                </a:lnTo>
                <a:lnTo>
                  <a:pt x="20885" y="568"/>
                </a:lnTo>
                <a:lnTo>
                  <a:pt x="20885" y="568"/>
                </a:lnTo>
                <a:lnTo>
                  <a:pt x="20888" y="575"/>
                </a:lnTo>
                <a:lnTo>
                  <a:pt x="20884" y="575"/>
                </a:lnTo>
                <a:close/>
                <a:moveTo>
                  <a:pt x="22620" y="575"/>
                </a:moveTo>
                <a:lnTo>
                  <a:pt x="22620" y="575"/>
                </a:lnTo>
                <a:lnTo>
                  <a:pt x="22621" y="571"/>
                </a:lnTo>
                <a:lnTo>
                  <a:pt x="22621" y="571"/>
                </a:lnTo>
                <a:lnTo>
                  <a:pt x="22621" y="568"/>
                </a:lnTo>
                <a:lnTo>
                  <a:pt x="22621" y="568"/>
                </a:lnTo>
                <a:lnTo>
                  <a:pt x="22624" y="575"/>
                </a:lnTo>
                <a:lnTo>
                  <a:pt x="22620" y="575"/>
                </a:lnTo>
                <a:close/>
                <a:moveTo>
                  <a:pt x="24382" y="575"/>
                </a:moveTo>
                <a:lnTo>
                  <a:pt x="24382" y="575"/>
                </a:lnTo>
                <a:lnTo>
                  <a:pt x="24384" y="571"/>
                </a:lnTo>
                <a:lnTo>
                  <a:pt x="24384" y="571"/>
                </a:lnTo>
                <a:lnTo>
                  <a:pt x="24385" y="568"/>
                </a:lnTo>
                <a:lnTo>
                  <a:pt x="24385" y="568"/>
                </a:lnTo>
                <a:lnTo>
                  <a:pt x="24386" y="575"/>
                </a:lnTo>
                <a:lnTo>
                  <a:pt x="24382" y="575"/>
                </a:lnTo>
                <a:close/>
                <a:moveTo>
                  <a:pt x="26119" y="575"/>
                </a:moveTo>
                <a:lnTo>
                  <a:pt x="26119" y="575"/>
                </a:lnTo>
                <a:lnTo>
                  <a:pt x="26120" y="571"/>
                </a:lnTo>
                <a:lnTo>
                  <a:pt x="26120" y="571"/>
                </a:lnTo>
                <a:lnTo>
                  <a:pt x="26121" y="568"/>
                </a:lnTo>
                <a:lnTo>
                  <a:pt x="26121" y="568"/>
                </a:lnTo>
                <a:lnTo>
                  <a:pt x="26122" y="575"/>
                </a:lnTo>
                <a:lnTo>
                  <a:pt x="26119" y="575"/>
                </a:lnTo>
                <a:close/>
                <a:moveTo>
                  <a:pt x="27882" y="575"/>
                </a:moveTo>
                <a:lnTo>
                  <a:pt x="27882" y="575"/>
                </a:lnTo>
                <a:lnTo>
                  <a:pt x="27882" y="571"/>
                </a:lnTo>
                <a:lnTo>
                  <a:pt x="27882" y="571"/>
                </a:lnTo>
                <a:lnTo>
                  <a:pt x="27883" y="568"/>
                </a:lnTo>
                <a:lnTo>
                  <a:pt x="27883" y="568"/>
                </a:lnTo>
                <a:lnTo>
                  <a:pt x="27884" y="575"/>
                </a:lnTo>
                <a:lnTo>
                  <a:pt x="27882" y="575"/>
                </a:lnTo>
                <a:close/>
                <a:moveTo>
                  <a:pt x="29618" y="575"/>
                </a:moveTo>
                <a:lnTo>
                  <a:pt x="29618" y="575"/>
                </a:lnTo>
                <a:lnTo>
                  <a:pt x="29618" y="571"/>
                </a:lnTo>
                <a:lnTo>
                  <a:pt x="29618" y="571"/>
                </a:lnTo>
                <a:lnTo>
                  <a:pt x="29619" y="568"/>
                </a:lnTo>
                <a:lnTo>
                  <a:pt x="29619" y="568"/>
                </a:lnTo>
                <a:lnTo>
                  <a:pt x="29621" y="575"/>
                </a:lnTo>
                <a:lnTo>
                  <a:pt x="29618" y="575"/>
                </a:lnTo>
                <a:close/>
                <a:moveTo>
                  <a:pt x="31381" y="575"/>
                </a:moveTo>
                <a:lnTo>
                  <a:pt x="31381" y="575"/>
                </a:lnTo>
                <a:lnTo>
                  <a:pt x="31382" y="571"/>
                </a:lnTo>
                <a:lnTo>
                  <a:pt x="31382" y="571"/>
                </a:lnTo>
                <a:lnTo>
                  <a:pt x="31382" y="568"/>
                </a:lnTo>
                <a:lnTo>
                  <a:pt x="31382" y="568"/>
                </a:lnTo>
                <a:lnTo>
                  <a:pt x="31384" y="575"/>
                </a:lnTo>
                <a:lnTo>
                  <a:pt x="31381" y="575"/>
                </a:lnTo>
                <a:close/>
                <a:moveTo>
                  <a:pt x="33117" y="575"/>
                </a:moveTo>
                <a:lnTo>
                  <a:pt x="33117" y="575"/>
                </a:lnTo>
                <a:lnTo>
                  <a:pt x="33118" y="571"/>
                </a:lnTo>
                <a:lnTo>
                  <a:pt x="33118" y="571"/>
                </a:lnTo>
                <a:lnTo>
                  <a:pt x="33118" y="568"/>
                </a:lnTo>
                <a:lnTo>
                  <a:pt x="33118" y="568"/>
                </a:lnTo>
                <a:lnTo>
                  <a:pt x="33120" y="575"/>
                </a:lnTo>
                <a:lnTo>
                  <a:pt x="33117" y="575"/>
                </a:lnTo>
                <a:close/>
              </a:path>
            </a:pathLst>
          </a:custGeom>
          <a:gradFill flip="none" rotWithShape="1">
            <a:gsLst>
              <a:gs pos="0">
                <a:srgbClr val="234525"/>
              </a:gs>
              <a:gs pos="100000">
                <a:srgbClr val="152D19"/>
              </a:gs>
            </a:gsLst>
            <a:lin ang="54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</a:bodyPr>
          <a:lstStyle/>
          <a:p>
            <a:endParaRPr lang="en-US" sz="1980" dirty="0">
              <a:latin typeface="Calibri" panose="020F0502020204030204" pitchFamily="34" charset="0"/>
            </a:endParaRPr>
          </a:p>
        </p:txBody>
      </p:sp>
      <p:sp>
        <p:nvSpPr>
          <p:cNvPr id="815" name="Rectangle 70"/>
          <p:cNvSpPr>
            <a:spLocks noChangeArrowheads="1"/>
          </p:cNvSpPr>
          <p:nvPr/>
        </p:nvSpPr>
        <p:spPr bwMode="auto">
          <a:xfrm>
            <a:off x="265224" y="1696967"/>
            <a:ext cx="4267493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292" tIns="20117" rIns="30175" bIns="20117"/>
          <a:lstStyle/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Deep rooted live oak trees</a:t>
            </a:r>
          </a:p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No phytotoxic BTEX levels present</a:t>
            </a:r>
          </a:p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Well documented history of BTEX being degraded through phyto</a:t>
            </a:r>
          </a:p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Shallow groundwater where the root zone of Quercus agrifolia (California oaks) can reach.</a:t>
            </a:r>
          </a:p>
        </p:txBody>
      </p:sp>
      <p:sp>
        <p:nvSpPr>
          <p:cNvPr id="244" name="Title 1">
            <a:extLst>
              <a:ext uri="{FF2B5EF4-FFF2-40B4-BE49-F238E27FC236}">
                <a16:creationId xmlns:a16="http://schemas.microsoft.com/office/drawing/2014/main" id="{2BFEA450-2915-4242-8924-F8EC7923A549}"/>
              </a:ext>
            </a:extLst>
          </p:cNvPr>
          <p:cNvSpPr txBox="1">
            <a:spLocks/>
          </p:cNvSpPr>
          <p:nvPr/>
        </p:nvSpPr>
        <p:spPr>
          <a:xfrm>
            <a:off x="410028" y="-485423"/>
            <a:ext cx="8229600" cy="5016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36133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47" name="Title 1">
            <a:extLst>
              <a:ext uri="{FF2B5EF4-FFF2-40B4-BE49-F238E27FC236}">
                <a16:creationId xmlns:a16="http://schemas.microsoft.com/office/drawing/2014/main" id="{EE284587-E58E-4678-8EF1-DC3077EA187E}"/>
              </a:ext>
            </a:extLst>
          </p:cNvPr>
          <p:cNvSpPr txBox="1">
            <a:spLocks/>
          </p:cNvSpPr>
          <p:nvPr/>
        </p:nvSpPr>
        <p:spPr>
          <a:xfrm>
            <a:off x="457200" y="902247"/>
            <a:ext cx="8229600" cy="5016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36133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Site Characteristics Conducive to Phyto</a:t>
            </a:r>
          </a:p>
        </p:txBody>
      </p:sp>
      <p:sp>
        <p:nvSpPr>
          <p:cNvPr id="169" name="Slide Number Placeholder 4">
            <a:extLst>
              <a:ext uri="{FF2B5EF4-FFF2-40B4-BE49-F238E27FC236}">
                <a16:creationId xmlns:a16="http://schemas.microsoft.com/office/drawing/2014/main" id="{3DB90878-5143-4B89-85FD-12FACD502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6180" y="7203864"/>
            <a:ext cx="389299" cy="413808"/>
          </a:xfrm>
        </p:spPr>
        <p:txBody>
          <a:bodyPr/>
          <a:lstStyle/>
          <a:p>
            <a:fld id="{8252AB0C-A1F3-8C4A-9286-BCDE923929C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roup 283"/>
          <p:cNvGrpSpPr/>
          <p:nvPr/>
        </p:nvGrpSpPr>
        <p:grpSpPr>
          <a:xfrm>
            <a:off x="0" y="1441599"/>
            <a:ext cx="10058400" cy="4945380"/>
            <a:chOff x="0" y="2362200"/>
            <a:chExt cx="9144000" cy="4495800"/>
          </a:xfrm>
        </p:grpSpPr>
        <p:sp>
          <p:nvSpPr>
            <p:cNvPr id="285" name="Rectangle 284"/>
            <p:cNvSpPr/>
            <p:nvPr/>
          </p:nvSpPr>
          <p:spPr bwMode="auto">
            <a:xfrm rot="10800000">
              <a:off x="0" y="2362200"/>
              <a:ext cx="9144000" cy="4495800"/>
            </a:xfrm>
            <a:prstGeom prst="rect">
              <a:avLst/>
            </a:prstGeom>
            <a:gradFill flip="none" rotWithShape="1">
              <a:gsLst>
                <a:gs pos="1000">
                  <a:schemeClr val="bg1"/>
                </a:gs>
                <a:gs pos="100000">
                  <a:schemeClr val="accent1">
                    <a:lumMod val="50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584" tIns="50292" rIns="100584" bIns="50292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980" dirty="0"/>
            </a:p>
          </p:txBody>
        </p:sp>
        <p:sp>
          <p:nvSpPr>
            <p:cNvPr id="286" name="Freeform 5"/>
            <p:cNvSpPr>
              <a:spLocks/>
            </p:cNvSpPr>
            <p:nvPr/>
          </p:nvSpPr>
          <p:spPr bwMode="auto">
            <a:xfrm>
              <a:off x="0" y="4343400"/>
              <a:ext cx="9144000" cy="1933575"/>
            </a:xfrm>
            <a:custGeom>
              <a:avLst/>
              <a:gdLst/>
              <a:ahLst/>
              <a:cxnLst>
                <a:cxn ang="0">
                  <a:pos x="5303" y="229"/>
                </a:cxn>
                <a:cxn ang="0">
                  <a:pos x="5063" y="176"/>
                </a:cxn>
                <a:cxn ang="0">
                  <a:pos x="4979" y="156"/>
                </a:cxn>
                <a:cxn ang="0">
                  <a:pos x="4798" y="76"/>
                </a:cxn>
                <a:cxn ang="0">
                  <a:pos x="4579" y="57"/>
                </a:cxn>
                <a:cxn ang="0">
                  <a:pos x="4084" y="162"/>
                </a:cxn>
                <a:cxn ang="0">
                  <a:pos x="3871" y="91"/>
                </a:cxn>
                <a:cxn ang="0">
                  <a:pos x="3762" y="86"/>
                </a:cxn>
                <a:cxn ang="0">
                  <a:pos x="3558" y="86"/>
                </a:cxn>
                <a:cxn ang="0">
                  <a:pos x="3521" y="100"/>
                </a:cxn>
                <a:cxn ang="0">
                  <a:pos x="3407" y="162"/>
                </a:cxn>
                <a:cxn ang="0">
                  <a:pos x="3380" y="173"/>
                </a:cxn>
                <a:cxn ang="0">
                  <a:pos x="3329" y="179"/>
                </a:cxn>
                <a:cxn ang="0">
                  <a:pos x="3247" y="171"/>
                </a:cxn>
                <a:cxn ang="0">
                  <a:pos x="2988" y="95"/>
                </a:cxn>
                <a:cxn ang="0">
                  <a:pos x="2333" y="210"/>
                </a:cxn>
                <a:cxn ang="0">
                  <a:pos x="1579" y="152"/>
                </a:cxn>
                <a:cxn ang="0">
                  <a:pos x="1542" y="135"/>
                </a:cxn>
                <a:cxn ang="0">
                  <a:pos x="1495" y="102"/>
                </a:cxn>
                <a:cxn ang="0">
                  <a:pos x="1473" y="85"/>
                </a:cxn>
                <a:cxn ang="0">
                  <a:pos x="1429" y="56"/>
                </a:cxn>
                <a:cxn ang="0">
                  <a:pos x="1363" y="29"/>
                </a:cxn>
                <a:cxn ang="0">
                  <a:pos x="941" y="29"/>
                </a:cxn>
                <a:cxn ang="0">
                  <a:pos x="912" y="46"/>
                </a:cxn>
                <a:cxn ang="0">
                  <a:pos x="844" y="79"/>
                </a:cxn>
                <a:cxn ang="0">
                  <a:pos x="806" y="89"/>
                </a:cxn>
                <a:cxn ang="0">
                  <a:pos x="759" y="93"/>
                </a:cxn>
                <a:cxn ang="0">
                  <a:pos x="745" y="92"/>
                </a:cxn>
                <a:cxn ang="0">
                  <a:pos x="490" y="29"/>
                </a:cxn>
                <a:cxn ang="0">
                  <a:pos x="143" y="138"/>
                </a:cxn>
                <a:cxn ang="0">
                  <a:pos x="76" y="1291"/>
                </a:cxn>
                <a:cxn ang="0">
                  <a:pos x="519" y="1262"/>
                </a:cxn>
                <a:cxn ang="0">
                  <a:pos x="609" y="1298"/>
                </a:cxn>
                <a:cxn ang="0">
                  <a:pos x="632" y="1310"/>
                </a:cxn>
                <a:cxn ang="0">
                  <a:pos x="656" y="1314"/>
                </a:cxn>
                <a:cxn ang="0">
                  <a:pos x="731" y="1311"/>
                </a:cxn>
                <a:cxn ang="0">
                  <a:pos x="1047" y="1196"/>
                </a:cxn>
                <a:cxn ang="0">
                  <a:pos x="1622" y="1329"/>
                </a:cxn>
                <a:cxn ang="0">
                  <a:pos x="1961" y="1315"/>
                </a:cxn>
                <a:cxn ang="0">
                  <a:pos x="2125" y="1266"/>
                </a:cxn>
                <a:cxn ang="0">
                  <a:pos x="2181" y="1262"/>
                </a:cxn>
                <a:cxn ang="0">
                  <a:pos x="2274" y="1267"/>
                </a:cxn>
                <a:cxn ang="0">
                  <a:pos x="2349" y="1279"/>
                </a:cxn>
                <a:cxn ang="0">
                  <a:pos x="2373" y="1286"/>
                </a:cxn>
                <a:cxn ang="0">
                  <a:pos x="2928" y="1410"/>
                </a:cxn>
                <a:cxn ang="0">
                  <a:pos x="3354" y="1372"/>
                </a:cxn>
                <a:cxn ang="0">
                  <a:pos x="3839" y="1315"/>
                </a:cxn>
                <a:cxn ang="0">
                  <a:pos x="4380" y="1372"/>
                </a:cxn>
                <a:cxn ang="0">
                  <a:pos x="4540" y="1328"/>
                </a:cxn>
                <a:cxn ang="0">
                  <a:pos x="4579" y="1315"/>
                </a:cxn>
                <a:cxn ang="0">
                  <a:pos x="4626" y="1311"/>
                </a:cxn>
                <a:cxn ang="0">
                  <a:pos x="4791" y="1314"/>
                </a:cxn>
                <a:cxn ang="0">
                  <a:pos x="5146" y="1372"/>
                </a:cxn>
                <a:cxn ang="0">
                  <a:pos x="5541" y="1324"/>
                </a:cxn>
                <a:cxn ang="0">
                  <a:pos x="5608" y="162"/>
                </a:cxn>
              </a:cxnLst>
              <a:rect l="0" t="0" r="r" b="b"/>
              <a:pathLst>
                <a:path w="5760" h="1410">
                  <a:moveTo>
                    <a:pt x="5608" y="162"/>
                  </a:moveTo>
                  <a:lnTo>
                    <a:pt x="5465" y="162"/>
                  </a:lnTo>
                  <a:lnTo>
                    <a:pt x="5303" y="229"/>
                  </a:lnTo>
                  <a:lnTo>
                    <a:pt x="5303" y="229"/>
                  </a:lnTo>
                  <a:lnTo>
                    <a:pt x="5165" y="199"/>
                  </a:lnTo>
                  <a:lnTo>
                    <a:pt x="5063" y="176"/>
                  </a:lnTo>
                  <a:lnTo>
                    <a:pt x="4998" y="162"/>
                  </a:lnTo>
                  <a:lnTo>
                    <a:pt x="4998" y="162"/>
                  </a:lnTo>
                  <a:lnTo>
                    <a:pt x="4979" y="156"/>
                  </a:lnTo>
                  <a:lnTo>
                    <a:pt x="4951" y="144"/>
                  </a:lnTo>
                  <a:lnTo>
                    <a:pt x="4884" y="116"/>
                  </a:lnTo>
                  <a:lnTo>
                    <a:pt x="4798" y="76"/>
                  </a:lnTo>
                  <a:lnTo>
                    <a:pt x="4732" y="57"/>
                  </a:lnTo>
                  <a:lnTo>
                    <a:pt x="4637" y="57"/>
                  </a:lnTo>
                  <a:lnTo>
                    <a:pt x="4579" y="57"/>
                  </a:lnTo>
                  <a:lnTo>
                    <a:pt x="4472" y="124"/>
                  </a:lnTo>
                  <a:lnTo>
                    <a:pt x="4227" y="162"/>
                  </a:lnTo>
                  <a:lnTo>
                    <a:pt x="4084" y="162"/>
                  </a:lnTo>
                  <a:lnTo>
                    <a:pt x="3946" y="95"/>
                  </a:lnTo>
                  <a:lnTo>
                    <a:pt x="3946" y="95"/>
                  </a:lnTo>
                  <a:lnTo>
                    <a:pt x="3871" y="91"/>
                  </a:lnTo>
                  <a:lnTo>
                    <a:pt x="3811" y="87"/>
                  </a:lnTo>
                  <a:lnTo>
                    <a:pt x="3762" y="86"/>
                  </a:lnTo>
                  <a:lnTo>
                    <a:pt x="3762" y="86"/>
                  </a:lnTo>
                  <a:lnTo>
                    <a:pt x="3564" y="86"/>
                  </a:lnTo>
                  <a:lnTo>
                    <a:pt x="3564" y="86"/>
                  </a:lnTo>
                  <a:lnTo>
                    <a:pt x="3558" y="86"/>
                  </a:lnTo>
                  <a:lnTo>
                    <a:pt x="3552" y="87"/>
                  </a:lnTo>
                  <a:lnTo>
                    <a:pt x="3538" y="93"/>
                  </a:lnTo>
                  <a:lnTo>
                    <a:pt x="3521" y="100"/>
                  </a:lnTo>
                  <a:lnTo>
                    <a:pt x="3501" y="110"/>
                  </a:lnTo>
                  <a:lnTo>
                    <a:pt x="3457" y="135"/>
                  </a:lnTo>
                  <a:lnTo>
                    <a:pt x="3407" y="162"/>
                  </a:lnTo>
                  <a:lnTo>
                    <a:pt x="3407" y="162"/>
                  </a:lnTo>
                  <a:lnTo>
                    <a:pt x="3394" y="168"/>
                  </a:lnTo>
                  <a:lnTo>
                    <a:pt x="3380" y="173"/>
                  </a:lnTo>
                  <a:lnTo>
                    <a:pt x="3363" y="176"/>
                  </a:lnTo>
                  <a:lnTo>
                    <a:pt x="3347" y="179"/>
                  </a:lnTo>
                  <a:lnTo>
                    <a:pt x="3329" y="179"/>
                  </a:lnTo>
                  <a:lnTo>
                    <a:pt x="3312" y="179"/>
                  </a:lnTo>
                  <a:lnTo>
                    <a:pt x="3277" y="176"/>
                  </a:lnTo>
                  <a:lnTo>
                    <a:pt x="3247" y="171"/>
                  </a:lnTo>
                  <a:lnTo>
                    <a:pt x="3222" y="168"/>
                  </a:lnTo>
                  <a:lnTo>
                    <a:pt x="3198" y="162"/>
                  </a:lnTo>
                  <a:lnTo>
                    <a:pt x="2988" y="95"/>
                  </a:lnTo>
                  <a:lnTo>
                    <a:pt x="2828" y="86"/>
                  </a:lnTo>
                  <a:lnTo>
                    <a:pt x="2630" y="162"/>
                  </a:lnTo>
                  <a:lnTo>
                    <a:pt x="2333" y="210"/>
                  </a:lnTo>
                  <a:lnTo>
                    <a:pt x="2134" y="210"/>
                  </a:lnTo>
                  <a:lnTo>
                    <a:pt x="1909" y="152"/>
                  </a:lnTo>
                  <a:lnTo>
                    <a:pt x="1579" y="152"/>
                  </a:lnTo>
                  <a:lnTo>
                    <a:pt x="1579" y="152"/>
                  </a:lnTo>
                  <a:lnTo>
                    <a:pt x="1569" y="148"/>
                  </a:lnTo>
                  <a:lnTo>
                    <a:pt x="1542" y="135"/>
                  </a:lnTo>
                  <a:lnTo>
                    <a:pt x="1527" y="125"/>
                  </a:lnTo>
                  <a:lnTo>
                    <a:pt x="1510" y="114"/>
                  </a:lnTo>
                  <a:lnTo>
                    <a:pt x="1495" y="102"/>
                  </a:lnTo>
                  <a:lnTo>
                    <a:pt x="1480" y="91"/>
                  </a:lnTo>
                  <a:lnTo>
                    <a:pt x="1480" y="91"/>
                  </a:lnTo>
                  <a:lnTo>
                    <a:pt x="1473" y="85"/>
                  </a:lnTo>
                  <a:lnTo>
                    <a:pt x="1466" y="79"/>
                  </a:lnTo>
                  <a:lnTo>
                    <a:pt x="1448" y="67"/>
                  </a:lnTo>
                  <a:lnTo>
                    <a:pt x="1429" y="56"/>
                  </a:lnTo>
                  <a:lnTo>
                    <a:pt x="1409" y="48"/>
                  </a:lnTo>
                  <a:lnTo>
                    <a:pt x="1377" y="33"/>
                  </a:lnTo>
                  <a:lnTo>
                    <a:pt x="1363" y="29"/>
                  </a:lnTo>
                  <a:lnTo>
                    <a:pt x="1276" y="29"/>
                  </a:lnTo>
                  <a:lnTo>
                    <a:pt x="1119" y="0"/>
                  </a:lnTo>
                  <a:lnTo>
                    <a:pt x="941" y="29"/>
                  </a:lnTo>
                  <a:lnTo>
                    <a:pt x="941" y="29"/>
                  </a:lnTo>
                  <a:lnTo>
                    <a:pt x="927" y="38"/>
                  </a:lnTo>
                  <a:lnTo>
                    <a:pt x="912" y="46"/>
                  </a:lnTo>
                  <a:lnTo>
                    <a:pt x="891" y="58"/>
                  </a:lnTo>
                  <a:lnTo>
                    <a:pt x="869" y="69"/>
                  </a:lnTo>
                  <a:lnTo>
                    <a:pt x="844" y="79"/>
                  </a:lnTo>
                  <a:lnTo>
                    <a:pt x="831" y="83"/>
                  </a:lnTo>
                  <a:lnTo>
                    <a:pt x="819" y="87"/>
                  </a:lnTo>
                  <a:lnTo>
                    <a:pt x="806" y="89"/>
                  </a:lnTo>
                  <a:lnTo>
                    <a:pt x="794" y="91"/>
                  </a:lnTo>
                  <a:lnTo>
                    <a:pt x="794" y="91"/>
                  </a:lnTo>
                  <a:lnTo>
                    <a:pt x="759" y="93"/>
                  </a:lnTo>
                  <a:lnTo>
                    <a:pt x="746" y="93"/>
                  </a:lnTo>
                  <a:lnTo>
                    <a:pt x="745" y="92"/>
                  </a:lnTo>
                  <a:lnTo>
                    <a:pt x="745" y="92"/>
                  </a:lnTo>
                  <a:lnTo>
                    <a:pt x="746" y="91"/>
                  </a:lnTo>
                  <a:lnTo>
                    <a:pt x="606" y="43"/>
                  </a:lnTo>
                  <a:lnTo>
                    <a:pt x="490" y="29"/>
                  </a:lnTo>
                  <a:lnTo>
                    <a:pt x="383" y="67"/>
                  </a:lnTo>
                  <a:lnTo>
                    <a:pt x="292" y="133"/>
                  </a:lnTo>
                  <a:lnTo>
                    <a:pt x="143" y="138"/>
                  </a:lnTo>
                  <a:lnTo>
                    <a:pt x="0" y="71"/>
                  </a:lnTo>
                  <a:lnTo>
                    <a:pt x="0" y="1298"/>
                  </a:lnTo>
                  <a:lnTo>
                    <a:pt x="76" y="1291"/>
                  </a:lnTo>
                  <a:lnTo>
                    <a:pt x="200" y="1234"/>
                  </a:lnTo>
                  <a:lnTo>
                    <a:pt x="383" y="1243"/>
                  </a:lnTo>
                  <a:lnTo>
                    <a:pt x="519" y="1262"/>
                  </a:lnTo>
                  <a:lnTo>
                    <a:pt x="519" y="1262"/>
                  </a:lnTo>
                  <a:lnTo>
                    <a:pt x="571" y="1283"/>
                  </a:lnTo>
                  <a:lnTo>
                    <a:pt x="609" y="1298"/>
                  </a:lnTo>
                  <a:lnTo>
                    <a:pt x="624" y="1305"/>
                  </a:lnTo>
                  <a:lnTo>
                    <a:pt x="632" y="1310"/>
                  </a:lnTo>
                  <a:lnTo>
                    <a:pt x="632" y="1310"/>
                  </a:lnTo>
                  <a:lnTo>
                    <a:pt x="636" y="1311"/>
                  </a:lnTo>
                  <a:lnTo>
                    <a:pt x="641" y="1312"/>
                  </a:lnTo>
                  <a:lnTo>
                    <a:pt x="656" y="1314"/>
                  </a:lnTo>
                  <a:lnTo>
                    <a:pt x="675" y="1315"/>
                  </a:lnTo>
                  <a:lnTo>
                    <a:pt x="695" y="1314"/>
                  </a:lnTo>
                  <a:lnTo>
                    <a:pt x="731" y="1311"/>
                  </a:lnTo>
                  <a:lnTo>
                    <a:pt x="746" y="1310"/>
                  </a:lnTo>
                  <a:lnTo>
                    <a:pt x="794" y="1291"/>
                  </a:lnTo>
                  <a:lnTo>
                    <a:pt x="1047" y="1196"/>
                  </a:lnTo>
                  <a:lnTo>
                    <a:pt x="1276" y="1243"/>
                  </a:lnTo>
                  <a:lnTo>
                    <a:pt x="1501" y="1296"/>
                  </a:lnTo>
                  <a:lnTo>
                    <a:pt x="1622" y="1329"/>
                  </a:lnTo>
                  <a:lnTo>
                    <a:pt x="1854" y="1329"/>
                  </a:lnTo>
                  <a:lnTo>
                    <a:pt x="1961" y="1315"/>
                  </a:lnTo>
                  <a:lnTo>
                    <a:pt x="1961" y="1315"/>
                  </a:lnTo>
                  <a:lnTo>
                    <a:pt x="2118" y="1267"/>
                  </a:lnTo>
                  <a:lnTo>
                    <a:pt x="2118" y="1267"/>
                  </a:lnTo>
                  <a:lnTo>
                    <a:pt x="2125" y="1266"/>
                  </a:lnTo>
                  <a:lnTo>
                    <a:pt x="2134" y="1265"/>
                  </a:lnTo>
                  <a:lnTo>
                    <a:pt x="2156" y="1264"/>
                  </a:lnTo>
                  <a:lnTo>
                    <a:pt x="2181" y="1262"/>
                  </a:lnTo>
                  <a:lnTo>
                    <a:pt x="2209" y="1264"/>
                  </a:lnTo>
                  <a:lnTo>
                    <a:pt x="2254" y="1266"/>
                  </a:lnTo>
                  <a:lnTo>
                    <a:pt x="2274" y="1267"/>
                  </a:lnTo>
                  <a:lnTo>
                    <a:pt x="2274" y="1267"/>
                  </a:lnTo>
                  <a:lnTo>
                    <a:pt x="2316" y="1273"/>
                  </a:lnTo>
                  <a:lnTo>
                    <a:pt x="2349" y="1279"/>
                  </a:lnTo>
                  <a:lnTo>
                    <a:pt x="2364" y="1283"/>
                  </a:lnTo>
                  <a:lnTo>
                    <a:pt x="2373" y="1286"/>
                  </a:lnTo>
                  <a:lnTo>
                    <a:pt x="2373" y="1286"/>
                  </a:lnTo>
                  <a:lnTo>
                    <a:pt x="2504" y="1343"/>
                  </a:lnTo>
                  <a:lnTo>
                    <a:pt x="2771" y="1410"/>
                  </a:lnTo>
                  <a:lnTo>
                    <a:pt x="2928" y="1410"/>
                  </a:lnTo>
                  <a:lnTo>
                    <a:pt x="3026" y="1372"/>
                  </a:lnTo>
                  <a:lnTo>
                    <a:pt x="3225" y="1372"/>
                  </a:lnTo>
                  <a:lnTo>
                    <a:pt x="3354" y="1372"/>
                  </a:lnTo>
                  <a:lnTo>
                    <a:pt x="3493" y="1324"/>
                  </a:lnTo>
                  <a:lnTo>
                    <a:pt x="3640" y="1296"/>
                  </a:lnTo>
                  <a:lnTo>
                    <a:pt x="3839" y="1315"/>
                  </a:lnTo>
                  <a:lnTo>
                    <a:pt x="4018" y="1372"/>
                  </a:lnTo>
                  <a:lnTo>
                    <a:pt x="4246" y="1372"/>
                  </a:lnTo>
                  <a:lnTo>
                    <a:pt x="4380" y="1372"/>
                  </a:lnTo>
                  <a:lnTo>
                    <a:pt x="4380" y="1372"/>
                  </a:lnTo>
                  <a:lnTo>
                    <a:pt x="4472" y="1347"/>
                  </a:lnTo>
                  <a:lnTo>
                    <a:pt x="4540" y="1328"/>
                  </a:lnTo>
                  <a:lnTo>
                    <a:pt x="4565" y="1319"/>
                  </a:lnTo>
                  <a:lnTo>
                    <a:pt x="4579" y="1315"/>
                  </a:lnTo>
                  <a:lnTo>
                    <a:pt x="4579" y="1315"/>
                  </a:lnTo>
                  <a:lnTo>
                    <a:pt x="4585" y="1314"/>
                  </a:lnTo>
                  <a:lnTo>
                    <a:pt x="4595" y="1312"/>
                  </a:lnTo>
                  <a:lnTo>
                    <a:pt x="4626" y="1311"/>
                  </a:lnTo>
                  <a:lnTo>
                    <a:pt x="4666" y="1310"/>
                  </a:lnTo>
                  <a:lnTo>
                    <a:pt x="4710" y="1311"/>
                  </a:lnTo>
                  <a:lnTo>
                    <a:pt x="4791" y="1314"/>
                  </a:lnTo>
                  <a:lnTo>
                    <a:pt x="4827" y="1315"/>
                  </a:lnTo>
                  <a:lnTo>
                    <a:pt x="5008" y="1372"/>
                  </a:lnTo>
                  <a:lnTo>
                    <a:pt x="5146" y="1372"/>
                  </a:lnTo>
                  <a:lnTo>
                    <a:pt x="5265" y="1372"/>
                  </a:lnTo>
                  <a:lnTo>
                    <a:pt x="5427" y="1324"/>
                  </a:lnTo>
                  <a:lnTo>
                    <a:pt x="5541" y="1324"/>
                  </a:lnTo>
                  <a:lnTo>
                    <a:pt x="5760" y="1372"/>
                  </a:lnTo>
                  <a:lnTo>
                    <a:pt x="5760" y="105"/>
                  </a:lnTo>
                  <a:lnTo>
                    <a:pt x="5608" y="162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5400000" scaled="0"/>
              <a:tileRect/>
            </a:gradFill>
            <a:ln w="952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584" tIns="50292" rIns="100584" bIns="50292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980" dirty="0"/>
            </a:p>
          </p:txBody>
        </p:sp>
        <p:sp>
          <p:nvSpPr>
            <p:cNvPr id="287" name="Freeform 5"/>
            <p:cNvSpPr>
              <a:spLocks/>
            </p:cNvSpPr>
            <p:nvPr/>
          </p:nvSpPr>
          <p:spPr bwMode="auto">
            <a:xfrm rot="10800000">
              <a:off x="0" y="3276600"/>
              <a:ext cx="9144000" cy="1752600"/>
            </a:xfrm>
            <a:custGeom>
              <a:avLst/>
              <a:gdLst/>
              <a:ahLst/>
              <a:cxnLst>
                <a:cxn ang="0">
                  <a:pos x="5303" y="229"/>
                </a:cxn>
                <a:cxn ang="0">
                  <a:pos x="5063" y="176"/>
                </a:cxn>
                <a:cxn ang="0">
                  <a:pos x="4979" y="156"/>
                </a:cxn>
                <a:cxn ang="0">
                  <a:pos x="4798" y="76"/>
                </a:cxn>
                <a:cxn ang="0">
                  <a:pos x="4579" y="57"/>
                </a:cxn>
                <a:cxn ang="0">
                  <a:pos x="4084" y="162"/>
                </a:cxn>
                <a:cxn ang="0">
                  <a:pos x="3871" y="91"/>
                </a:cxn>
                <a:cxn ang="0">
                  <a:pos x="3762" y="86"/>
                </a:cxn>
                <a:cxn ang="0">
                  <a:pos x="3558" y="86"/>
                </a:cxn>
                <a:cxn ang="0">
                  <a:pos x="3521" y="100"/>
                </a:cxn>
                <a:cxn ang="0">
                  <a:pos x="3407" y="162"/>
                </a:cxn>
                <a:cxn ang="0">
                  <a:pos x="3380" y="173"/>
                </a:cxn>
                <a:cxn ang="0">
                  <a:pos x="3329" y="179"/>
                </a:cxn>
                <a:cxn ang="0">
                  <a:pos x="3247" y="171"/>
                </a:cxn>
                <a:cxn ang="0">
                  <a:pos x="2988" y="95"/>
                </a:cxn>
                <a:cxn ang="0">
                  <a:pos x="2333" y="210"/>
                </a:cxn>
                <a:cxn ang="0">
                  <a:pos x="1579" y="152"/>
                </a:cxn>
                <a:cxn ang="0">
                  <a:pos x="1542" y="135"/>
                </a:cxn>
                <a:cxn ang="0">
                  <a:pos x="1495" y="102"/>
                </a:cxn>
                <a:cxn ang="0">
                  <a:pos x="1473" y="85"/>
                </a:cxn>
                <a:cxn ang="0">
                  <a:pos x="1429" y="56"/>
                </a:cxn>
                <a:cxn ang="0">
                  <a:pos x="1363" y="29"/>
                </a:cxn>
                <a:cxn ang="0">
                  <a:pos x="941" y="29"/>
                </a:cxn>
                <a:cxn ang="0">
                  <a:pos x="912" y="46"/>
                </a:cxn>
                <a:cxn ang="0">
                  <a:pos x="844" y="79"/>
                </a:cxn>
                <a:cxn ang="0">
                  <a:pos x="806" y="89"/>
                </a:cxn>
                <a:cxn ang="0">
                  <a:pos x="759" y="93"/>
                </a:cxn>
                <a:cxn ang="0">
                  <a:pos x="745" y="92"/>
                </a:cxn>
                <a:cxn ang="0">
                  <a:pos x="490" y="29"/>
                </a:cxn>
                <a:cxn ang="0">
                  <a:pos x="143" y="138"/>
                </a:cxn>
                <a:cxn ang="0">
                  <a:pos x="76" y="1291"/>
                </a:cxn>
                <a:cxn ang="0">
                  <a:pos x="519" y="1262"/>
                </a:cxn>
                <a:cxn ang="0">
                  <a:pos x="609" y="1298"/>
                </a:cxn>
                <a:cxn ang="0">
                  <a:pos x="632" y="1310"/>
                </a:cxn>
                <a:cxn ang="0">
                  <a:pos x="656" y="1314"/>
                </a:cxn>
                <a:cxn ang="0">
                  <a:pos x="731" y="1311"/>
                </a:cxn>
                <a:cxn ang="0">
                  <a:pos x="1047" y="1196"/>
                </a:cxn>
                <a:cxn ang="0">
                  <a:pos x="1622" y="1329"/>
                </a:cxn>
                <a:cxn ang="0">
                  <a:pos x="1961" y="1315"/>
                </a:cxn>
                <a:cxn ang="0">
                  <a:pos x="2125" y="1266"/>
                </a:cxn>
                <a:cxn ang="0">
                  <a:pos x="2181" y="1262"/>
                </a:cxn>
                <a:cxn ang="0">
                  <a:pos x="2274" y="1267"/>
                </a:cxn>
                <a:cxn ang="0">
                  <a:pos x="2349" y="1279"/>
                </a:cxn>
                <a:cxn ang="0">
                  <a:pos x="2373" y="1286"/>
                </a:cxn>
                <a:cxn ang="0">
                  <a:pos x="2928" y="1410"/>
                </a:cxn>
                <a:cxn ang="0">
                  <a:pos x="3354" y="1372"/>
                </a:cxn>
                <a:cxn ang="0">
                  <a:pos x="3839" y="1315"/>
                </a:cxn>
                <a:cxn ang="0">
                  <a:pos x="4380" y="1372"/>
                </a:cxn>
                <a:cxn ang="0">
                  <a:pos x="4540" y="1328"/>
                </a:cxn>
                <a:cxn ang="0">
                  <a:pos x="4579" y="1315"/>
                </a:cxn>
                <a:cxn ang="0">
                  <a:pos x="4626" y="1311"/>
                </a:cxn>
                <a:cxn ang="0">
                  <a:pos x="4791" y="1314"/>
                </a:cxn>
                <a:cxn ang="0">
                  <a:pos x="5146" y="1372"/>
                </a:cxn>
                <a:cxn ang="0">
                  <a:pos x="5541" y="1324"/>
                </a:cxn>
                <a:cxn ang="0">
                  <a:pos x="5608" y="162"/>
                </a:cxn>
              </a:cxnLst>
              <a:rect l="0" t="0" r="r" b="b"/>
              <a:pathLst>
                <a:path w="5760" h="1410">
                  <a:moveTo>
                    <a:pt x="5608" y="162"/>
                  </a:moveTo>
                  <a:lnTo>
                    <a:pt x="5465" y="162"/>
                  </a:lnTo>
                  <a:lnTo>
                    <a:pt x="5303" y="229"/>
                  </a:lnTo>
                  <a:lnTo>
                    <a:pt x="5303" y="229"/>
                  </a:lnTo>
                  <a:lnTo>
                    <a:pt x="5165" y="199"/>
                  </a:lnTo>
                  <a:lnTo>
                    <a:pt x="5063" y="176"/>
                  </a:lnTo>
                  <a:lnTo>
                    <a:pt x="4998" y="162"/>
                  </a:lnTo>
                  <a:lnTo>
                    <a:pt x="4998" y="162"/>
                  </a:lnTo>
                  <a:lnTo>
                    <a:pt x="4979" y="156"/>
                  </a:lnTo>
                  <a:lnTo>
                    <a:pt x="4951" y="144"/>
                  </a:lnTo>
                  <a:lnTo>
                    <a:pt x="4884" y="116"/>
                  </a:lnTo>
                  <a:lnTo>
                    <a:pt x="4798" y="76"/>
                  </a:lnTo>
                  <a:lnTo>
                    <a:pt x="4732" y="57"/>
                  </a:lnTo>
                  <a:lnTo>
                    <a:pt x="4637" y="57"/>
                  </a:lnTo>
                  <a:lnTo>
                    <a:pt x="4579" y="57"/>
                  </a:lnTo>
                  <a:lnTo>
                    <a:pt x="4472" y="124"/>
                  </a:lnTo>
                  <a:lnTo>
                    <a:pt x="4227" y="162"/>
                  </a:lnTo>
                  <a:lnTo>
                    <a:pt x="4084" y="162"/>
                  </a:lnTo>
                  <a:lnTo>
                    <a:pt x="3946" y="95"/>
                  </a:lnTo>
                  <a:lnTo>
                    <a:pt x="3946" y="95"/>
                  </a:lnTo>
                  <a:lnTo>
                    <a:pt x="3871" y="91"/>
                  </a:lnTo>
                  <a:lnTo>
                    <a:pt x="3811" y="87"/>
                  </a:lnTo>
                  <a:lnTo>
                    <a:pt x="3762" y="86"/>
                  </a:lnTo>
                  <a:lnTo>
                    <a:pt x="3762" y="86"/>
                  </a:lnTo>
                  <a:lnTo>
                    <a:pt x="3564" y="86"/>
                  </a:lnTo>
                  <a:lnTo>
                    <a:pt x="3564" y="86"/>
                  </a:lnTo>
                  <a:lnTo>
                    <a:pt x="3558" y="86"/>
                  </a:lnTo>
                  <a:lnTo>
                    <a:pt x="3552" y="87"/>
                  </a:lnTo>
                  <a:lnTo>
                    <a:pt x="3538" y="93"/>
                  </a:lnTo>
                  <a:lnTo>
                    <a:pt x="3521" y="100"/>
                  </a:lnTo>
                  <a:lnTo>
                    <a:pt x="3501" y="110"/>
                  </a:lnTo>
                  <a:lnTo>
                    <a:pt x="3457" y="135"/>
                  </a:lnTo>
                  <a:lnTo>
                    <a:pt x="3407" y="162"/>
                  </a:lnTo>
                  <a:lnTo>
                    <a:pt x="3407" y="162"/>
                  </a:lnTo>
                  <a:lnTo>
                    <a:pt x="3394" y="168"/>
                  </a:lnTo>
                  <a:lnTo>
                    <a:pt x="3380" y="173"/>
                  </a:lnTo>
                  <a:lnTo>
                    <a:pt x="3363" y="176"/>
                  </a:lnTo>
                  <a:lnTo>
                    <a:pt x="3347" y="179"/>
                  </a:lnTo>
                  <a:lnTo>
                    <a:pt x="3329" y="179"/>
                  </a:lnTo>
                  <a:lnTo>
                    <a:pt x="3312" y="179"/>
                  </a:lnTo>
                  <a:lnTo>
                    <a:pt x="3277" y="176"/>
                  </a:lnTo>
                  <a:lnTo>
                    <a:pt x="3247" y="171"/>
                  </a:lnTo>
                  <a:lnTo>
                    <a:pt x="3222" y="168"/>
                  </a:lnTo>
                  <a:lnTo>
                    <a:pt x="3198" y="162"/>
                  </a:lnTo>
                  <a:lnTo>
                    <a:pt x="2988" y="95"/>
                  </a:lnTo>
                  <a:lnTo>
                    <a:pt x="2828" y="86"/>
                  </a:lnTo>
                  <a:lnTo>
                    <a:pt x="2630" y="162"/>
                  </a:lnTo>
                  <a:lnTo>
                    <a:pt x="2333" y="210"/>
                  </a:lnTo>
                  <a:lnTo>
                    <a:pt x="2134" y="210"/>
                  </a:lnTo>
                  <a:lnTo>
                    <a:pt x="1909" y="152"/>
                  </a:lnTo>
                  <a:lnTo>
                    <a:pt x="1579" y="152"/>
                  </a:lnTo>
                  <a:lnTo>
                    <a:pt x="1579" y="152"/>
                  </a:lnTo>
                  <a:lnTo>
                    <a:pt x="1569" y="148"/>
                  </a:lnTo>
                  <a:lnTo>
                    <a:pt x="1542" y="135"/>
                  </a:lnTo>
                  <a:lnTo>
                    <a:pt x="1527" y="125"/>
                  </a:lnTo>
                  <a:lnTo>
                    <a:pt x="1510" y="114"/>
                  </a:lnTo>
                  <a:lnTo>
                    <a:pt x="1495" y="102"/>
                  </a:lnTo>
                  <a:lnTo>
                    <a:pt x="1480" y="91"/>
                  </a:lnTo>
                  <a:lnTo>
                    <a:pt x="1480" y="91"/>
                  </a:lnTo>
                  <a:lnTo>
                    <a:pt x="1473" y="85"/>
                  </a:lnTo>
                  <a:lnTo>
                    <a:pt x="1466" y="79"/>
                  </a:lnTo>
                  <a:lnTo>
                    <a:pt x="1448" y="67"/>
                  </a:lnTo>
                  <a:lnTo>
                    <a:pt x="1429" y="56"/>
                  </a:lnTo>
                  <a:lnTo>
                    <a:pt x="1409" y="48"/>
                  </a:lnTo>
                  <a:lnTo>
                    <a:pt x="1377" y="33"/>
                  </a:lnTo>
                  <a:lnTo>
                    <a:pt x="1363" y="29"/>
                  </a:lnTo>
                  <a:lnTo>
                    <a:pt x="1276" y="29"/>
                  </a:lnTo>
                  <a:lnTo>
                    <a:pt x="1119" y="0"/>
                  </a:lnTo>
                  <a:lnTo>
                    <a:pt x="941" y="29"/>
                  </a:lnTo>
                  <a:lnTo>
                    <a:pt x="941" y="29"/>
                  </a:lnTo>
                  <a:lnTo>
                    <a:pt x="927" y="38"/>
                  </a:lnTo>
                  <a:lnTo>
                    <a:pt x="912" y="46"/>
                  </a:lnTo>
                  <a:lnTo>
                    <a:pt x="891" y="58"/>
                  </a:lnTo>
                  <a:lnTo>
                    <a:pt x="869" y="69"/>
                  </a:lnTo>
                  <a:lnTo>
                    <a:pt x="844" y="79"/>
                  </a:lnTo>
                  <a:lnTo>
                    <a:pt x="831" y="83"/>
                  </a:lnTo>
                  <a:lnTo>
                    <a:pt x="819" y="87"/>
                  </a:lnTo>
                  <a:lnTo>
                    <a:pt x="806" y="89"/>
                  </a:lnTo>
                  <a:lnTo>
                    <a:pt x="794" y="91"/>
                  </a:lnTo>
                  <a:lnTo>
                    <a:pt x="794" y="91"/>
                  </a:lnTo>
                  <a:lnTo>
                    <a:pt x="759" y="93"/>
                  </a:lnTo>
                  <a:lnTo>
                    <a:pt x="746" y="93"/>
                  </a:lnTo>
                  <a:lnTo>
                    <a:pt x="745" y="92"/>
                  </a:lnTo>
                  <a:lnTo>
                    <a:pt x="745" y="92"/>
                  </a:lnTo>
                  <a:lnTo>
                    <a:pt x="746" y="91"/>
                  </a:lnTo>
                  <a:lnTo>
                    <a:pt x="606" y="43"/>
                  </a:lnTo>
                  <a:lnTo>
                    <a:pt x="490" y="29"/>
                  </a:lnTo>
                  <a:lnTo>
                    <a:pt x="383" y="67"/>
                  </a:lnTo>
                  <a:lnTo>
                    <a:pt x="292" y="133"/>
                  </a:lnTo>
                  <a:lnTo>
                    <a:pt x="143" y="138"/>
                  </a:lnTo>
                  <a:lnTo>
                    <a:pt x="0" y="71"/>
                  </a:lnTo>
                  <a:lnTo>
                    <a:pt x="0" y="1298"/>
                  </a:lnTo>
                  <a:lnTo>
                    <a:pt x="76" y="1291"/>
                  </a:lnTo>
                  <a:lnTo>
                    <a:pt x="200" y="1234"/>
                  </a:lnTo>
                  <a:lnTo>
                    <a:pt x="383" y="1243"/>
                  </a:lnTo>
                  <a:lnTo>
                    <a:pt x="519" y="1262"/>
                  </a:lnTo>
                  <a:lnTo>
                    <a:pt x="519" y="1262"/>
                  </a:lnTo>
                  <a:lnTo>
                    <a:pt x="571" y="1283"/>
                  </a:lnTo>
                  <a:lnTo>
                    <a:pt x="609" y="1298"/>
                  </a:lnTo>
                  <a:lnTo>
                    <a:pt x="624" y="1305"/>
                  </a:lnTo>
                  <a:lnTo>
                    <a:pt x="632" y="1310"/>
                  </a:lnTo>
                  <a:lnTo>
                    <a:pt x="632" y="1310"/>
                  </a:lnTo>
                  <a:lnTo>
                    <a:pt x="636" y="1311"/>
                  </a:lnTo>
                  <a:lnTo>
                    <a:pt x="641" y="1312"/>
                  </a:lnTo>
                  <a:lnTo>
                    <a:pt x="656" y="1314"/>
                  </a:lnTo>
                  <a:lnTo>
                    <a:pt x="675" y="1315"/>
                  </a:lnTo>
                  <a:lnTo>
                    <a:pt x="695" y="1314"/>
                  </a:lnTo>
                  <a:lnTo>
                    <a:pt x="731" y="1311"/>
                  </a:lnTo>
                  <a:lnTo>
                    <a:pt x="746" y="1310"/>
                  </a:lnTo>
                  <a:lnTo>
                    <a:pt x="794" y="1291"/>
                  </a:lnTo>
                  <a:lnTo>
                    <a:pt x="1047" y="1196"/>
                  </a:lnTo>
                  <a:lnTo>
                    <a:pt x="1276" y="1243"/>
                  </a:lnTo>
                  <a:lnTo>
                    <a:pt x="1501" y="1296"/>
                  </a:lnTo>
                  <a:lnTo>
                    <a:pt x="1622" y="1329"/>
                  </a:lnTo>
                  <a:lnTo>
                    <a:pt x="1854" y="1329"/>
                  </a:lnTo>
                  <a:lnTo>
                    <a:pt x="1961" y="1315"/>
                  </a:lnTo>
                  <a:lnTo>
                    <a:pt x="1961" y="1315"/>
                  </a:lnTo>
                  <a:lnTo>
                    <a:pt x="2118" y="1267"/>
                  </a:lnTo>
                  <a:lnTo>
                    <a:pt x="2118" y="1267"/>
                  </a:lnTo>
                  <a:lnTo>
                    <a:pt x="2125" y="1266"/>
                  </a:lnTo>
                  <a:lnTo>
                    <a:pt x="2134" y="1265"/>
                  </a:lnTo>
                  <a:lnTo>
                    <a:pt x="2156" y="1264"/>
                  </a:lnTo>
                  <a:lnTo>
                    <a:pt x="2181" y="1262"/>
                  </a:lnTo>
                  <a:lnTo>
                    <a:pt x="2209" y="1264"/>
                  </a:lnTo>
                  <a:lnTo>
                    <a:pt x="2254" y="1266"/>
                  </a:lnTo>
                  <a:lnTo>
                    <a:pt x="2274" y="1267"/>
                  </a:lnTo>
                  <a:lnTo>
                    <a:pt x="2274" y="1267"/>
                  </a:lnTo>
                  <a:lnTo>
                    <a:pt x="2316" y="1273"/>
                  </a:lnTo>
                  <a:lnTo>
                    <a:pt x="2349" y="1279"/>
                  </a:lnTo>
                  <a:lnTo>
                    <a:pt x="2364" y="1283"/>
                  </a:lnTo>
                  <a:lnTo>
                    <a:pt x="2373" y="1286"/>
                  </a:lnTo>
                  <a:lnTo>
                    <a:pt x="2373" y="1286"/>
                  </a:lnTo>
                  <a:lnTo>
                    <a:pt x="2504" y="1343"/>
                  </a:lnTo>
                  <a:lnTo>
                    <a:pt x="2771" y="1410"/>
                  </a:lnTo>
                  <a:lnTo>
                    <a:pt x="2928" y="1410"/>
                  </a:lnTo>
                  <a:lnTo>
                    <a:pt x="3026" y="1372"/>
                  </a:lnTo>
                  <a:lnTo>
                    <a:pt x="3225" y="1372"/>
                  </a:lnTo>
                  <a:lnTo>
                    <a:pt x="3354" y="1372"/>
                  </a:lnTo>
                  <a:lnTo>
                    <a:pt x="3493" y="1324"/>
                  </a:lnTo>
                  <a:lnTo>
                    <a:pt x="3640" y="1296"/>
                  </a:lnTo>
                  <a:lnTo>
                    <a:pt x="3839" y="1315"/>
                  </a:lnTo>
                  <a:lnTo>
                    <a:pt x="4018" y="1372"/>
                  </a:lnTo>
                  <a:lnTo>
                    <a:pt x="4246" y="1372"/>
                  </a:lnTo>
                  <a:lnTo>
                    <a:pt x="4380" y="1372"/>
                  </a:lnTo>
                  <a:lnTo>
                    <a:pt x="4380" y="1372"/>
                  </a:lnTo>
                  <a:lnTo>
                    <a:pt x="4472" y="1347"/>
                  </a:lnTo>
                  <a:lnTo>
                    <a:pt x="4540" y="1328"/>
                  </a:lnTo>
                  <a:lnTo>
                    <a:pt x="4565" y="1319"/>
                  </a:lnTo>
                  <a:lnTo>
                    <a:pt x="4579" y="1315"/>
                  </a:lnTo>
                  <a:lnTo>
                    <a:pt x="4579" y="1315"/>
                  </a:lnTo>
                  <a:lnTo>
                    <a:pt x="4585" y="1314"/>
                  </a:lnTo>
                  <a:lnTo>
                    <a:pt x="4595" y="1312"/>
                  </a:lnTo>
                  <a:lnTo>
                    <a:pt x="4626" y="1311"/>
                  </a:lnTo>
                  <a:lnTo>
                    <a:pt x="4666" y="1310"/>
                  </a:lnTo>
                  <a:lnTo>
                    <a:pt x="4710" y="1311"/>
                  </a:lnTo>
                  <a:lnTo>
                    <a:pt x="4791" y="1314"/>
                  </a:lnTo>
                  <a:lnTo>
                    <a:pt x="4827" y="1315"/>
                  </a:lnTo>
                  <a:lnTo>
                    <a:pt x="5008" y="1372"/>
                  </a:lnTo>
                  <a:lnTo>
                    <a:pt x="5146" y="1372"/>
                  </a:lnTo>
                  <a:lnTo>
                    <a:pt x="5265" y="1372"/>
                  </a:lnTo>
                  <a:lnTo>
                    <a:pt x="5427" y="1324"/>
                  </a:lnTo>
                  <a:lnTo>
                    <a:pt x="5541" y="1324"/>
                  </a:lnTo>
                  <a:lnTo>
                    <a:pt x="5760" y="1372"/>
                  </a:lnTo>
                  <a:lnTo>
                    <a:pt x="5760" y="105"/>
                  </a:lnTo>
                  <a:lnTo>
                    <a:pt x="5608" y="162"/>
                  </a:lnTo>
                  <a:close/>
                </a:path>
              </a:pathLst>
            </a:custGeom>
            <a:gradFill flip="none" rotWithShape="1">
              <a:gsLst>
                <a:gs pos="99000">
                  <a:schemeClr val="bg1"/>
                </a:gs>
                <a:gs pos="0">
                  <a:schemeClr val="accent1"/>
                </a:gs>
              </a:gsLst>
              <a:lin ang="5400000" scaled="0"/>
              <a:tileRect/>
            </a:gradFill>
            <a:ln w="952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584" tIns="50292" rIns="100584" bIns="50292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980" dirty="0"/>
            </a:p>
          </p:txBody>
        </p:sp>
        <p:grpSp>
          <p:nvGrpSpPr>
            <p:cNvPr id="288" name="Group 706"/>
            <p:cNvGrpSpPr/>
            <p:nvPr/>
          </p:nvGrpSpPr>
          <p:grpSpPr>
            <a:xfrm>
              <a:off x="76200" y="3429000"/>
              <a:ext cx="8991600" cy="3402124"/>
              <a:chOff x="152400" y="3429000"/>
              <a:chExt cx="8991600" cy="3402124"/>
            </a:xfrm>
          </p:grpSpPr>
          <p:sp>
            <p:nvSpPr>
              <p:cNvPr id="289" name="Freeform 5"/>
              <p:cNvSpPr>
                <a:spLocks/>
              </p:cNvSpPr>
              <p:nvPr/>
            </p:nvSpPr>
            <p:spPr bwMode="auto">
              <a:xfrm>
                <a:off x="712502" y="4204167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290" name="Freeform 7"/>
              <p:cNvSpPr>
                <a:spLocks/>
              </p:cNvSpPr>
              <p:nvPr/>
            </p:nvSpPr>
            <p:spPr bwMode="auto">
              <a:xfrm>
                <a:off x="152400" y="4079649"/>
                <a:ext cx="662136" cy="60064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291" name="Freeform 6"/>
              <p:cNvSpPr>
                <a:spLocks/>
              </p:cNvSpPr>
              <p:nvPr/>
            </p:nvSpPr>
            <p:spPr bwMode="auto">
              <a:xfrm>
                <a:off x="254433" y="3921922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292" name="Freeform 6"/>
              <p:cNvSpPr>
                <a:spLocks/>
              </p:cNvSpPr>
              <p:nvPr/>
            </p:nvSpPr>
            <p:spPr bwMode="auto">
              <a:xfrm>
                <a:off x="536322" y="3978370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293" name="Freeform 7"/>
              <p:cNvSpPr>
                <a:spLocks/>
              </p:cNvSpPr>
              <p:nvPr/>
            </p:nvSpPr>
            <p:spPr bwMode="auto">
              <a:xfrm>
                <a:off x="853447" y="3752575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294" name="Freeform 293"/>
              <p:cNvSpPr>
                <a:spLocks/>
              </p:cNvSpPr>
              <p:nvPr/>
            </p:nvSpPr>
            <p:spPr bwMode="auto">
              <a:xfrm>
                <a:off x="1482120" y="4022284"/>
                <a:ext cx="539697" cy="489575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295" name="Freeform 6"/>
              <p:cNvSpPr>
                <a:spLocks/>
              </p:cNvSpPr>
              <p:nvPr/>
            </p:nvSpPr>
            <p:spPr bwMode="auto">
              <a:xfrm>
                <a:off x="1064863" y="4147718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296" name="Freeform 6"/>
              <p:cNvSpPr>
                <a:spLocks/>
              </p:cNvSpPr>
              <p:nvPr/>
            </p:nvSpPr>
            <p:spPr bwMode="auto">
              <a:xfrm>
                <a:off x="1311517" y="4373514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297" name="Freeform 7"/>
              <p:cNvSpPr>
                <a:spLocks/>
              </p:cNvSpPr>
              <p:nvPr/>
            </p:nvSpPr>
            <p:spPr bwMode="auto">
              <a:xfrm>
                <a:off x="2086712" y="4091269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298" name="Freeform 6"/>
              <p:cNvSpPr>
                <a:spLocks/>
              </p:cNvSpPr>
              <p:nvPr/>
            </p:nvSpPr>
            <p:spPr bwMode="auto">
              <a:xfrm>
                <a:off x="1276281" y="3858076"/>
                <a:ext cx="352362" cy="31922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299" name="Freeform 6"/>
              <p:cNvSpPr>
                <a:spLocks/>
              </p:cNvSpPr>
              <p:nvPr/>
            </p:nvSpPr>
            <p:spPr bwMode="auto">
              <a:xfrm>
                <a:off x="1875295" y="3921922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00" name="Freeform 6"/>
              <p:cNvSpPr>
                <a:spLocks/>
              </p:cNvSpPr>
              <p:nvPr/>
            </p:nvSpPr>
            <p:spPr bwMode="auto">
              <a:xfrm>
                <a:off x="1863549" y="4364106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01" name="Freeform 5"/>
              <p:cNvSpPr>
                <a:spLocks/>
              </p:cNvSpPr>
              <p:nvPr/>
            </p:nvSpPr>
            <p:spPr bwMode="auto">
              <a:xfrm>
                <a:off x="2509545" y="4204167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02" name="Freeform 6"/>
              <p:cNvSpPr>
                <a:spLocks/>
              </p:cNvSpPr>
              <p:nvPr/>
            </p:nvSpPr>
            <p:spPr bwMode="auto">
              <a:xfrm>
                <a:off x="395377" y="3727056"/>
                <a:ext cx="140945" cy="138198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03" name="Freeform 6"/>
              <p:cNvSpPr>
                <a:spLocks/>
              </p:cNvSpPr>
              <p:nvPr/>
            </p:nvSpPr>
            <p:spPr bwMode="auto">
              <a:xfrm>
                <a:off x="618539" y="3743166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04" name="Freeform 5"/>
              <p:cNvSpPr>
                <a:spLocks/>
              </p:cNvSpPr>
              <p:nvPr/>
            </p:nvSpPr>
            <p:spPr bwMode="auto">
              <a:xfrm>
                <a:off x="3038087" y="4349805"/>
                <a:ext cx="317125" cy="249506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05" name="Freeform 7"/>
              <p:cNvSpPr>
                <a:spLocks/>
              </p:cNvSpPr>
              <p:nvPr/>
            </p:nvSpPr>
            <p:spPr bwMode="auto">
              <a:xfrm>
                <a:off x="3487932" y="3987918"/>
                <a:ext cx="615466" cy="558305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06" name="Freeform 6"/>
              <p:cNvSpPr>
                <a:spLocks/>
              </p:cNvSpPr>
              <p:nvPr/>
            </p:nvSpPr>
            <p:spPr bwMode="auto">
              <a:xfrm>
                <a:off x="4518235" y="3518379"/>
                <a:ext cx="140945" cy="138198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07" name="Freeform 6"/>
              <p:cNvSpPr>
                <a:spLocks/>
              </p:cNvSpPr>
              <p:nvPr/>
            </p:nvSpPr>
            <p:spPr bwMode="auto">
              <a:xfrm>
                <a:off x="2231957" y="4299958"/>
                <a:ext cx="432877" cy="42444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08" name="Freeform 6"/>
              <p:cNvSpPr>
                <a:spLocks/>
              </p:cNvSpPr>
              <p:nvPr/>
            </p:nvSpPr>
            <p:spPr bwMode="auto">
              <a:xfrm>
                <a:off x="2861907" y="4091269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09" name="Freeform 5"/>
              <p:cNvSpPr>
                <a:spLocks/>
              </p:cNvSpPr>
              <p:nvPr/>
            </p:nvSpPr>
            <p:spPr bwMode="auto">
              <a:xfrm>
                <a:off x="3954227" y="3921922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10" name="Freeform 6"/>
              <p:cNvSpPr>
                <a:spLocks/>
              </p:cNvSpPr>
              <p:nvPr/>
            </p:nvSpPr>
            <p:spPr bwMode="auto">
              <a:xfrm>
                <a:off x="1381989" y="4204167"/>
                <a:ext cx="140945" cy="138198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11" name="Freeform 6"/>
              <p:cNvSpPr>
                <a:spLocks/>
              </p:cNvSpPr>
              <p:nvPr/>
            </p:nvSpPr>
            <p:spPr bwMode="auto">
              <a:xfrm>
                <a:off x="1064863" y="4429963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12" name="Freeform 7"/>
              <p:cNvSpPr>
                <a:spLocks/>
              </p:cNvSpPr>
              <p:nvPr/>
            </p:nvSpPr>
            <p:spPr bwMode="auto">
              <a:xfrm>
                <a:off x="3355213" y="4147718"/>
                <a:ext cx="200912" cy="18225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13" name="Freeform 6"/>
              <p:cNvSpPr>
                <a:spLocks/>
              </p:cNvSpPr>
              <p:nvPr/>
            </p:nvSpPr>
            <p:spPr bwMode="auto">
              <a:xfrm>
                <a:off x="3778046" y="3921922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14" name="Freeform 6"/>
              <p:cNvSpPr>
                <a:spLocks/>
              </p:cNvSpPr>
              <p:nvPr/>
            </p:nvSpPr>
            <p:spPr bwMode="auto">
              <a:xfrm>
                <a:off x="3442031" y="4373514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15" name="Freeform 7"/>
              <p:cNvSpPr>
                <a:spLocks/>
              </p:cNvSpPr>
              <p:nvPr/>
            </p:nvSpPr>
            <p:spPr bwMode="auto">
              <a:xfrm>
                <a:off x="4024700" y="4317065"/>
                <a:ext cx="263141" cy="238702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16" name="Freeform 6"/>
              <p:cNvSpPr>
                <a:spLocks/>
              </p:cNvSpPr>
              <p:nvPr/>
            </p:nvSpPr>
            <p:spPr bwMode="auto">
              <a:xfrm>
                <a:off x="1276281" y="3639676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17" name="Freeform 6"/>
              <p:cNvSpPr>
                <a:spLocks/>
              </p:cNvSpPr>
              <p:nvPr/>
            </p:nvSpPr>
            <p:spPr bwMode="auto">
              <a:xfrm>
                <a:off x="1663878" y="3752575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18" name="Freeform 6"/>
              <p:cNvSpPr>
                <a:spLocks/>
              </p:cNvSpPr>
              <p:nvPr/>
            </p:nvSpPr>
            <p:spPr bwMode="auto">
              <a:xfrm>
                <a:off x="4024700" y="3771391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19" name="Freeform 6"/>
              <p:cNvSpPr>
                <a:spLocks/>
              </p:cNvSpPr>
              <p:nvPr/>
            </p:nvSpPr>
            <p:spPr bwMode="auto">
              <a:xfrm>
                <a:off x="2403836" y="3865472"/>
                <a:ext cx="287634" cy="28202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20" name="Freeform 6"/>
              <p:cNvSpPr>
                <a:spLocks/>
              </p:cNvSpPr>
              <p:nvPr/>
            </p:nvSpPr>
            <p:spPr bwMode="auto">
              <a:xfrm>
                <a:off x="2163056" y="3827840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21" name="Freeform 7"/>
              <p:cNvSpPr>
                <a:spLocks/>
              </p:cNvSpPr>
              <p:nvPr/>
            </p:nvSpPr>
            <p:spPr bwMode="auto">
              <a:xfrm>
                <a:off x="3108559" y="3809023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22" name="Freeform 7"/>
              <p:cNvSpPr>
                <a:spLocks/>
              </p:cNvSpPr>
              <p:nvPr/>
            </p:nvSpPr>
            <p:spPr bwMode="auto">
              <a:xfrm>
                <a:off x="2797307" y="3906723"/>
                <a:ext cx="176181" cy="159818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23" name="Freeform 5"/>
              <p:cNvSpPr>
                <a:spLocks/>
              </p:cNvSpPr>
              <p:nvPr/>
            </p:nvSpPr>
            <p:spPr bwMode="auto">
              <a:xfrm>
                <a:off x="4276759" y="4186747"/>
                <a:ext cx="468423" cy="53530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24" name="Freeform 6"/>
              <p:cNvSpPr>
                <a:spLocks/>
              </p:cNvSpPr>
              <p:nvPr/>
            </p:nvSpPr>
            <p:spPr bwMode="auto">
              <a:xfrm>
                <a:off x="4328789" y="3978370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25" name="Freeform 6"/>
              <p:cNvSpPr>
                <a:spLocks/>
              </p:cNvSpPr>
              <p:nvPr/>
            </p:nvSpPr>
            <p:spPr bwMode="auto">
              <a:xfrm>
                <a:off x="4301331" y="3743166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26" name="Freeform 6"/>
              <p:cNvSpPr>
                <a:spLocks/>
              </p:cNvSpPr>
              <p:nvPr/>
            </p:nvSpPr>
            <p:spPr bwMode="auto">
              <a:xfrm>
                <a:off x="471013" y="3429000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27" name="Freeform 5"/>
              <p:cNvSpPr>
                <a:spLocks/>
              </p:cNvSpPr>
              <p:nvPr/>
            </p:nvSpPr>
            <p:spPr bwMode="auto">
              <a:xfrm>
                <a:off x="5402582" y="4204167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28" name="Freeform 7"/>
              <p:cNvSpPr>
                <a:spLocks/>
              </p:cNvSpPr>
              <p:nvPr/>
            </p:nvSpPr>
            <p:spPr bwMode="auto">
              <a:xfrm>
                <a:off x="4724400" y="4191000"/>
                <a:ext cx="662136" cy="60064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29" name="Freeform 6"/>
              <p:cNvSpPr>
                <a:spLocks/>
              </p:cNvSpPr>
              <p:nvPr/>
            </p:nvSpPr>
            <p:spPr bwMode="auto">
              <a:xfrm>
                <a:off x="4724400" y="3921922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30" name="Freeform 6"/>
              <p:cNvSpPr>
                <a:spLocks/>
              </p:cNvSpPr>
              <p:nvPr/>
            </p:nvSpPr>
            <p:spPr bwMode="auto">
              <a:xfrm>
                <a:off x="5226402" y="3978370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31" name="Freeform 7"/>
              <p:cNvSpPr>
                <a:spLocks/>
              </p:cNvSpPr>
              <p:nvPr/>
            </p:nvSpPr>
            <p:spPr bwMode="auto">
              <a:xfrm>
                <a:off x="5543527" y="3752575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32" name="Freeform 331"/>
              <p:cNvSpPr>
                <a:spLocks/>
              </p:cNvSpPr>
              <p:nvPr/>
            </p:nvSpPr>
            <p:spPr bwMode="auto">
              <a:xfrm>
                <a:off x="6172200" y="4022284"/>
                <a:ext cx="539697" cy="489575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33" name="Freeform 6"/>
              <p:cNvSpPr>
                <a:spLocks/>
              </p:cNvSpPr>
              <p:nvPr/>
            </p:nvSpPr>
            <p:spPr bwMode="auto">
              <a:xfrm>
                <a:off x="5754943" y="4147718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34" name="Freeform 6"/>
              <p:cNvSpPr>
                <a:spLocks/>
              </p:cNvSpPr>
              <p:nvPr/>
            </p:nvSpPr>
            <p:spPr bwMode="auto">
              <a:xfrm>
                <a:off x="6001597" y="4373514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35" name="Freeform 7"/>
              <p:cNvSpPr>
                <a:spLocks/>
              </p:cNvSpPr>
              <p:nvPr/>
            </p:nvSpPr>
            <p:spPr bwMode="auto">
              <a:xfrm>
                <a:off x="6776792" y="4091269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36" name="Freeform 6"/>
              <p:cNvSpPr>
                <a:spLocks/>
              </p:cNvSpPr>
              <p:nvPr/>
            </p:nvSpPr>
            <p:spPr bwMode="auto">
              <a:xfrm>
                <a:off x="5966361" y="3858076"/>
                <a:ext cx="352362" cy="31922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37" name="Freeform 6"/>
              <p:cNvSpPr>
                <a:spLocks/>
              </p:cNvSpPr>
              <p:nvPr/>
            </p:nvSpPr>
            <p:spPr bwMode="auto">
              <a:xfrm>
                <a:off x="6565375" y="3921922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38" name="Freeform 6"/>
              <p:cNvSpPr>
                <a:spLocks/>
              </p:cNvSpPr>
              <p:nvPr/>
            </p:nvSpPr>
            <p:spPr bwMode="auto">
              <a:xfrm>
                <a:off x="6553629" y="4364106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39" name="Freeform 5"/>
              <p:cNvSpPr>
                <a:spLocks/>
              </p:cNvSpPr>
              <p:nvPr/>
            </p:nvSpPr>
            <p:spPr bwMode="auto">
              <a:xfrm>
                <a:off x="7199625" y="4204167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40" name="Freeform 6"/>
              <p:cNvSpPr>
                <a:spLocks/>
              </p:cNvSpPr>
              <p:nvPr/>
            </p:nvSpPr>
            <p:spPr bwMode="auto">
              <a:xfrm>
                <a:off x="5085457" y="3727056"/>
                <a:ext cx="140945" cy="138198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41" name="Freeform 6"/>
              <p:cNvSpPr>
                <a:spLocks/>
              </p:cNvSpPr>
              <p:nvPr/>
            </p:nvSpPr>
            <p:spPr bwMode="auto">
              <a:xfrm>
                <a:off x="5308619" y="3743166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42" name="Freeform 5"/>
              <p:cNvSpPr>
                <a:spLocks/>
              </p:cNvSpPr>
              <p:nvPr/>
            </p:nvSpPr>
            <p:spPr bwMode="auto">
              <a:xfrm>
                <a:off x="7728167" y="4349805"/>
                <a:ext cx="317125" cy="249506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43" name="Freeform 7"/>
              <p:cNvSpPr>
                <a:spLocks/>
              </p:cNvSpPr>
              <p:nvPr/>
            </p:nvSpPr>
            <p:spPr bwMode="auto">
              <a:xfrm>
                <a:off x="8178012" y="3987918"/>
                <a:ext cx="615466" cy="558305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44" name="Freeform 6"/>
              <p:cNvSpPr>
                <a:spLocks/>
              </p:cNvSpPr>
              <p:nvPr/>
            </p:nvSpPr>
            <p:spPr bwMode="auto">
              <a:xfrm>
                <a:off x="6922037" y="4299958"/>
                <a:ext cx="432877" cy="42444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45" name="Freeform 6"/>
              <p:cNvSpPr>
                <a:spLocks/>
              </p:cNvSpPr>
              <p:nvPr/>
            </p:nvSpPr>
            <p:spPr bwMode="auto">
              <a:xfrm>
                <a:off x="7551987" y="4091269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46" name="Freeform 5"/>
              <p:cNvSpPr>
                <a:spLocks/>
              </p:cNvSpPr>
              <p:nvPr/>
            </p:nvSpPr>
            <p:spPr bwMode="auto">
              <a:xfrm>
                <a:off x="8644307" y="3921922"/>
                <a:ext cx="317125" cy="36240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47" name="Freeform 6"/>
              <p:cNvSpPr>
                <a:spLocks/>
              </p:cNvSpPr>
              <p:nvPr/>
            </p:nvSpPr>
            <p:spPr bwMode="auto">
              <a:xfrm>
                <a:off x="6072069" y="4204167"/>
                <a:ext cx="140945" cy="138198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48" name="Freeform 6"/>
              <p:cNvSpPr>
                <a:spLocks/>
              </p:cNvSpPr>
              <p:nvPr/>
            </p:nvSpPr>
            <p:spPr bwMode="auto">
              <a:xfrm>
                <a:off x="5754943" y="4429963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49" name="Freeform 7"/>
              <p:cNvSpPr>
                <a:spLocks/>
              </p:cNvSpPr>
              <p:nvPr/>
            </p:nvSpPr>
            <p:spPr bwMode="auto">
              <a:xfrm>
                <a:off x="8045293" y="4147718"/>
                <a:ext cx="200912" cy="18225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50" name="Freeform 6"/>
              <p:cNvSpPr>
                <a:spLocks/>
              </p:cNvSpPr>
              <p:nvPr/>
            </p:nvSpPr>
            <p:spPr bwMode="auto">
              <a:xfrm>
                <a:off x="8468126" y="3921922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51" name="Freeform 6"/>
              <p:cNvSpPr>
                <a:spLocks/>
              </p:cNvSpPr>
              <p:nvPr/>
            </p:nvSpPr>
            <p:spPr bwMode="auto">
              <a:xfrm>
                <a:off x="8132111" y="4373514"/>
                <a:ext cx="281889" cy="255382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52" name="Freeform 7"/>
              <p:cNvSpPr>
                <a:spLocks/>
              </p:cNvSpPr>
              <p:nvPr/>
            </p:nvSpPr>
            <p:spPr bwMode="auto">
              <a:xfrm>
                <a:off x="8714780" y="4317065"/>
                <a:ext cx="263141" cy="238702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53" name="Freeform 6"/>
              <p:cNvSpPr>
                <a:spLocks/>
              </p:cNvSpPr>
              <p:nvPr/>
            </p:nvSpPr>
            <p:spPr bwMode="auto">
              <a:xfrm>
                <a:off x="5966361" y="3639676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54" name="Freeform 6"/>
              <p:cNvSpPr>
                <a:spLocks/>
              </p:cNvSpPr>
              <p:nvPr/>
            </p:nvSpPr>
            <p:spPr bwMode="auto">
              <a:xfrm>
                <a:off x="6353958" y="3752575"/>
                <a:ext cx="230062" cy="22557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55" name="Freeform 6"/>
              <p:cNvSpPr>
                <a:spLocks/>
              </p:cNvSpPr>
              <p:nvPr/>
            </p:nvSpPr>
            <p:spPr bwMode="auto">
              <a:xfrm>
                <a:off x="8714780" y="3771391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56" name="Freeform 6"/>
              <p:cNvSpPr>
                <a:spLocks/>
              </p:cNvSpPr>
              <p:nvPr/>
            </p:nvSpPr>
            <p:spPr bwMode="auto">
              <a:xfrm>
                <a:off x="7093916" y="3865472"/>
                <a:ext cx="287634" cy="28202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57" name="Freeform 6"/>
              <p:cNvSpPr>
                <a:spLocks/>
              </p:cNvSpPr>
              <p:nvPr/>
            </p:nvSpPr>
            <p:spPr bwMode="auto">
              <a:xfrm>
                <a:off x="6853136" y="3827840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58" name="Freeform 7"/>
              <p:cNvSpPr>
                <a:spLocks/>
              </p:cNvSpPr>
              <p:nvPr/>
            </p:nvSpPr>
            <p:spPr bwMode="auto">
              <a:xfrm>
                <a:off x="7798639" y="3809023"/>
                <a:ext cx="387598" cy="3516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59" name="Freeform 7"/>
              <p:cNvSpPr>
                <a:spLocks/>
              </p:cNvSpPr>
              <p:nvPr/>
            </p:nvSpPr>
            <p:spPr bwMode="auto">
              <a:xfrm>
                <a:off x="7487387" y="3906723"/>
                <a:ext cx="176181" cy="159818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60" name="Freeform 6"/>
              <p:cNvSpPr>
                <a:spLocks/>
              </p:cNvSpPr>
              <p:nvPr/>
            </p:nvSpPr>
            <p:spPr bwMode="auto">
              <a:xfrm>
                <a:off x="4953000" y="3581400"/>
                <a:ext cx="114920" cy="112680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61" name="Freeform 5"/>
              <p:cNvSpPr>
                <a:spLocks/>
              </p:cNvSpPr>
              <p:nvPr/>
            </p:nvSpPr>
            <p:spPr bwMode="auto">
              <a:xfrm>
                <a:off x="152400" y="4939834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62" name="Freeform 6"/>
              <p:cNvSpPr>
                <a:spLocks/>
              </p:cNvSpPr>
              <p:nvPr/>
            </p:nvSpPr>
            <p:spPr bwMode="auto">
              <a:xfrm>
                <a:off x="528639" y="4876714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63" name="Freeform 6"/>
              <p:cNvSpPr>
                <a:spLocks/>
              </p:cNvSpPr>
              <p:nvPr/>
            </p:nvSpPr>
            <p:spPr bwMode="auto">
              <a:xfrm>
                <a:off x="792007" y="5129195"/>
                <a:ext cx="245652" cy="25223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64" name="Freeform 7"/>
              <p:cNvSpPr>
                <a:spLocks/>
              </p:cNvSpPr>
              <p:nvPr/>
            </p:nvSpPr>
            <p:spPr bwMode="auto">
              <a:xfrm>
                <a:off x="1619733" y="4813593"/>
                <a:ext cx="413863" cy="393154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65" name="Freeform 6"/>
              <p:cNvSpPr>
                <a:spLocks/>
              </p:cNvSpPr>
              <p:nvPr/>
            </p:nvSpPr>
            <p:spPr bwMode="auto">
              <a:xfrm>
                <a:off x="1381447" y="511867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66" name="Freeform 5"/>
              <p:cNvSpPr>
                <a:spLocks/>
              </p:cNvSpPr>
              <p:nvPr/>
            </p:nvSpPr>
            <p:spPr bwMode="auto">
              <a:xfrm>
                <a:off x="2071219" y="4939834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67" name="Freeform 5"/>
              <p:cNvSpPr>
                <a:spLocks/>
              </p:cNvSpPr>
              <p:nvPr/>
            </p:nvSpPr>
            <p:spPr bwMode="auto">
              <a:xfrm>
                <a:off x="2635577" y="5102684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68" name="Freeform 6"/>
              <p:cNvSpPr>
                <a:spLocks/>
              </p:cNvSpPr>
              <p:nvPr/>
            </p:nvSpPr>
            <p:spPr bwMode="auto">
              <a:xfrm>
                <a:off x="1774820" y="5046946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69" name="Freeform 6"/>
              <p:cNvSpPr>
                <a:spLocks/>
              </p:cNvSpPr>
              <p:nvPr/>
            </p:nvSpPr>
            <p:spPr bwMode="auto">
              <a:xfrm>
                <a:off x="2447458" y="4813593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70" name="Freeform 6"/>
              <p:cNvSpPr>
                <a:spLocks/>
              </p:cNvSpPr>
              <p:nvPr/>
            </p:nvSpPr>
            <p:spPr bwMode="auto">
              <a:xfrm>
                <a:off x="867254" y="4939834"/>
                <a:ext cx="150496" cy="154531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71" name="Freeform 6"/>
              <p:cNvSpPr>
                <a:spLocks/>
              </p:cNvSpPr>
              <p:nvPr/>
            </p:nvSpPr>
            <p:spPr bwMode="auto">
              <a:xfrm>
                <a:off x="528639" y="5192316"/>
                <a:ext cx="122707" cy="12599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72" name="Freeform 7"/>
              <p:cNvSpPr>
                <a:spLocks/>
              </p:cNvSpPr>
              <p:nvPr/>
            </p:nvSpPr>
            <p:spPr bwMode="auto">
              <a:xfrm>
                <a:off x="2974193" y="4876714"/>
                <a:ext cx="214527" cy="20379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73" name="Freeform 6"/>
              <p:cNvSpPr>
                <a:spLocks/>
              </p:cNvSpPr>
              <p:nvPr/>
            </p:nvSpPr>
            <p:spPr bwMode="auto">
              <a:xfrm>
                <a:off x="3066894" y="5129195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74" name="Freeform 7"/>
              <p:cNvSpPr>
                <a:spLocks/>
              </p:cNvSpPr>
              <p:nvPr/>
            </p:nvSpPr>
            <p:spPr bwMode="auto">
              <a:xfrm>
                <a:off x="4495800" y="5105400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75" name="Freeform 5"/>
              <p:cNvSpPr>
                <a:spLocks/>
              </p:cNvSpPr>
              <p:nvPr/>
            </p:nvSpPr>
            <p:spPr bwMode="auto">
              <a:xfrm>
                <a:off x="3276600" y="4800600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76" name="Freeform 5"/>
              <p:cNvSpPr>
                <a:spLocks/>
              </p:cNvSpPr>
              <p:nvPr/>
            </p:nvSpPr>
            <p:spPr bwMode="auto">
              <a:xfrm>
                <a:off x="4953000" y="4953000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77" name="Freeform 7"/>
              <p:cNvSpPr>
                <a:spLocks/>
              </p:cNvSpPr>
              <p:nvPr/>
            </p:nvSpPr>
            <p:spPr bwMode="auto">
              <a:xfrm>
                <a:off x="3810000" y="4876800"/>
                <a:ext cx="707005" cy="671627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78" name="Freeform 6"/>
              <p:cNvSpPr>
                <a:spLocks/>
              </p:cNvSpPr>
              <p:nvPr/>
            </p:nvSpPr>
            <p:spPr bwMode="auto">
              <a:xfrm>
                <a:off x="5536540" y="4876714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79" name="Freeform 6"/>
              <p:cNvSpPr>
                <a:spLocks/>
              </p:cNvSpPr>
              <p:nvPr/>
            </p:nvSpPr>
            <p:spPr bwMode="auto">
              <a:xfrm>
                <a:off x="5799908" y="5129195"/>
                <a:ext cx="245652" cy="25223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80" name="Freeform 7"/>
              <p:cNvSpPr>
                <a:spLocks/>
              </p:cNvSpPr>
              <p:nvPr/>
            </p:nvSpPr>
            <p:spPr bwMode="auto">
              <a:xfrm>
                <a:off x="6096000" y="4876800"/>
                <a:ext cx="413863" cy="393154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81" name="Freeform 6"/>
              <p:cNvSpPr>
                <a:spLocks/>
              </p:cNvSpPr>
              <p:nvPr/>
            </p:nvSpPr>
            <p:spPr bwMode="auto">
              <a:xfrm>
                <a:off x="6389348" y="511867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82" name="Freeform 5"/>
              <p:cNvSpPr>
                <a:spLocks/>
              </p:cNvSpPr>
              <p:nvPr/>
            </p:nvSpPr>
            <p:spPr bwMode="auto">
              <a:xfrm>
                <a:off x="7079120" y="4939834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83" name="Freeform 5"/>
              <p:cNvSpPr>
                <a:spLocks/>
              </p:cNvSpPr>
              <p:nvPr/>
            </p:nvSpPr>
            <p:spPr bwMode="auto">
              <a:xfrm>
                <a:off x="7643478" y="5102684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84" name="Freeform 6"/>
              <p:cNvSpPr>
                <a:spLocks/>
              </p:cNvSpPr>
              <p:nvPr/>
            </p:nvSpPr>
            <p:spPr bwMode="auto">
              <a:xfrm>
                <a:off x="6782721" y="5046946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85" name="Freeform 6"/>
              <p:cNvSpPr>
                <a:spLocks/>
              </p:cNvSpPr>
              <p:nvPr/>
            </p:nvSpPr>
            <p:spPr bwMode="auto">
              <a:xfrm>
                <a:off x="7455359" y="4813593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86" name="Freeform 6"/>
              <p:cNvSpPr>
                <a:spLocks/>
              </p:cNvSpPr>
              <p:nvPr/>
            </p:nvSpPr>
            <p:spPr bwMode="auto">
              <a:xfrm>
                <a:off x="5875155" y="4939834"/>
                <a:ext cx="150496" cy="154531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87" name="Freeform 6"/>
              <p:cNvSpPr>
                <a:spLocks/>
              </p:cNvSpPr>
              <p:nvPr/>
            </p:nvSpPr>
            <p:spPr bwMode="auto">
              <a:xfrm>
                <a:off x="5536540" y="5192316"/>
                <a:ext cx="122707" cy="12599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88" name="Freeform 7"/>
              <p:cNvSpPr>
                <a:spLocks/>
              </p:cNvSpPr>
              <p:nvPr/>
            </p:nvSpPr>
            <p:spPr bwMode="auto">
              <a:xfrm>
                <a:off x="7982094" y="4876714"/>
                <a:ext cx="214527" cy="20379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89" name="Freeform 6"/>
              <p:cNvSpPr>
                <a:spLocks/>
              </p:cNvSpPr>
              <p:nvPr/>
            </p:nvSpPr>
            <p:spPr bwMode="auto">
              <a:xfrm>
                <a:off x="8074795" y="5129195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90" name="Freeform 7"/>
              <p:cNvSpPr>
                <a:spLocks/>
              </p:cNvSpPr>
              <p:nvPr/>
            </p:nvSpPr>
            <p:spPr bwMode="auto">
              <a:xfrm>
                <a:off x="8382000" y="5066075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91" name="Freeform 5"/>
              <p:cNvSpPr>
                <a:spLocks/>
              </p:cNvSpPr>
              <p:nvPr/>
            </p:nvSpPr>
            <p:spPr bwMode="auto">
              <a:xfrm>
                <a:off x="806777" y="5712284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92" name="Freeform 6"/>
              <p:cNvSpPr>
                <a:spLocks/>
              </p:cNvSpPr>
              <p:nvPr/>
            </p:nvSpPr>
            <p:spPr bwMode="auto">
              <a:xfrm>
                <a:off x="618658" y="5423193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93" name="Freeform 7"/>
              <p:cNvSpPr>
                <a:spLocks/>
              </p:cNvSpPr>
              <p:nvPr/>
            </p:nvSpPr>
            <p:spPr bwMode="auto">
              <a:xfrm>
                <a:off x="1145393" y="5486314"/>
                <a:ext cx="214527" cy="20379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94" name="Freeform 6"/>
              <p:cNvSpPr>
                <a:spLocks/>
              </p:cNvSpPr>
              <p:nvPr/>
            </p:nvSpPr>
            <p:spPr bwMode="auto">
              <a:xfrm>
                <a:off x="1238094" y="5738795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95" name="Freeform 7"/>
              <p:cNvSpPr>
                <a:spLocks/>
              </p:cNvSpPr>
              <p:nvPr/>
            </p:nvSpPr>
            <p:spPr bwMode="auto">
              <a:xfrm>
                <a:off x="2667000" y="5715000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96" name="Freeform 5"/>
              <p:cNvSpPr>
                <a:spLocks/>
              </p:cNvSpPr>
              <p:nvPr/>
            </p:nvSpPr>
            <p:spPr bwMode="auto">
              <a:xfrm>
                <a:off x="1447800" y="5410200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97" name="Freeform 5"/>
              <p:cNvSpPr>
                <a:spLocks/>
              </p:cNvSpPr>
              <p:nvPr/>
            </p:nvSpPr>
            <p:spPr bwMode="auto">
              <a:xfrm>
                <a:off x="3124200" y="5562600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98" name="Freeform 7"/>
              <p:cNvSpPr>
                <a:spLocks/>
              </p:cNvSpPr>
              <p:nvPr/>
            </p:nvSpPr>
            <p:spPr bwMode="auto">
              <a:xfrm>
                <a:off x="1981200" y="5486400"/>
                <a:ext cx="707005" cy="671627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399" name="Freeform 6"/>
              <p:cNvSpPr>
                <a:spLocks/>
              </p:cNvSpPr>
              <p:nvPr/>
            </p:nvSpPr>
            <p:spPr bwMode="auto">
              <a:xfrm>
                <a:off x="3707740" y="5486314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00" name="Freeform 6"/>
              <p:cNvSpPr>
                <a:spLocks/>
              </p:cNvSpPr>
              <p:nvPr/>
            </p:nvSpPr>
            <p:spPr bwMode="auto">
              <a:xfrm>
                <a:off x="3971108" y="5738795"/>
                <a:ext cx="245652" cy="25223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01" name="Freeform 7"/>
              <p:cNvSpPr>
                <a:spLocks/>
              </p:cNvSpPr>
              <p:nvPr/>
            </p:nvSpPr>
            <p:spPr bwMode="auto">
              <a:xfrm>
                <a:off x="4267200" y="5486400"/>
                <a:ext cx="413863" cy="393154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02" name="Freeform 6"/>
              <p:cNvSpPr>
                <a:spLocks/>
              </p:cNvSpPr>
              <p:nvPr/>
            </p:nvSpPr>
            <p:spPr bwMode="auto">
              <a:xfrm>
                <a:off x="4560548" y="572827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03" name="Freeform 5"/>
              <p:cNvSpPr>
                <a:spLocks/>
              </p:cNvSpPr>
              <p:nvPr/>
            </p:nvSpPr>
            <p:spPr bwMode="auto">
              <a:xfrm>
                <a:off x="5250320" y="5549434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04" name="Freeform 5"/>
              <p:cNvSpPr>
                <a:spLocks/>
              </p:cNvSpPr>
              <p:nvPr/>
            </p:nvSpPr>
            <p:spPr bwMode="auto">
              <a:xfrm>
                <a:off x="5814678" y="5712284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05" name="Freeform 6"/>
              <p:cNvSpPr>
                <a:spLocks/>
              </p:cNvSpPr>
              <p:nvPr/>
            </p:nvSpPr>
            <p:spPr bwMode="auto">
              <a:xfrm>
                <a:off x="4953921" y="5656546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06" name="Freeform 6"/>
              <p:cNvSpPr>
                <a:spLocks/>
              </p:cNvSpPr>
              <p:nvPr/>
            </p:nvSpPr>
            <p:spPr bwMode="auto">
              <a:xfrm>
                <a:off x="5626559" y="5423193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07" name="Freeform 6"/>
              <p:cNvSpPr>
                <a:spLocks/>
              </p:cNvSpPr>
              <p:nvPr/>
            </p:nvSpPr>
            <p:spPr bwMode="auto">
              <a:xfrm>
                <a:off x="4046355" y="5549434"/>
                <a:ext cx="150496" cy="154531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08" name="Freeform 6"/>
              <p:cNvSpPr>
                <a:spLocks/>
              </p:cNvSpPr>
              <p:nvPr/>
            </p:nvSpPr>
            <p:spPr bwMode="auto">
              <a:xfrm>
                <a:off x="3707740" y="5801916"/>
                <a:ext cx="122707" cy="12599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09" name="Freeform 7"/>
              <p:cNvSpPr>
                <a:spLocks/>
              </p:cNvSpPr>
              <p:nvPr/>
            </p:nvSpPr>
            <p:spPr bwMode="auto">
              <a:xfrm>
                <a:off x="6153294" y="5486314"/>
                <a:ext cx="214527" cy="20379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10" name="Freeform 6"/>
              <p:cNvSpPr>
                <a:spLocks/>
              </p:cNvSpPr>
              <p:nvPr/>
            </p:nvSpPr>
            <p:spPr bwMode="auto">
              <a:xfrm>
                <a:off x="6245995" y="5738795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11" name="Freeform 7"/>
              <p:cNvSpPr>
                <a:spLocks/>
              </p:cNvSpPr>
              <p:nvPr/>
            </p:nvSpPr>
            <p:spPr bwMode="auto">
              <a:xfrm>
                <a:off x="6553200" y="5675675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12" name="Freeform 7"/>
              <p:cNvSpPr>
                <a:spLocks/>
              </p:cNvSpPr>
              <p:nvPr/>
            </p:nvSpPr>
            <p:spPr bwMode="auto">
              <a:xfrm>
                <a:off x="6986968" y="5423193"/>
                <a:ext cx="413863" cy="393154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13" name="Freeform 6"/>
              <p:cNvSpPr>
                <a:spLocks/>
              </p:cNvSpPr>
              <p:nvPr/>
            </p:nvSpPr>
            <p:spPr bwMode="auto">
              <a:xfrm>
                <a:off x="6748682" y="572827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14" name="Freeform 5"/>
              <p:cNvSpPr>
                <a:spLocks/>
              </p:cNvSpPr>
              <p:nvPr/>
            </p:nvSpPr>
            <p:spPr bwMode="auto">
              <a:xfrm>
                <a:off x="7438454" y="5549434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15" name="Freeform 5"/>
              <p:cNvSpPr>
                <a:spLocks/>
              </p:cNvSpPr>
              <p:nvPr/>
            </p:nvSpPr>
            <p:spPr bwMode="auto">
              <a:xfrm>
                <a:off x="8002812" y="5712284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16" name="Freeform 6"/>
              <p:cNvSpPr>
                <a:spLocks/>
              </p:cNvSpPr>
              <p:nvPr/>
            </p:nvSpPr>
            <p:spPr bwMode="auto">
              <a:xfrm>
                <a:off x="7142055" y="5656546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17" name="Freeform 6"/>
              <p:cNvSpPr>
                <a:spLocks/>
              </p:cNvSpPr>
              <p:nvPr/>
            </p:nvSpPr>
            <p:spPr bwMode="auto">
              <a:xfrm>
                <a:off x="7814693" y="5423193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18" name="Freeform 7"/>
              <p:cNvSpPr>
                <a:spLocks/>
              </p:cNvSpPr>
              <p:nvPr/>
            </p:nvSpPr>
            <p:spPr bwMode="auto">
              <a:xfrm>
                <a:off x="8341428" y="5486314"/>
                <a:ext cx="214527" cy="20379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19" name="Freeform 6"/>
              <p:cNvSpPr>
                <a:spLocks/>
              </p:cNvSpPr>
              <p:nvPr/>
            </p:nvSpPr>
            <p:spPr bwMode="auto">
              <a:xfrm>
                <a:off x="8434129" y="5738795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20" name="Freeform 5"/>
              <p:cNvSpPr>
                <a:spLocks/>
              </p:cNvSpPr>
              <p:nvPr/>
            </p:nvSpPr>
            <p:spPr bwMode="auto">
              <a:xfrm>
                <a:off x="8643835" y="5410200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21" name="Freeform 5"/>
              <p:cNvSpPr>
                <a:spLocks/>
              </p:cNvSpPr>
              <p:nvPr/>
            </p:nvSpPr>
            <p:spPr bwMode="auto">
              <a:xfrm>
                <a:off x="501977" y="6412257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22" name="Freeform 6"/>
              <p:cNvSpPr>
                <a:spLocks/>
              </p:cNvSpPr>
              <p:nvPr/>
            </p:nvSpPr>
            <p:spPr bwMode="auto">
              <a:xfrm>
                <a:off x="313858" y="612316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23" name="Freeform 6"/>
              <p:cNvSpPr>
                <a:spLocks/>
              </p:cNvSpPr>
              <p:nvPr/>
            </p:nvSpPr>
            <p:spPr bwMode="auto">
              <a:xfrm>
                <a:off x="933294" y="6438768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24" name="Freeform 7"/>
              <p:cNvSpPr>
                <a:spLocks/>
              </p:cNvSpPr>
              <p:nvPr/>
            </p:nvSpPr>
            <p:spPr bwMode="auto">
              <a:xfrm>
                <a:off x="2362200" y="6414973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25" name="Freeform 5"/>
              <p:cNvSpPr>
                <a:spLocks/>
              </p:cNvSpPr>
              <p:nvPr/>
            </p:nvSpPr>
            <p:spPr bwMode="auto">
              <a:xfrm>
                <a:off x="1143000" y="6110173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26" name="Freeform 5"/>
              <p:cNvSpPr>
                <a:spLocks/>
              </p:cNvSpPr>
              <p:nvPr/>
            </p:nvSpPr>
            <p:spPr bwMode="auto">
              <a:xfrm>
                <a:off x="2819400" y="6262573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27" name="Freeform 7"/>
              <p:cNvSpPr>
                <a:spLocks/>
              </p:cNvSpPr>
              <p:nvPr/>
            </p:nvSpPr>
            <p:spPr bwMode="auto">
              <a:xfrm>
                <a:off x="152400" y="5486401"/>
                <a:ext cx="561497" cy="533400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28" name="Freeform 6"/>
              <p:cNvSpPr>
                <a:spLocks/>
              </p:cNvSpPr>
              <p:nvPr/>
            </p:nvSpPr>
            <p:spPr bwMode="auto">
              <a:xfrm>
                <a:off x="3402940" y="6186287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29" name="Freeform 6"/>
              <p:cNvSpPr>
                <a:spLocks/>
              </p:cNvSpPr>
              <p:nvPr/>
            </p:nvSpPr>
            <p:spPr bwMode="auto">
              <a:xfrm>
                <a:off x="3666308" y="6438768"/>
                <a:ext cx="245652" cy="252239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30" name="Freeform 7"/>
              <p:cNvSpPr>
                <a:spLocks/>
              </p:cNvSpPr>
              <p:nvPr/>
            </p:nvSpPr>
            <p:spPr bwMode="auto">
              <a:xfrm>
                <a:off x="3962400" y="6186373"/>
                <a:ext cx="413863" cy="393154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31" name="Freeform 6"/>
              <p:cNvSpPr>
                <a:spLocks/>
              </p:cNvSpPr>
              <p:nvPr/>
            </p:nvSpPr>
            <p:spPr bwMode="auto">
              <a:xfrm>
                <a:off x="4255748" y="6428249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32" name="Freeform 5"/>
              <p:cNvSpPr>
                <a:spLocks/>
              </p:cNvSpPr>
              <p:nvPr/>
            </p:nvSpPr>
            <p:spPr bwMode="auto">
              <a:xfrm>
                <a:off x="4945520" y="6249407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33" name="Freeform 5"/>
              <p:cNvSpPr>
                <a:spLocks/>
              </p:cNvSpPr>
              <p:nvPr/>
            </p:nvSpPr>
            <p:spPr bwMode="auto">
              <a:xfrm>
                <a:off x="5509878" y="6412257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34" name="Freeform 6"/>
              <p:cNvSpPr>
                <a:spLocks/>
              </p:cNvSpPr>
              <p:nvPr/>
            </p:nvSpPr>
            <p:spPr bwMode="auto">
              <a:xfrm>
                <a:off x="4649121" y="6356519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35" name="Freeform 6"/>
              <p:cNvSpPr>
                <a:spLocks/>
              </p:cNvSpPr>
              <p:nvPr/>
            </p:nvSpPr>
            <p:spPr bwMode="auto">
              <a:xfrm>
                <a:off x="3402940" y="6501889"/>
                <a:ext cx="122707" cy="125997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36" name="Freeform 6"/>
              <p:cNvSpPr>
                <a:spLocks/>
              </p:cNvSpPr>
              <p:nvPr/>
            </p:nvSpPr>
            <p:spPr bwMode="auto">
              <a:xfrm>
                <a:off x="5941195" y="6438768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37" name="Freeform 7"/>
              <p:cNvSpPr>
                <a:spLocks/>
              </p:cNvSpPr>
              <p:nvPr/>
            </p:nvSpPr>
            <p:spPr bwMode="auto">
              <a:xfrm>
                <a:off x="6248400" y="6375648"/>
                <a:ext cx="280973" cy="266913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38" name="Freeform 6"/>
              <p:cNvSpPr>
                <a:spLocks/>
              </p:cNvSpPr>
              <p:nvPr/>
            </p:nvSpPr>
            <p:spPr bwMode="auto">
              <a:xfrm>
                <a:off x="6443882" y="6428249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39" name="Freeform 5"/>
              <p:cNvSpPr>
                <a:spLocks/>
              </p:cNvSpPr>
              <p:nvPr/>
            </p:nvSpPr>
            <p:spPr bwMode="auto">
              <a:xfrm>
                <a:off x="7133654" y="6249407"/>
                <a:ext cx="338615" cy="405235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40" name="Freeform 5"/>
              <p:cNvSpPr>
                <a:spLocks/>
              </p:cNvSpPr>
              <p:nvPr/>
            </p:nvSpPr>
            <p:spPr bwMode="auto">
              <a:xfrm>
                <a:off x="7698012" y="6412257"/>
                <a:ext cx="338615" cy="278994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41" name="Freeform 6"/>
              <p:cNvSpPr>
                <a:spLocks/>
              </p:cNvSpPr>
              <p:nvPr/>
            </p:nvSpPr>
            <p:spPr bwMode="auto">
              <a:xfrm>
                <a:off x="6837255" y="6356519"/>
                <a:ext cx="462211" cy="474605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42" name="Freeform 6"/>
              <p:cNvSpPr>
                <a:spLocks/>
              </p:cNvSpPr>
              <p:nvPr/>
            </p:nvSpPr>
            <p:spPr bwMode="auto">
              <a:xfrm>
                <a:off x="7509893" y="6123166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43" name="Freeform 6"/>
              <p:cNvSpPr>
                <a:spLocks/>
              </p:cNvSpPr>
              <p:nvPr/>
            </p:nvSpPr>
            <p:spPr bwMode="auto">
              <a:xfrm>
                <a:off x="8129329" y="6438768"/>
                <a:ext cx="300991" cy="285564"/>
              </a:xfrm>
              <a:custGeom>
                <a:avLst/>
                <a:gdLst/>
                <a:ahLst/>
                <a:cxnLst>
                  <a:cxn ang="0">
                    <a:pos x="1184" y="0"/>
                  </a:cxn>
                  <a:cxn ang="0">
                    <a:pos x="977" y="178"/>
                  </a:cxn>
                  <a:cxn ang="0">
                    <a:pos x="841" y="306"/>
                  </a:cxn>
                  <a:cxn ang="0">
                    <a:pos x="715" y="402"/>
                  </a:cxn>
                  <a:cxn ang="0">
                    <a:pos x="480" y="536"/>
                  </a:cxn>
                  <a:cxn ang="0">
                    <a:pos x="380" y="595"/>
                  </a:cxn>
                  <a:cxn ang="0">
                    <a:pos x="296" y="681"/>
                  </a:cxn>
                  <a:cxn ang="0">
                    <a:pos x="149" y="906"/>
                  </a:cxn>
                  <a:cxn ang="0">
                    <a:pos x="80" y="1047"/>
                  </a:cxn>
                  <a:cxn ang="0">
                    <a:pos x="27" y="1194"/>
                  </a:cxn>
                  <a:cxn ang="0">
                    <a:pos x="1" y="1341"/>
                  </a:cxn>
                  <a:cxn ang="0">
                    <a:pos x="10" y="1478"/>
                  </a:cxn>
                  <a:cxn ang="0">
                    <a:pos x="43" y="1569"/>
                  </a:cxn>
                  <a:cxn ang="0">
                    <a:pos x="103" y="1675"/>
                  </a:cxn>
                  <a:cxn ang="0">
                    <a:pos x="189" y="1788"/>
                  </a:cxn>
                  <a:cxn ang="0">
                    <a:pos x="347" y="1935"/>
                  </a:cxn>
                  <a:cxn ang="0">
                    <a:pos x="521" y="2054"/>
                  </a:cxn>
                  <a:cxn ang="0">
                    <a:pos x="709" y="2161"/>
                  </a:cxn>
                  <a:cxn ang="0">
                    <a:pos x="977" y="2271"/>
                  </a:cxn>
                  <a:cxn ang="0">
                    <a:pos x="1382" y="2403"/>
                  </a:cxn>
                  <a:cxn ang="0">
                    <a:pos x="1827" y="2532"/>
                  </a:cxn>
                  <a:cxn ang="0">
                    <a:pos x="2077" y="2582"/>
                  </a:cxn>
                  <a:cxn ang="0">
                    <a:pos x="2382" y="2624"/>
                  </a:cxn>
                  <a:cxn ang="0">
                    <a:pos x="2703" y="2651"/>
                  </a:cxn>
                  <a:cxn ang="0">
                    <a:pos x="2933" y="2658"/>
                  </a:cxn>
                  <a:cxn ang="0">
                    <a:pos x="3064" y="2648"/>
                  </a:cxn>
                  <a:cxn ang="0">
                    <a:pos x="3173" y="2618"/>
                  </a:cxn>
                  <a:cxn ang="0">
                    <a:pos x="3265" y="2572"/>
                  </a:cxn>
                  <a:cxn ang="0">
                    <a:pos x="3343" y="2515"/>
                  </a:cxn>
                  <a:cxn ang="0">
                    <a:pos x="3473" y="2378"/>
                  </a:cxn>
                  <a:cxn ang="0">
                    <a:pos x="3596" y="2239"/>
                  </a:cxn>
                  <a:cxn ang="0">
                    <a:pos x="3714" y="2096"/>
                  </a:cxn>
                  <a:cxn ang="0">
                    <a:pos x="3803" y="1937"/>
                  </a:cxn>
                  <a:cxn ang="0">
                    <a:pos x="3857" y="1772"/>
                  </a:cxn>
                  <a:cxn ang="0">
                    <a:pos x="3877" y="1609"/>
                  </a:cxn>
                  <a:cxn ang="0">
                    <a:pos x="3884" y="1550"/>
                  </a:cxn>
                  <a:cxn ang="0">
                    <a:pos x="3920" y="1450"/>
                  </a:cxn>
                  <a:cxn ang="0">
                    <a:pos x="3995" y="1277"/>
                  </a:cxn>
                  <a:cxn ang="0">
                    <a:pos x="4015" y="1181"/>
                  </a:cxn>
                  <a:cxn ang="0">
                    <a:pos x="4009" y="1078"/>
                  </a:cxn>
                  <a:cxn ang="0">
                    <a:pos x="3968" y="965"/>
                  </a:cxn>
                  <a:cxn ang="0">
                    <a:pos x="3877" y="840"/>
                  </a:cxn>
                  <a:cxn ang="0">
                    <a:pos x="3710" y="664"/>
                  </a:cxn>
                  <a:cxn ang="0">
                    <a:pos x="3515" y="480"/>
                  </a:cxn>
                  <a:cxn ang="0">
                    <a:pos x="3221" y="240"/>
                  </a:cxn>
                  <a:cxn ang="0">
                    <a:pos x="3095" y="145"/>
                  </a:cxn>
                  <a:cxn ang="0">
                    <a:pos x="2954" y="95"/>
                  </a:cxn>
                  <a:cxn ang="0">
                    <a:pos x="2773" y="58"/>
                  </a:cxn>
                  <a:cxn ang="0">
                    <a:pos x="2369" y="15"/>
                  </a:cxn>
                  <a:cxn ang="0">
                    <a:pos x="1995" y="0"/>
                  </a:cxn>
                </a:cxnLst>
                <a:rect l="0" t="0" r="r" b="b"/>
                <a:pathLst>
                  <a:path w="4016" h="2658">
                    <a:moveTo>
                      <a:pt x="1953" y="0"/>
                    </a:moveTo>
                    <a:lnTo>
                      <a:pt x="1953" y="0"/>
                    </a:lnTo>
                    <a:lnTo>
                      <a:pt x="1184" y="0"/>
                    </a:lnTo>
                    <a:lnTo>
                      <a:pt x="1184" y="0"/>
                    </a:lnTo>
                    <a:lnTo>
                      <a:pt x="1154" y="25"/>
                    </a:lnTo>
                    <a:lnTo>
                      <a:pt x="1079" y="88"/>
                    </a:lnTo>
                    <a:lnTo>
                      <a:pt x="1030" y="131"/>
                    </a:lnTo>
                    <a:lnTo>
                      <a:pt x="977" y="178"/>
                    </a:lnTo>
                    <a:lnTo>
                      <a:pt x="923" y="228"/>
                    </a:lnTo>
                    <a:lnTo>
                      <a:pt x="868" y="280"/>
                    </a:lnTo>
                    <a:lnTo>
                      <a:pt x="868" y="280"/>
                    </a:lnTo>
                    <a:lnTo>
                      <a:pt x="841" y="306"/>
                    </a:lnTo>
                    <a:lnTo>
                      <a:pt x="812" y="331"/>
                    </a:lnTo>
                    <a:lnTo>
                      <a:pt x="781" y="356"/>
                    </a:lnTo>
                    <a:lnTo>
                      <a:pt x="748" y="379"/>
                    </a:lnTo>
                    <a:lnTo>
                      <a:pt x="715" y="402"/>
                    </a:lnTo>
                    <a:lnTo>
                      <a:pt x="681" y="423"/>
                    </a:lnTo>
                    <a:lnTo>
                      <a:pt x="612" y="463"/>
                    </a:lnTo>
                    <a:lnTo>
                      <a:pt x="543" y="502"/>
                    </a:lnTo>
                    <a:lnTo>
                      <a:pt x="480" y="536"/>
                    </a:lnTo>
                    <a:lnTo>
                      <a:pt x="425" y="566"/>
                    </a:lnTo>
                    <a:lnTo>
                      <a:pt x="401" y="581"/>
                    </a:lnTo>
                    <a:lnTo>
                      <a:pt x="380" y="595"/>
                    </a:lnTo>
                    <a:lnTo>
                      <a:pt x="380" y="595"/>
                    </a:lnTo>
                    <a:lnTo>
                      <a:pt x="368" y="602"/>
                    </a:lnTo>
                    <a:lnTo>
                      <a:pt x="357" y="614"/>
                    </a:lnTo>
                    <a:lnTo>
                      <a:pt x="328" y="642"/>
                    </a:lnTo>
                    <a:lnTo>
                      <a:pt x="296" y="681"/>
                    </a:lnTo>
                    <a:lnTo>
                      <a:pt x="261" y="728"/>
                    </a:lnTo>
                    <a:lnTo>
                      <a:pt x="223" y="781"/>
                    </a:lnTo>
                    <a:lnTo>
                      <a:pt x="186" y="842"/>
                    </a:lnTo>
                    <a:lnTo>
                      <a:pt x="149" y="906"/>
                    </a:lnTo>
                    <a:lnTo>
                      <a:pt x="130" y="941"/>
                    </a:lnTo>
                    <a:lnTo>
                      <a:pt x="113" y="975"/>
                    </a:lnTo>
                    <a:lnTo>
                      <a:pt x="96" y="1011"/>
                    </a:lnTo>
                    <a:lnTo>
                      <a:pt x="80" y="1047"/>
                    </a:lnTo>
                    <a:lnTo>
                      <a:pt x="64" y="1084"/>
                    </a:lnTo>
                    <a:lnTo>
                      <a:pt x="51" y="1121"/>
                    </a:lnTo>
                    <a:lnTo>
                      <a:pt x="38" y="1157"/>
                    </a:lnTo>
                    <a:lnTo>
                      <a:pt x="27" y="1194"/>
                    </a:lnTo>
                    <a:lnTo>
                      <a:pt x="18" y="1232"/>
                    </a:lnTo>
                    <a:lnTo>
                      <a:pt x="11" y="1269"/>
                    </a:lnTo>
                    <a:lnTo>
                      <a:pt x="4" y="1305"/>
                    </a:lnTo>
                    <a:lnTo>
                      <a:pt x="1" y="1341"/>
                    </a:lnTo>
                    <a:lnTo>
                      <a:pt x="0" y="1376"/>
                    </a:lnTo>
                    <a:lnTo>
                      <a:pt x="0" y="1411"/>
                    </a:lnTo>
                    <a:lnTo>
                      <a:pt x="4" y="1445"/>
                    </a:lnTo>
                    <a:lnTo>
                      <a:pt x="10" y="1478"/>
                    </a:lnTo>
                    <a:lnTo>
                      <a:pt x="18" y="1508"/>
                    </a:lnTo>
                    <a:lnTo>
                      <a:pt x="30" y="1540"/>
                    </a:lnTo>
                    <a:lnTo>
                      <a:pt x="30" y="1540"/>
                    </a:lnTo>
                    <a:lnTo>
                      <a:pt x="43" y="1569"/>
                    </a:lnTo>
                    <a:lnTo>
                      <a:pt x="57" y="1596"/>
                    </a:lnTo>
                    <a:lnTo>
                      <a:pt x="71" y="1623"/>
                    </a:lnTo>
                    <a:lnTo>
                      <a:pt x="87" y="1649"/>
                    </a:lnTo>
                    <a:lnTo>
                      <a:pt x="103" y="1675"/>
                    </a:lnTo>
                    <a:lnTo>
                      <a:pt x="119" y="1699"/>
                    </a:lnTo>
                    <a:lnTo>
                      <a:pt x="136" y="1722"/>
                    </a:lnTo>
                    <a:lnTo>
                      <a:pt x="153" y="1745"/>
                    </a:lnTo>
                    <a:lnTo>
                      <a:pt x="189" y="1788"/>
                    </a:lnTo>
                    <a:lnTo>
                      <a:pt x="226" y="1829"/>
                    </a:lnTo>
                    <a:lnTo>
                      <a:pt x="265" y="1867"/>
                    </a:lnTo>
                    <a:lnTo>
                      <a:pt x="305" y="1903"/>
                    </a:lnTo>
                    <a:lnTo>
                      <a:pt x="347" y="1935"/>
                    </a:lnTo>
                    <a:lnTo>
                      <a:pt x="390" y="1967"/>
                    </a:lnTo>
                    <a:lnTo>
                      <a:pt x="433" y="1997"/>
                    </a:lnTo>
                    <a:lnTo>
                      <a:pt x="477" y="2026"/>
                    </a:lnTo>
                    <a:lnTo>
                      <a:pt x="521" y="2054"/>
                    </a:lnTo>
                    <a:lnTo>
                      <a:pt x="567" y="2082"/>
                    </a:lnTo>
                    <a:lnTo>
                      <a:pt x="659" y="2133"/>
                    </a:lnTo>
                    <a:lnTo>
                      <a:pt x="659" y="2133"/>
                    </a:lnTo>
                    <a:lnTo>
                      <a:pt x="709" y="2161"/>
                    </a:lnTo>
                    <a:lnTo>
                      <a:pt x="768" y="2188"/>
                    </a:lnTo>
                    <a:lnTo>
                      <a:pt x="832" y="2215"/>
                    </a:lnTo>
                    <a:lnTo>
                      <a:pt x="903" y="2244"/>
                    </a:lnTo>
                    <a:lnTo>
                      <a:pt x="977" y="2271"/>
                    </a:lnTo>
                    <a:lnTo>
                      <a:pt x="1056" y="2298"/>
                    </a:lnTo>
                    <a:lnTo>
                      <a:pt x="1136" y="2325"/>
                    </a:lnTo>
                    <a:lnTo>
                      <a:pt x="1218" y="2353"/>
                    </a:lnTo>
                    <a:lnTo>
                      <a:pt x="1382" y="2403"/>
                    </a:lnTo>
                    <a:lnTo>
                      <a:pt x="1535" y="2449"/>
                    </a:lnTo>
                    <a:lnTo>
                      <a:pt x="1779" y="2519"/>
                    </a:lnTo>
                    <a:lnTo>
                      <a:pt x="1779" y="2519"/>
                    </a:lnTo>
                    <a:lnTo>
                      <a:pt x="1827" y="2532"/>
                    </a:lnTo>
                    <a:lnTo>
                      <a:pt x="1882" y="2545"/>
                    </a:lnTo>
                    <a:lnTo>
                      <a:pt x="1942" y="2558"/>
                    </a:lnTo>
                    <a:lnTo>
                      <a:pt x="2008" y="2571"/>
                    </a:lnTo>
                    <a:lnTo>
                      <a:pt x="2077" y="2582"/>
                    </a:lnTo>
                    <a:lnTo>
                      <a:pt x="2150" y="2593"/>
                    </a:lnTo>
                    <a:lnTo>
                      <a:pt x="2224" y="2605"/>
                    </a:lnTo>
                    <a:lnTo>
                      <a:pt x="2303" y="2615"/>
                    </a:lnTo>
                    <a:lnTo>
                      <a:pt x="2382" y="2624"/>
                    </a:lnTo>
                    <a:lnTo>
                      <a:pt x="2462" y="2632"/>
                    </a:lnTo>
                    <a:lnTo>
                      <a:pt x="2544" y="2639"/>
                    </a:lnTo>
                    <a:lnTo>
                      <a:pt x="2624" y="2647"/>
                    </a:lnTo>
                    <a:lnTo>
                      <a:pt x="2703" y="2651"/>
                    </a:lnTo>
                    <a:lnTo>
                      <a:pt x="2782" y="2655"/>
                    </a:lnTo>
                    <a:lnTo>
                      <a:pt x="2858" y="2658"/>
                    </a:lnTo>
                    <a:lnTo>
                      <a:pt x="2933" y="2658"/>
                    </a:lnTo>
                    <a:lnTo>
                      <a:pt x="2933" y="2658"/>
                    </a:lnTo>
                    <a:lnTo>
                      <a:pt x="2967" y="2658"/>
                    </a:lnTo>
                    <a:lnTo>
                      <a:pt x="3001" y="2655"/>
                    </a:lnTo>
                    <a:lnTo>
                      <a:pt x="3033" y="2652"/>
                    </a:lnTo>
                    <a:lnTo>
                      <a:pt x="3064" y="2648"/>
                    </a:lnTo>
                    <a:lnTo>
                      <a:pt x="3093" y="2642"/>
                    </a:lnTo>
                    <a:lnTo>
                      <a:pt x="3122" y="2635"/>
                    </a:lnTo>
                    <a:lnTo>
                      <a:pt x="3148" y="2626"/>
                    </a:lnTo>
                    <a:lnTo>
                      <a:pt x="3173" y="2618"/>
                    </a:lnTo>
                    <a:lnTo>
                      <a:pt x="3198" y="2608"/>
                    </a:lnTo>
                    <a:lnTo>
                      <a:pt x="3222" y="2596"/>
                    </a:lnTo>
                    <a:lnTo>
                      <a:pt x="3244" y="2585"/>
                    </a:lnTo>
                    <a:lnTo>
                      <a:pt x="3265" y="2572"/>
                    </a:lnTo>
                    <a:lnTo>
                      <a:pt x="3287" y="2558"/>
                    </a:lnTo>
                    <a:lnTo>
                      <a:pt x="3305" y="2545"/>
                    </a:lnTo>
                    <a:lnTo>
                      <a:pt x="3325" y="2529"/>
                    </a:lnTo>
                    <a:lnTo>
                      <a:pt x="3343" y="2515"/>
                    </a:lnTo>
                    <a:lnTo>
                      <a:pt x="3378" y="2482"/>
                    </a:lnTo>
                    <a:lnTo>
                      <a:pt x="3411" y="2449"/>
                    </a:lnTo>
                    <a:lnTo>
                      <a:pt x="3443" y="2413"/>
                    </a:lnTo>
                    <a:lnTo>
                      <a:pt x="3473" y="2378"/>
                    </a:lnTo>
                    <a:lnTo>
                      <a:pt x="3533" y="2307"/>
                    </a:lnTo>
                    <a:lnTo>
                      <a:pt x="3565" y="2272"/>
                    </a:lnTo>
                    <a:lnTo>
                      <a:pt x="3596" y="2239"/>
                    </a:lnTo>
                    <a:lnTo>
                      <a:pt x="3596" y="2239"/>
                    </a:lnTo>
                    <a:lnTo>
                      <a:pt x="3629" y="2205"/>
                    </a:lnTo>
                    <a:lnTo>
                      <a:pt x="3659" y="2171"/>
                    </a:lnTo>
                    <a:lnTo>
                      <a:pt x="3688" y="2133"/>
                    </a:lnTo>
                    <a:lnTo>
                      <a:pt x="3714" y="2096"/>
                    </a:lnTo>
                    <a:lnTo>
                      <a:pt x="3740" y="2057"/>
                    </a:lnTo>
                    <a:lnTo>
                      <a:pt x="3763" y="2019"/>
                    </a:lnTo>
                    <a:lnTo>
                      <a:pt x="3783" y="1978"/>
                    </a:lnTo>
                    <a:lnTo>
                      <a:pt x="3803" y="1937"/>
                    </a:lnTo>
                    <a:lnTo>
                      <a:pt x="3820" y="1895"/>
                    </a:lnTo>
                    <a:lnTo>
                      <a:pt x="3834" y="1854"/>
                    </a:lnTo>
                    <a:lnTo>
                      <a:pt x="3847" y="1814"/>
                    </a:lnTo>
                    <a:lnTo>
                      <a:pt x="3857" y="1772"/>
                    </a:lnTo>
                    <a:lnTo>
                      <a:pt x="3866" y="1730"/>
                    </a:lnTo>
                    <a:lnTo>
                      <a:pt x="3872" y="1689"/>
                    </a:lnTo>
                    <a:lnTo>
                      <a:pt x="3876" y="1649"/>
                    </a:lnTo>
                    <a:lnTo>
                      <a:pt x="3877" y="1609"/>
                    </a:lnTo>
                    <a:lnTo>
                      <a:pt x="3877" y="1609"/>
                    </a:lnTo>
                    <a:lnTo>
                      <a:pt x="3877" y="1590"/>
                    </a:lnTo>
                    <a:lnTo>
                      <a:pt x="3880" y="1570"/>
                    </a:lnTo>
                    <a:lnTo>
                      <a:pt x="3884" y="1550"/>
                    </a:lnTo>
                    <a:lnTo>
                      <a:pt x="3890" y="1530"/>
                    </a:lnTo>
                    <a:lnTo>
                      <a:pt x="3896" y="1510"/>
                    </a:lnTo>
                    <a:lnTo>
                      <a:pt x="3903" y="1490"/>
                    </a:lnTo>
                    <a:lnTo>
                      <a:pt x="3920" y="1450"/>
                    </a:lnTo>
                    <a:lnTo>
                      <a:pt x="3959" y="1366"/>
                    </a:lnTo>
                    <a:lnTo>
                      <a:pt x="3978" y="1322"/>
                    </a:lnTo>
                    <a:lnTo>
                      <a:pt x="3986" y="1300"/>
                    </a:lnTo>
                    <a:lnTo>
                      <a:pt x="3995" y="1277"/>
                    </a:lnTo>
                    <a:lnTo>
                      <a:pt x="4002" y="1253"/>
                    </a:lnTo>
                    <a:lnTo>
                      <a:pt x="4008" y="1230"/>
                    </a:lnTo>
                    <a:lnTo>
                      <a:pt x="4012" y="1206"/>
                    </a:lnTo>
                    <a:lnTo>
                      <a:pt x="4015" y="1181"/>
                    </a:lnTo>
                    <a:lnTo>
                      <a:pt x="4016" y="1157"/>
                    </a:lnTo>
                    <a:lnTo>
                      <a:pt x="4016" y="1131"/>
                    </a:lnTo>
                    <a:lnTo>
                      <a:pt x="4013" y="1105"/>
                    </a:lnTo>
                    <a:lnTo>
                      <a:pt x="4009" y="1078"/>
                    </a:lnTo>
                    <a:lnTo>
                      <a:pt x="4002" y="1051"/>
                    </a:lnTo>
                    <a:lnTo>
                      <a:pt x="3993" y="1022"/>
                    </a:lnTo>
                    <a:lnTo>
                      <a:pt x="3982" y="994"/>
                    </a:lnTo>
                    <a:lnTo>
                      <a:pt x="3968" y="965"/>
                    </a:lnTo>
                    <a:lnTo>
                      <a:pt x="3949" y="935"/>
                    </a:lnTo>
                    <a:lnTo>
                      <a:pt x="3929" y="903"/>
                    </a:lnTo>
                    <a:lnTo>
                      <a:pt x="3904" y="872"/>
                    </a:lnTo>
                    <a:lnTo>
                      <a:pt x="3877" y="840"/>
                    </a:lnTo>
                    <a:lnTo>
                      <a:pt x="3877" y="840"/>
                    </a:lnTo>
                    <a:lnTo>
                      <a:pt x="3818" y="777"/>
                    </a:lnTo>
                    <a:lnTo>
                      <a:pt x="3763" y="718"/>
                    </a:lnTo>
                    <a:lnTo>
                      <a:pt x="3710" y="664"/>
                    </a:lnTo>
                    <a:lnTo>
                      <a:pt x="3658" y="612"/>
                    </a:lnTo>
                    <a:lnTo>
                      <a:pt x="3609" y="566"/>
                    </a:lnTo>
                    <a:lnTo>
                      <a:pt x="3562" y="522"/>
                    </a:lnTo>
                    <a:lnTo>
                      <a:pt x="3515" y="480"/>
                    </a:lnTo>
                    <a:lnTo>
                      <a:pt x="3470" y="442"/>
                    </a:lnTo>
                    <a:lnTo>
                      <a:pt x="3384" y="370"/>
                    </a:lnTo>
                    <a:lnTo>
                      <a:pt x="3301" y="304"/>
                    </a:lnTo>
                    <a:lnTo>
                      <a:pt x="3221" y="240"/>
                    </a:lnTo>
                    <a:lnTo>
                      <a:pt x="3142" y="175"/>
                    </a:lnTo>
                    <a:lnTo>
                      <a:pt x="3142" y="175"/>
                    </a:lnTo>
                    <a:lnTo>
                      <a:pt x="3120" y="159"/>
                    </a:lnTo>
                    <a:lnTo>
                      <a:pt x="3095" y="145"/>
                    </a:lnTo>
                    <a:lnTo>
                      <a:pt x="3064" y="131"/>
                    </a:lnTo>
                    <a:lnTo>
                      <a:pt x="3031" y="118"/>
                    </a:lnTo>
                    <a:lnTo>
                      <a:pt x="2994" y="105"/>
                    </a:lnTo>
                    <a:lnTo>
                      <a:pt x="2954" y="95"/>
                    </a:lnTo>
                    <a:lnTo>
                      <a:pt x="2912" y="83"/>
                    </a:lnTo>
                    <a:lnTo>
                      <a:pt x="2868" y="75"/>
                    </a:lnTo>
                    <a:lnTo>
                      <a:pt x="2821" y="65"/>
                    </a:lnTo>
                    <a:lnTo>
                      <a:pt x="2773" y="58"/>
                    </a:lnTo>
                    <a:lnTo>
                      <a:pt x="2673" y="43"/>
                    </a:lnTo>
                    <a:lnTo>
                      <a:pt x="2571" y="32"/>
                    </a:lnTo>
                    <a:lnTo>
                      <a:pt x="2470" y="22"/>
                    </a:lnTo>
                    <a:lnTo>
                      <a:pt x="2369" y="15"/>
                    </a:lnTo>
                    <a:lnTo>
                      <a:pt x="2275" y="10"/>
                    </a:lnTo>
                    <a:lnTo>
                      <a:pt x="2187" y="6"/>
                    </a:lnTo>
                    <a:lnTo>
                      <a:pt x="2110" y="3"/>
                    </a:lnTo>
                    <a:lnTo>
                      <a:pt x="1995" y="0"/>
                    </a:lnTo>
                    <a:lnTo>
                      <a:pt x="1953" y="0"/>
                    </a:lnTo>
                    <a:lnTo>
                      <a:pt x="1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44" name="Freeform 5"/>
              <p:cNvSpPr>
                <a:spLocks/>
              </p:cNvSpPr>
              <p:nvPr/>
            </p:nvSpPr>
            <p:spPr bwMode="auto">
              <a:xfrm>
                <a:off x="8339035" y="6110173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45" name="Freeform 5"/>
              <p:cNvSpPr>
                <a:spLocks/>
              </p:cNvSpPr>
              <p:nvPr/>
            </p:nvSpPr>
            <p:spPr bwMode="auto">
              <a:xfrm>
                <a:off x="8534400" y="4724400"/>
                <a:ext cx="500165" cy="598570"/>
              </a:xfrm>
              <a:custGeom>
                <a:avLst/>
                <a:gdLst/>
                <a:ahLst/>
                <a:cxnLst>
                  <a:cxn ang="0">
                    <a:pos x="2536" y="532"/>
                  </a:cxn>
                  <a:cxn ang="0">
                    <a:pos x="2160" y="499"/>
                  </a:cxn>
                  <a:cxn ang="0">
                    <a:pos x="1749" y="459"/>
                  </a:cxn>
                  <a:cxn ang="0">
                    <a:pos x="1557" y="464"/>
                  </a:cxn>
                  <a:cxn ang="0">
                    <a:pos x="1432" y="505"/>
                  </a:cxn>
                  <a:cxn ang="0">
                    <a:pos x="1386" y="542"/>
                  </a:cxn>
                  <a:cxn ang="0">
                    <a:pos x="1292" y="605"/>
                  </a:cxn>
                  <a:cxn ang="0">
                    <a:pos x="1031" y="697"/>
                  </a:cxn>
                  <a:cxn ang="0">
                    <a:pos x="869" y="763"/>
                  </a:cxn>
                  <a:cxn ang="0">
                    <a:pos x="787" y="826"/>
                  </a:cxn>
                  <a:cxn ang="0">
                    <a:pos x="565" y="1108"/>
                  </a:cxn>
                  <a:cxn ang="0">
                    <a:pos x="374" y="1386"/>
                  </a:cxn>
                  <a:cxn ang="0">
                    <a:pos x="265" y="1598"/>
                  </a:cxn>
                  <a:cxn ang="0">
                    <a:pos x="232" y="1699"/>
                  </a:cxn>
                  <a:cxn ang="0">
                    <a:pos x="65" y="2156"/>
                  </a:cxn>
                  <a:cxn ang="0">
                    <a:pos x="9" y="2405"/>
                  </a:cxn>
                  <a:cxn ang="0">
                    <a:pos x="6" y="2619"/>
                  </a:cxn>
                  <a:cxn ang="0">
                    <a:pos x="32" y="2724"/>
                  </a:cxn>
                  <a:cxn ang="0">
                    <a:pos x="82" y="2817"/>
                  </a:cxn>
                  <a:cxn ang="0">
                    <a:pos x="162" y="2893"/>
                  </a:cxn>
                  <a:cxn ang="0">
                    <a:pos x="249" y="2940"/>
                  </a:cxn>
                  <a:cxn ang="0">
                    <a:pos x="701" y="3119"/>
                  </a:cxn>
                  <a:cxn ang="0">
                    <a:pos x="872" y="3215"/>
                  </a:cxn>
                  <a:cxn ang="0">
                    <a:pos x="972" y="3309"/>
                  </a:cxn>
                  <a:cxn ang="0">
                    <a:pos x="1065" y="3436"/>
                  </a:cxn>
                  <a:cxn ang="0">
                    <a:pos x="1211" y="3684"/>
                  </a:cxn>
                  <a:cxn ang="0">
                    <a:pos x="1413" y="3962"/>
                  </a:cxn>
                  <a:cxn ang="0">
                    <a:pos x="1591" y="4160"/>
                  </a:cxn>
                  <a:cxn ang="0">
                    <a:pos x="1798" y="4345"/>
                  </a:cxn>
                  <a:cxn ang="0">
                    <a:pos x="2031" y="4506"/>
                  </a:cxn>
                  <a:cxn ang="0">
                    <a:pos x="2292" y="4633"/>
                  </a:cxn>
                  <a:cxn ang="0">
                    <a:pos x="2542" y="4718"/>
                  </a:cxn>
                  <a:cxn ang="0">
                    <a:pos x="3095" y="4853"/>
                  </a:cxn>
                  <a:cxn ang="0">
                    <a:pos x="3650" y="4919"/>
                  </a:cxn>
                  <a:cxn ang="0">
                    <a:pos x="4131" y="4913"/>
                  </a:cxn>
                  <a:cxn ang="0">
                    <a:pos x="4531" y="4857"/>
                  </a:cxn>
                  <a:cxn ang="0">
                    <a:pos x="4839" y="4771"/>
                  </a:cxn>
                  <a:cxn ang="0">
                    <a:pos x="5047" y="4673"/>
                  </a:cxn>
                  <a:cxn ang="0">
                    <a:pos x="5440" y="4402"/>
                  </a:cxn>
                  <a:cxn ang="0">
                    <a:pos x="5846" y="4099"/>
                  </a:cxn>
                  <a:cxn ang="0">
                    <a:pos x="5988" y="3959"/>
                  </a:cxn>
                  <a:cxn ang="0">
                    <a:pos x="6045" y="3872"/>
                  </a:cxn>
                  <a:cxn ang="0">
                    <a:pos x="6097" y="3697"/>
                  </a:cxn>
                  <a:cxn ang="0">
                    <a:pos x="6160" y="3254"/>
                  </a:cxn>
                  <a:cxn ang="0">
                    <a:pos x="6190" y="2754"/>
                  </a:cxn>
                  <a:cxn ang="0">
                    <a:pos x="6200" y="2371"/>
                  </a:cxn>
                  <a:cxn ang="0">
                    <a:pos x="6208" y="2014"/>
                  </a:cxn>
                  <a:cxn ang="0">
                    <a:pos x="6194" y="1716"/>
                  </a:cxn>
                  <a:cxn ang="0">
                    <a:pos x="6148" y="1305"/>
                  </a:cxn>
                  <a:cxn ang="0">
                    <a:pos x="6062" y="976"/>
                  </a:cxn>
                  <a:cxn ang="0">
                    <a:pos x="5968" y="787"/>
                  </a:cxn>
                  <a:cxn ang="0">
                    <a:pos x="5880" y="667"/>
                  </a:cxn>
                  <a:cxn ang="0">
                    <a:pos x="5791" y="578"/>
                  </a:cxn>
                  <a:cxn ang="0">
                    <a:pos x="5579" y="423"/>
                  </a:cxn>
                  <a:cxn ang="0">
                    <a:pos x="5297" y="272"/>
                  </a:cxn>
                  <a:cxn ang="0">
                    <a:pos x="5040" y="163"/>
                  </a:cxn>
                  <a:cxn ang="0">
                    <a:pos x="4726" y="76"/>
                  </a:cxn>
                  <a:cxn ang="0">
                    <a:pos x="4270" y="1"/>
                  </a:cxn>
                  <a:cxn ang="0">
                    <a:pos x="4103" y="19"/>
                  </a:cxn>
                  <a:cxn ang="0">
                    <a:pos x="3898" y="87"/>
                  </a:cxn>
                  <a:cxn ang="0">
                    <a:pos x="3387" y="305"/>
                  </a:cxn>
                  <a:cxn ang="0">
                    <a:pos x="3025" y="436"/>
                  </a:cxn>
                  <a:cxn ang="0">
                    <a:pos x="2696" y="516"/>
                  </a:cxn>
                </a:cxnLst>
                <a:rect l="0" t="0" r="r" b="b"/>
                <a:pathLst>
                  <a:path w="6210" h="4923">
                    <a:moveTo>
                      <a:pt x="2628" y="526"/>
                    </a:moveTo>
                    <a:lnTo>
                      <a:pt x="2628" y="526"/>
                    </a:lnTo>
                    <a:lnTo>
                      <a:pt x="2599" y="529"/>
                    </a:lnTo>
                    <a:lnTo>
                      <a:pt x="2569" y="532"/>
                    </a:lnTo>
                    <a:lnTo>
                      <a:pt x="2536" y="532"/>
                    </a:lnTo>
                    <a:lnTo>
                      <a:pt x="2500" y="530"/>
                    </a:lnTo>
                    <a:lnTo>
                      <a:pt x="2423" y="526"/>
                    </a:lnTo>
                    <a:lnTo>
                      <a:pt x="2339" y="519"/>
                    </a:lnTo>
                    <a:lnTo>
                      <a:pt x="2252" y="509"/>
                    </a:lnTo>
                    <a:lnTo>
                      <a:pt x="2160" y="499"/>
                    </a:lnTo>
                    <a:lnTo>
                      <a:pt x="2067" y="487"/>
                    </a:lnTo>
                    <a:lnTo>
                      <a:pt x="1974" y="476"/>
                    </a:lnTo>
                    <a:lnTo>
                      <a:pt x="1881" y="467"/>
                    </a:lnTo>
                    <a:lnTo>
                      <a:pt x="1792" y="460"/>
                    </a:lnTo>
                    <a:lnTo>
                      <a:pt x="1749" y="459"/>
                    </a:lnTo>
                    <a:lnTo>
                      <a:pt x="1707" y="457"/>
                    </a:lnTo>
                    <a:lnTo>
                      <a:pt x="1667" y="457"/>
                    </a:lnTo>
                    <a:lnTo>
                      <a:pt x="1628" y="459"/>
                    </a:lnTo>
                    <a:lnTo>
                      <a:pt x="1591" y="462"/>
                    </a:lnTo>
                    <a:lnTo>
                      <a:pt x="1557" y="464"/>
                    </a:lnTo>
                    <a:lnTo>
                      <a:pt x="1524" y="470"/>
                    </a:lnTo>
                    <a:lnTo>
                      <a:pt x="1494" y="477"/>
                    </a:lnTo>
                    <a:lnTo>
                      <a:pt x="1466" y="487"/>
                    </a:lnTo>
                    <a:lnTo>
                      <a:pt x="1442" y="499"/>
                    </a:lnTo>
                    <a:lnTo>
                      <a:pt x="1432" y="505"/>
                    </a:lnTo>
                    <a:lnTo>
                      <a:pt x="1421" y="512"/>
                    </a:lnTo>
                    <a:lnTo>
                      <a:pt x="1412" y="519"/>
                    </a:lnTo>
                    <a:lnTo>
                      <a:pt x="1403" y="526"/>
                    </a:lnTo>
                    <a:lnTo>
                      <a:pt x="1403" y="526"/>
                    </a:lnTo>
                    <a:lnTo>
                      <a:pt x="1386" y="542"/>
                    </a:lnTo>
                    <a:lnTo>
                      <a:pt x="1369" y="558"/>
                    </a:lnTo>
                    <a:lnTo>
                      <a:pt x="1350" y="571"/>
                    </a:lnTo>
                    <a:lnTo>
                      <a:pt x="1332" y="583"/>
                    </a:lnTo>
                    <a:lnTo>
                      <a:pt x="1312" y="595"/>
                    </a:lnTo>
                    <a:lnTo>
                      <a:pt x="1292" y="605"/>
                    </a:lnTo>
                    <a:lnTo>
                      <a:pt x="1251" y="625"/>
                    </a:lnTo>
                    <a:lnTo>
                      <a:pt x="1208" y="642"/>
                    </a:lnTo>
                    <a:lnTo>
                      <a:pt x="1164" y="657"/>
                    </a:lnTo>
                    <a:lnTo>
                      <a:pt x="1075" y="684"/>
                    </a:lnTo>
                    <a:lnTo>
                      <a:pt x="1031" y="697"/>
                    </a:lnTo>
                    <a:lnTo>
                      <a:pt x="988" y="711"/>
                    </a:lnTo>
                    <a:lnTo>
                      <a:pt x="946" y="725"/>
                    </a:lnTo>
                    <a:lnTo>
                      <a:pt x="906" y="743"/>
                    </a:lnTo>
                    <a:lnTo>
                      <a:pt x="887" y="753"/>
                    </a:lnTo>
                    <a:lnTo>
                      <a:pt x="869" y="763"/>
                    </a:lnTo>
                    <a:lnTo>
                      <a:pt x="851" y="773"/>
                    </a:lnTo>
                    <a:lnTo>
                      <a:pt x="834" y="784"/>
                    </a:lnTo>
                    <a:lnTo>
                      <a:pt x="817" y="797"/>
                    </a:lnTo>
                    <a:lnTo>
                      <a:pt x="801" y="811"/>
                    </a:lnTo>
                    <a:lnTo>
                      <a:pt x="787" y="826"/>
                    </a:lnTo>
                    <a:lnTo>
                      <a:pt x="774" y="841"/>
                    </a:lnTo>
                    <a:lnTo>
                      <a:pt x="774" y="841"/>
                    </a:lnTo>
                    <a:lnTo>
                      <a:pt x="714" y="916"/>
                    </a:lnTo>
                    <a:lnTo>
                      <a:pt x="642" y="1006"/>
                    </a:lnTo>
                    <a:lnTo>
                      <a:pt x="565" y="1108"/>
                    </a:lnTo>
                    <a:lnTo>
                      <a:pt x="525" y="1163"/>
                    </a:lnTo>
                    <a:lnTo>
                      <a:pt x="485" y="1217"/>
                    </a:lnTo>
                    <a:lnTo>
                      <a:pt x="446" y="1273"/>
                    </a:lnTo>
                    <a:lnTo>
                      <a:pt x="409" y="1330"/>
                    </a:lnTo>
                    <a:lnTo>
                      <a:pt x="374" y="1386"/>
                    </a:lnTo>
                    <a:lnTo>
                      <a:pt x="341" y="1441"/>
                    </a:lnTo>
                    <a:lnTo>
                      <a:pt x="311" y="1495"/>
                    </a:lnTo>
                    <a:lnTo>
                      <a:pt x="287" y="1548"/>
                    </a:lnTo>
                    <a:lnTo>
                      <a:pt x="275" y="1574"/>
                    </a:lnTo>
                    <a:lnTo>
                      <a:pt x="265" y="1598"/>
                    </a:lnTo>
                    <a:lnTo>
                      <a:pt x="257" y="1623"/>
                    </a:lnTo>
                    <a:lnTo>
                      <a:pt x="249" y="1646"/>
                    </a:lnTo>
                    <a:lnTo>
                      <a:pt x="249" y="1646"/>
                    </a:lnTo>
                    <a:lnTo>
                      <a:pt x="241" y="1670"/>
                    </a:lnTo>
                    <a:lnTo>
                      <a:pt x="232" y="1699"/>
                    </a:lnTo>
                    <a:lnTo>
                      <a:pt x="208" y="1763"/>
                    </a:lnTo>
                    <a:lnTo>
                      <a:pt x="146" y="1922"/>
                    </a:lnTo>
                    <a:lnTo>
                      <a:pt x="112" y="2013"/>
                    </a:lnTo>
                    <a:lnTo>
                      <a:pt x="80" y="2107"/>
                    </a:lnTo>
                    <a:lnTo>
                      <a:pt x="65" y="2156"/>
                    </a:lnTo>
                    <a:lnTo>
                      <a:pt x="50" y="2206"/>
                    </a:lnTo>
                    <a:lnTo>
                      <a:pt x="37" y="2256"/>
                    </a:lnTo>
                    <a:lnTo>
                      <a:pt x="26" y="2305"/>
                    </a:lnTo>
                    <a:lnTo>
                      <a:pt x="16" y="2355"/>
                    </a:lnTo>
                    <a:lnTo>
                      <a:pt x="9" y="2405"/>
                    </a:lnTo>
                    <a:lnTo>
                      <a:pt x="3" y="2454"/>
                    </a:lnTo>
                    <a:lnTo>
                      <a:pt x="0" y="2503"/>
                    </a:lnTo>
                    <a:lnTo>
                      <a:pt x="0" y="2550"/>
                    </a:lnTo>
                    <a:lnTo>
                      <a:pt x="3" y="2596"/>
                    </a:lnTo>
                    <a:lnTo>
                      <a:pt x="6" y="2619"/>
                    </a:lnTo>
                    <a:lnTo>
                      <a:pt x="9" y="2641"/>
                    </a:lnTo>
                    <a:lnTo>
                      <a:pt x="13" y="2662"/>
                    </a:lnTo>
                    <a:lnTo>
                      <a:pt x="19" y="2684"/>
                    </a:lnTo>
                    <a:lnTo>
                      <a:pt x="24" y="2704"/>
                    </a:lnTo>
                    <a:lnTo>
                      <a:pt x="32" y="2724"/>
                    </a:lnTo>
                    <a:lnTo>
                      <a:pt x="39" y="2744"/>
                    </a:lnTo>
                    <a:lnTo>
                      <a:pt x="49" y="2764"/>
                    </a:lnTo>
                    <a:lnTo>
                      <a:pt x="59" y="2783"/>
                    </a:lnTo>
                    <a:lnTo>
                      <a:pt x="70" y="2800"/>
                    </a:lnTo>
                    <a:lnTo>
                      <a:pt x="82" y="2817"/>
                    </a:lnTo>
                    <a:lnTo>
                      <a:pt x="96" y="2834"/>
                    </a:lnTo>
                    <a:lnTo>
                      <a:pt x="110" y="2850"/>
                    </a:lnTo>
                    <a:lnTo>
                      <a:pt x="126" y="2866"/>
                    </a:lnTo>
                    <a:lnTo>
                      <a:pt x="143" y="2880"/>
                    </a:lnTo>
                    <a:lnTo>
                      <a:pt x="162" y="2893"/>
                    </a:lnTo>
                    <a:lnTo>
                      <a:pt x="182" y="2906"/>
                    </a:lnTo>
                    <a:lnTo>
                      <a:pt x="202" y="2919"/>
                    </a:lnTo>
                    <a:lnTo>
                      <a:pt x="225" y="2929"/>
                    </a:lnTo>
                    <a:lnTo>
                      <a:pt x="249" y="2940"/>
                    </a:lnTo>
                    <a:lnTo>
                      <a:pt x="249" y="2940"/>
                    </a:lnTo>
                    <a:lnTo>
                      <a:pt x="343" y="2976"/>
                    </a:lnTo>
                    <a:lnTo>
                      <a:pt x="429" y="3010"/>
                    </a:lnTo>
                    <a:lnTo>
                      <a:pt x="578" y="3068"/>
                    </a:lnTo>
                    <a:lnTo>
                      <a:pt x="642" y="3094"/>
                    </a:lnTo>
                    <a:lnTo>
                      <a:pt x="701" y="3119"/>
                    </a:lnTo>
                    <a:lnTo>
                      <a:pt x="754" y="3145"/>
                    </a:lnTo>
                    <a:lnTo>
                      <a:pt x="804" y="3171"/>
                    </a:lnTo>
                    <a:lnTo>
                      <a:pt x="827" y="3185"/>
                    </a:lnTo>
                    <a:lnTo>
                      <a:pt x="850" y="3201"/>
                    </a:lnTo>
                    <a:lnTo>
                      <a:pt x="872" y="3215"/>
                    </a:lnTo>
                    <a:lnTo>
                      <a:pt x="893" y="3233"/>
                    </a:lnTo>
                    <a:lnTo>
                      <a:pt x="913" y="3250"/>
                    </a:lnTo>
                    <a:lnTo>
                      <a:pt x="933" y="3268"/>
                    </a:lnTo>
                    <a:lnTo>
                      <a:pt x="953" y="3289"/>
                    </a:lnTo>
                    <a:lnTo>
                      <a:pt x="972" y="3309"/>
                    </a:lnTo>
                    <a:lnTo>
                      <a:pt x="991" y="3332"/>
                    </a:lnTo>
                    <a:lnTo>
                      <a:pt x="1009" y="3355"/>
                    </a:lnTo>
                    <a:lnTo>
                      <a:pt x="1028" y="3380"/>
                    </a:lnTo>
                    <a:lnTo>
                      <a:pt x="1046" y="3408"/>
                    </a:lnTo>
                    <a:lnTo>
                      <a:pt x="1065" y="3436"/>
                    </a:lnTo>
                    <a:lnTo>
                      <a:pt x="1085" y="3466"/>
                    </a:lnTo>
                    <a:lnTo>
                      <a:pt x="1124" y="3534"/>
                    </a:lnTo>
                    <a:lnTo>
                      <a:pt x="1124" y="3534"/>
                    </a:lnTo>
                    <a:lnTo>
                      <a:pt x="1165" y="3608"/>
                    </a:lnTo>
                    <a:lnTo>
                      <a:pt x="1211" y="3684"/>
                    </a:lnTo>
                    <a:lnTo>
                      <a:pt x="1263" y="3763"/>
                    </a:lnTo>
                    <a:lnTo>
                      <a:pt x="1320" y="3842"/>
                    </a:lnTo>
                    <a:lnTo>
                      <a:pt x="1349" y="3882"/>
                    </a:lnTo>
                    <a:lnTo>
                      <a:pt x="1380" y="3922"/>
                    </a:lnTo>
                    <a:lnTo>
                      <a:pt x="1413" y="3962"/>
                    </a:lnTo>
                    <a:lnTo>
                      <a:pt x="1446" y="4002"/>
                    </a:lnTo>
                    <a:lnTo>
                      <a:pt x="1481" y="4043"/>
                    </a:lnTo>
                    <a:lnTo>
                      <a:pt x="1517" y="4083"/>
                    </a:lnTo>
                    <a:lnTo>
                      <a:pt x="1554" y="4121"/>
                    </a:lnTo>
                    <a:lnTo>
                      <a:pt x="1591" y="4160"/>
                    </a:lnTo>
                    <a:lnTo>
                      <a:pt x="1630" y="4199"/>
                    </a:lnTo>
                    <a:lnTo>
                      <a:pt x="1670" y="4236"/>
                    </a:lnTo>
                    <a:lnTo>
                      <a:pt x="1712" y="4273"/>
                    </a:lnTo>
                    <a:lnTo>
                      <a:pt x="1755" y="4309"/>
                    </a:lnTo>
                    <a:lnTo>
                      <a:pt x="1798" y="4345"/>
                    </a:lnTo>
                    <a:lnTo>
                      <a:pt x="1842" y="4379"/>
                    </a:lnTo>
                    <a:lnTo>
                      <a:pt x="1888" y="4412"/>
                    </a:lnTo>
                    <a:lnTo>
                      <a:pt x="1935" y="4445"/>
                    </a:lnTo>
                    <a:lnTo>
                      <a:pt x="1983" y="4476"/>
                    </a:lnTo>
                    <a:lnTo>
                      <a:pt x="2031" y="4506"/>
                    </a:lnTo>
                    <a:lnTo>
                      <a:pt x="2081" y="4534"/>
                    </a:lnTo>
                    <a:lnTo>
                      <a:pt x="2133" y="4562"/>
                    </a:lnTo>
                    <a:lnTo>
                      <a:pt x="2185" y="4587"/>
                    </a:lnTo>
                    <a:lnTo>
                      <a:pt x="2238" y="4610"/>
                    </a:lnTo>
                    <a:lnTo>
                      <a:pt x="2292" y="4633"/>
                    </a:lnTo>
                    <a:lnTo>
                      <a:pt x="2348" y="4653"/>
                    </a:lnTo>
                    <a:lnTo>
                      <a:pt x="2348" y="4653"/>
                    </a:lnTo>
                    <a:lnTo>
                      <a:pt x="2413" y="4676"/>
                    </a:lnTo>
                    <a:lnTo>
                      <a:pt x="2477" y="4698"/>
                    </a:lnTo>
                    <a:lnTo>
                      <a:pt x="2542" y="4718"/>
                    </a:lnTo>
                    <a:lnTo>
                      <a:pt x="2606" y="4736"/>
                    </a:lnTo>
                    <a:lnTo>
                      <a:pt x="2731" y="4771"/>
                    </a:lnTo>
                    <a:lnTo>
                      <a:pt x="2854" y="4802"/>
                    </a:lnTo>
                    <a:lnTo>
                      <a:pt x="2976" y="4830"/>
                    </a:lnTo>
                    <a:lnTo>
                      <a:pt x="3095" y="4853"/>
                    </a:lnTo>
                    <a:lnTo>
                      <a:pt x="3211" y="4873"/>
                    </a:lnTo>
                    <a:lnTo>
                      <a:pt x="3324" y="4888"/>
                    </a:lnTo>
                    <a:lnTo>
                      <a:pt x="3436" y="4901"/>
                    </a:lnTo>
                    <a:lnTo>
                      <a:pt x="3544" y="4911"/>
                    </a:lnTo>
                    <a:lnTo>
                      <a:pt x="3650" y="4919"/>
                    </a:lnTo>
                    <a:lnTo>
                      <a:pt x="3751" y="4923"/>
                    </a:lnTo>
                    <a:lnTo>
                      <a:pt x="3850" y="4923"/>
                    </a:lnTo>
                    <a:lnTo>
                      <a:pt x="3948" y="4923"/>
                    </a:lnTo>
                    <a:lnTo>
                      <a:pt x="4041" y="4919"/>
                    </a:lnTo>
                    <a:lnTo>
                      <a:pt x="4131" y="4913"/>
                    </a:lnTo>
                    <a:lnTo>
                      <a:pt x="4217" y="4906"/>
                    </a:lnTo>
                    <a:lnTo>
                      <a:pt x="4302" y="4896"/>
                    </a:lnTo>
                    <a:lnTo>
                      <a:pt x="4382" y="4884"/>
                    </a:lnTo>
                    <a:lnTo>
                      <a:pt x="4458" y="4871"/>
                    </a:lnTo>
                    <a:lnTo>
                      <a:pt x="4531" y="4857"/>
                    </a:lnTo>
                    <a:lnTo>
                      <a:pt x="4600" y="4843"/>
                    </a:lnTo>
                    <a:lnTo>
                      <a:pt x="4666" y="4825"/>
                    </a:lnTo>
                    <a:lnTo>
                      <a:pt x="4728" y="4808"/>
                    </a:lnTo>
                    <a:lnTo>
                      <a:pt x="4785" y="4789"/>
                    </a:lnTo>
                    <a:lnTo>
                      <a:pt x="4839" y="4771"/>
                    </a:lnTo>
                    <a:lnTo>
                      <a:pt x="4890" y="4751"/>
                    </a:lnTo>
                    <a:lnTo>
                      <a:pt x="4936" y="4732"/>
                    </a:lnTo>
                    <a:lnTo>
                      <a:pt x="4977" y="4712"/>
                    </a:lnTo>
                    <a:lnTo>
                      <a:pt x="5014" y="4692"/>
                    </a:lnTo>
                    <a:lnTo>
                      <a:pt x="5047" y="4673"/>
                    </a:lnTo>
                    <a:lnTo>
                      <a:pt x="5075" y="4653"/>
                    </a:lnTo>
                    <a:lnTo>
                      <a:pt x="5075" y="4653"/>
                    </a:lnTo>
                    <a:lnTo>
                      <a:pt x="5178" y="4582"/>
                    </a:lnTo>
                    <a:lnTo>
                      <a:pt x="5301" y="4497"/>
                    </a:lnTo>
                    <a:lnTo>
                      <a:pt x="5440" y="4402"/>
                    </a:lnTo>
                    <a:lnTo>
                      <a:pt x="5582" y="4302"/>
                    </a:lnTo>
                    <a:lnTo>
                      <a:pt x="5652" y="4250"/>
                    </a:lnTo>
                    <a:lnTo>
                      <a:pt x="5721" y="4199"/>
                    </a:lnTo>
                    <a:lnTo>
                      <a:pt x="5786" y="4149"/>
                    </a:lnTo>
                    <a:lnTo>
                      <a:pt x="5846" y="4099"/>
                    </a:lnTo>
                    <a:lnTo>
                      <a:pt x="5900" y="4050"/>
                    </a:lnTo>
                    <a:lnTo>
                      <a:pt x="5925" y="4027"/>
                    </a:lnTo>
                    <a:lnTo>
                      <a:pt x="5948" y="4004"/>
                    </a:lnTo>
                    <a:lnTo>
                      <a:pt x="5969" y="3981"/>
                    </a:lnTo>
                    <a:lnTo>
                      <a:pt x="5988" y="3959"/>
                    </a:lnTo>
                    <a:lnTo>
                      <a:pt x="6005" y="3939"/>
                    </a:lnTo>
                    <a:lnTo>
                      <a:pt x="6019" y="3919"/>
                    </a:lnTo>
                    <a:lnTo>
                      <a:pt x="6019" y="3919"/>
                    </a:lnTo>
                    <a:lnTo>
                      <a:pt x="6032" y="3898"/>
                    </a:lnTo>
                    <a:lnTo>
                      <a:pt x="6045" y="3872"/>
                    </a:lnTo>
                    <a:lnTo>
                      <a:pt x="6057" y="3843"/>
                    </a:lnTo>
                    <a:lnTo>
                      <a:pt x="6067" y="3810"/>
                    </a:lnTo>
                    <a:lnTo>
                      <a:pt x="6078" y="3776"/>
                    </a:lnTo>
                    <a:lnTo>
                      <a:pt x="6088" y="3737"/>
                    </a:lnTo>
                    <a:lnTo>
                      <a:pt x="6097" y="3697"/>
                    </a:lnTo>
                    <a:lnTo>
                      <a:pt x="6105" y="3654"/>
                    </a:lnTo>
                    <a:lnTo>
                      <a:pt x="6122" y="3562"/>
                    </a:lnTo>
                    <a:lnTo>
                      <a:pt x="6137" y="3463"/>
                    </a:lnTo>
                    <a:lnTo>
                      <a:pt x="6148" y="3360"/>
                    </a:lnTo>
                    <a:lnTo>
                      <a:pt x="6160" y="3254"/>
                    </a:lnTo>
                    <a:lnTo>
                      <a:pt x="6168" y="3148"/>
                    </a:lnTo>
                    <a:lnTo>
                      <a:pt x="6175" y="3043"/>
                    </a:lnTo>
                    <a:lnTo>
                      <a:pt x="6181" y="2942"/>
                    </a:lnTo>
                    <a:lnTo>
                      <a:pt x="6187" y="2844"/>
                    </a:lnTo>
                    <a:lnTo>
                      <a:pt x="6190" y="2754"/>
                    </a:lnTo>
                    <a:lnTo>
                      <a:pt x="6193" y="2674"/>
                    </a:lnTo>
                    <a:lnTo>
                      <a:pt x="6194" y="2545"/>
                    </a:lnTo>
                    <a:lnTo>
                      <a:pt x="6194" y="2545"/>
                    </a:lnTo>
                    <a:lnTo>
                      <a:pt x="6196" y="2451"/>
                    </a:lnTo>
                    <a:lnTo>
                      <a:pt x="6200" y="2371"/>
                    </a:lnTo>
                    <a:lnTo>
                      <a:pt x="6204" y="2294"/>
                    </a:lnTo>
                    <a:lnTo>
                      <a:pt x="6207" y="2213"/>
                    </a:lnTo>
                    <a:lnTo>
                      <a:pt x="6210" y="2122"/>
                    </a:lnTo>
                    <a:lnTo>
                      <a:pt x="6210" y="2070"/>
                    </a:lnTo>
                    <a:lnTo>
                      <a:pt x="6208" y="2014"/>
                    </a:lnTo>
                    <a:lnTo>
                      <a:pt x="6207" y="1951"/>
                    </a:lnTo>
                    <a:lnTo>
                      <a:pt x="6204" y="1881"/>
                    </a:lnTo>
                    <a:lnTo>
                      <a:pt x="6200" y="1803"/>
                    </a:lnTo>
                    <a:lnTo>
                      <a:pt x="6194" y="1716"/>
                    </a:lnTo>
                    <a:lnTo>
                      <a:pt x="6194" y="1716"/>
                    </a:lnTo>
                    <a:lnTo>
                      <a:pt x="6187" y="1626"/>
                    </a:lnTo>
                    <a:lnTo>
                      <a:pt x="6180" y="1540"/>
                    </a:lnTo>
                    <a:lnTo>
                      <a:pt x="6170" y="1458"/>
                    </a:lnTo>
                    <a:lnTo>
                      <a:pt x="6160" y="1379"/>
                    </a:lnTo>
                    <a:lnTo>
                      <a:pt x="6148" y="1305"/>
                    </a:lnTo>
                    <a:lnTo>
                      <a:pt x="6135" y="1233"/>
                    </a:lnTo>
                    <a:lnTo>
                      <a:pt x="6120" y="1164"/>
                    </a:lnTo>
                    <a:lnTo>
                      <a:pt x="6102" y="1100"/>
                    </a:lnTo>
                    <a:lnTo>
                      <a:pt x="6084" y="1036"/>
                    </a:lnTo>
                    <a:lnTo>
                      <a:pt x="6062" y="976"/>
                    </a:lnTo>
                    <a:lnTo>
                      <a:pt x="6038" y="920"/>
                    </a:lnTo>
                    <a:lnTo>
                      <a:pt x="6012" y="864"/>
                    </a:lnTo>
                    <a:lnTo>
                      <a:pt x="5998" y="839"/>
                    </a:lnTo>
                    <a:lnTo>
                      <a:pt x="5983" y="813"/>
                    </a:lnTo>
                    <a:lnTo>
                      <a:pt x="5968" y="787"/>
                    </a:lnTo>
                    <a:lnTo>
                      <a:pt x="5952" y="761"/>
                    </a:lnTo>
                    <a:lnTo>
                      <a:pt x="5935" y="737"/>
                    </a:lnTo>
                    <a:lnTo>
                      <a:pt x="5917" y="714"/>
                    </a:lnTo>
                    <a:lnTo>
                      <a:pt x="5899" y="690"/>
                    </a:lnTo>
                    <a:lnTo>
                      <a:pt x="5880" y="667"/>
                    </a:lnTo>
                    <a:lnTo>
                      <a:pt x="5880" y="667"/>
                    </a:lnTo>
                    <a:lnTo>
                      <a:pt x="5859" y="644"/>
                    </a:lnTo>
                    <a:lnTo>
                      <a:pt x="5839" y="621"/>
                    </a:lnTo>
                    <a:lnTo>
                      <a:pt x="5816" y="599"/>
                    </a:lnTo>
                    <a:lnTo>
                      <a:pt x="5791" y="578"/>
                    </a:lnTo>
                    <a:lnTo>
                      <a:pt x="5767" y="558"/>
                    </a:lnTo>
                    <a:lnTo>
                      <a:pt x="5743" y="536"/>
                    </a:lnTo>
                    <a:lnTo>
                      <a:pt x="5690" y="496"/>
                    </a:lnTo>
                    <a:lnTo>
                      <a:pt x="5635" y="459"/>
                    </a:lnTo>
                    <a:lnTo>
                      <a:pt x="5579" y="423"/>
                    </a:lnTo>
                    <a:lnTo>
                      <a:pt x="5522" y="388"/>
                    </a:lnTo>
                    <a:lnTo>
                      <a:pt x="5464" y="356"/>
                    </a:lnTo>
                    <a:lnTo>
                      <a:pt x="5407" y="325"/>
                    </a:lnTo>
                    <a:lnTo>
                      <a:pt x="5351" y="298"/>
                    </a:lnTo>
                    <a:lnTo>
                      <a:pt x="5297" y="272"/>
                    </a:lnTo>
                    <a:lnTo>
                      <a:pt x="5245" y="248"/>
                    </a:lnTo>
                    <a:lnTo>
                      <a:pt x="5152" y="208"/>
                    </a:lnTo>
                    <a:lnTo>
                      <a:pt x="5075" y="176"/>
                    </a:lnTo>
                    <a:lnTo>
                      <a:pt x="5075" y="176"/>
                    </a:lnTo>
                    <a:lnTo>
                      <a:pt x="5040" y="163"/>
                    </a:lnTo>
                    <a:lnTo>
                      <a:pt x="5003" y="151"/>
                    </a:lnTo>
                    <a:lnTo>
                      <a:pt x="4963" y="138"/>
                    </a:lnTo>
                    <a:lnTo>
                      <a:pt x="4920" y="125"/>
                    </a:lnTo>
                    <a:lnTo>
                      <a:pt x="4827" y="100"/>
                    </a:lnTo>
                    <a:lnTo>
                      <a:pt x="4726" y="76"/>
                    </a:lnTo>
                    <a:lnTo>
                      <a:pt x="4617" y="54"/>
                    </a:lnTo>
                    <a:lnTo>
                      <a:pt x="4504" y="34"/>
                    </a:lnTo>
                    <a:lnTo>
                      <a:pt x="4388" y="17"/>
                    </a:lnTo>
                    <a:lnTo>
                      <a:pt x="4270" y="1"/>
                    </a:lnTo>
                    <a:lnTo>
                      <a:pt x="4270" y="1"/>
                    </a:lnTo>
                    <a:lnTo>
                      <a:pt x="4240" y="0"/>
                    </a:lnTo>
                    <a:lnTo>
                      <a:pt x="4209" y="1"/>
                    </a:lnTo>
                    <a:lnTo>
                      <a:pt x="4176" y="4"/>
                    </a:lnTo>
                    <a:lnTo>
                      <a:pt x="4140" y="10"/>
                    </a:lnTo>
                    <a:lnTo>
                      <a:pt x="4103" y="19"/>
                    </a:lnTo>
                    <a:lnTo>
                      <a:pt x="4065" y="29"/>
                    </a:lnTo>
                    <a:lnTo>
                      <a:pt x="4025" y="40"/>
                    </a:lnTo>
                    <a:lnTo>
                      <a:pt x="3985" y="54"/>
                    </a:lnTo>
                    <a:lnTo>
                      <a:pt x="3942" y="70"/>
                    </a:lnTo>
                    <a:lnTo>
                      <a:pt x="3898" y="87"/>
                    </a:lnTo>
                    <a:lnTo>
                      <a:pt x="3806" y="125"/>
                    </a:lnTo>
                    <a:lnTo>
                      <a:pt x="3708" y="166"/>
                    </a:lnTo>
                    <a:lnTo>
                      <a:pt x="3607" y="212"/>
                    </a:lnTo>
                    <a:lnTo>
                      <a:pt x="3499" y="258"/>
                    </a:lnTo>
                    <a:lnTo>
                      <a:pt x="3387" y="305"/>
                    </a:lnTo>
                    <a:lnTo>
                      <a:pt x="3270" y="351"/>
                    </a:lnTo>
                    <a:lnTo>
                      <a:pt x="3211" y="374"/>
                    </a:lnTo>
                    <a:lnTo>
                      <a:pt x="3149" y="396"/>
                    </a:lnTo>
                    <a:lnTo>
                      <a:pt x="3088" y="416"/>
                    </a:lnTo>
                    <a:lnTo>
                      <a:pt x="3025" y="436"/>
                    </a:lnTo>
                    <a:lnTo>
                      <a:pt x="2960" y="454"/>
                    </a:lnTo>
                    <a:lnTo>
                      <a:pt x="2896" y="473"/>
                    </a:lnTo>
                    <a:lnTo>
                      <a:pt x="2830" y="489"/>
                    </a:lnTo>
                    <a:lnTo>
                      <a:pt x="2764" y="503"/>
                    </a:lnTo>
                    <a:lnTo>
                      <a:pt x="2696" y="516"/>
                    </a:lnTo>
                    <a:lnTo>
                      <a:pt x="2628" y="526"/>
                    </a:lnTo>
                    <a:lnTo>
                      <a:pt x="2628" y="52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  <p:sp>
            <p:nvSpPr>
              <p:cNvPr id="446" name="Freeform 7"/>
              <p:cNvSpPr>
                <a:spLocks/>
              </p:cNvSpPr>
              <p:nvPr/>
            </p:nvSpPr>
            <p:spPr bwMode="auto">
              <a:xfrm>
                <a:off x="1600200" y="6172200"/>
                <a:ext cx="546577" cy="519227"/>
              </a:xfrm>
              <a:custGeom>
                <a:avLst/>
                <a:gdLst/>
                <a:ahLst/>
                <a:cxnLst>
                  <a:cxn ang="0">
                    <a:pos x="3151" y="213"/>
                  </a:cxn>
                  <a:cxn ang="0">
                    <a:pos x="2973" y="123"/>
                  </a:cxn>
                  <a:cxn ang="0">
                    <a:pos x="2760" y="56"/>
                  </a:cxn>
                  <a:cxn ang="0">
                    <a:pos x="2526" y="11"/>
                  </a:cxn>
                  <a:cxn ang="0">
                    <a:pos x="2340" y="1"/>
                  </a:cxn>
                  <a:cxn ang="0">
                    <a:pos x="2115" y="28"/>
                  </a:cxn>
                  <a:cxn ang="0">
                    <a:pos x="1794" y="103"/>
                  </a:cxn>
                  <a:cxn ang="0">
                    <a:pos x="1594" y="165"/>
                  </a:cxn>
                  <a:cxn ang="0">
                    <a:pos x="1364" y="285"/>
                  </a:cxn>
                  <a:cxn ang="0">
                    <a:pos x="1120" y="453"/>
                  </a:cxn>
                  <a:cxn ang="0">
                    <a:pos x="941" y="560"/>
                  </a:cxn>
                  <a:cxn ang="0">
                    <a:pos x="804" y="600"/>
                  </a:cxn>
                  <a:cxn ang="0">
                    <a:pos x="658" y="642"/>
                  </a:cxn>
                  <a:cxn ang="0">
                    <a:pos x="554" y="722"/>
                  </a:cxn>
                  <a:cxn ang="0">
                    <a:pos x="350" y="914"/>
                  </a:cxn>
                  <a:cxn ang="0">
                    <a:pos x="211" y="1069"/>
                  </a:cxn>
                  <a:cxn ang="0">
                    <a:pos x="114" y="1231"/>
                  </a:cxn>
                  <a:cxn ang="0">
                    <a:pos x="53" y="1398"/>
                  </a:cxn>
                  <a:cxn ang="0">
                    <a:pos x="12" y="1628"/>
                  </a:cxn>
                  <a:cxn ang="0">
                    <a:pos x="0" y="1929"/>
                  </a:cxn>
                  <a:cxn ang="0">
                    <a:pos x="22" y="2076"/>
                  </a:cxn>
                  <a:cxn ang="0">
                    <a:pos x="82" y="2238"/>
                  </a:cxn>
                  <a:cxn ang="0">
                    <a:pos x="172" y="2397"/>
                  </a:cxn>
                  <a:cxn ang="0">
                    <a:pos x="284" y="2540"/>
                  </a:cxn>
                  <a:cxn ang="0">
                    <a:pos x="410" y="2653"/>
                  </a:cxn>
                  <a:cxn ang="0">
                    <a:pos x="542" y="2722"/>
                  </a:cxn>
                  <a:cxn ang="0">
                    <a:pos x="688" y="2748"/>
                  </a:cxn>
                  <a:cxn ang="0">
                    <a:pos x="951" y="2820"/>
                  </a:cxn>
                  <a:cxn ang="0">
                    <a:pos x="1249" y="2883"/>
                  </a:cxn>
                  <a:cxn ang="0">
                    <a:pos x="1536" y="2919"/>
                  </a:cxn>
                  <a:cxn ang="0">
                    <a:pos x="1756" y="2920"/>
                  </a:cxn>
                  <a:cxn ang="0">
                    <a:pos x="2073" y="2883"/>
                  </a:cxn>
                  <a:cxn ang="0">
                    <a:pos x="2310" y="2860"/>
                  </a:cxn>
                  <a:cxn ang="0">
                    <a:pos x="2459" y="2877"/>
                  </a:cxn>
                  <a:cxn ang="0">
                    <a:pos x="2586" y="2921"/>
                  </a:cxn>
                  <a:cxn ang="0">
                    <a:pos x="2824" y="2986"/>
                  </a:cxn>
                  <a:cxn ang="0">
                    <a:pos x="3167" y="3012"/>
                  </a:cxn>
                  <a:cxn ang="0">
                    <a:pos x="3441" y="2970"/>
                  </a:cxn>
                  <a:cxn ang="0">
                    <a:pos x="3567" y="2923"/>
                  </a:cxn>
                  <a:cxn ang="0">
                    <a:pos x="3649" y="2871"/>
                  </a:cxn>
                  <a:cxn ang="0">
                    <a:pos x="3769" y="2742"/>
                  </a:cxn>
                  <a:cxn ang="0">
                    <a:pos x="3907" y="2580"/>
                  </a:cxn>
                  <a:cxn ang="0">
                    <a:pos x="4001" y="2521"/>
                  </a:cxn>
                  <a:cxn ang="0">
                    <a:pos x="4127" y="2488"/>
                  </a:cxn>
                  <a:cxn ang="0">
                    <a:pos x="4305" y="2483"/>
                  </a:cxn>
                  <a:cxn ang="0">
                    <a:pos x="4557" y="2478"/>
                  </a:cxn>
                  <a:cxn ang="0">
                    <a:pos x="4673" y="2448"/>
                  </a:cxn>
                  <a:cxn ang="0">
                    <a:pos x="4762" y="2377"/>
                  </a:cxn>
                  <a:cxn ang="0">
                    <a:pos x="4817" y="2246"/>
                  </a:cxn>
                  <a:cxn ang="0">
                    <a:pos x="4840" y="2041"/>
                  </a:cxn>
                  <a:cxn ang="0">
                    <a:pos x="4867" y="1816"/>
                  </a:cxn>
                  <a:cxn ang="0">
                    <a:pos x="4827" y="1506"/>
                  </a:cxn>
                  <a:cxn ang="0">
                    <a:pos x="4780" y="1347"/>
                  </a:cxn>
                  <a:cxn ang="0">
                    <a:pos x="4672" y="1147"/>
                  </a:cxn>
                  <a:cxn ang="0">
                    <a:pos x="4473" y="876"/>
                  </a:cxn>
                  <a:cxn ang="0">
                    <a:pos x="4150" y="504"/>
                  </a:cxn>
                  <a:cxn ang="0">
                    <a:pos x="4087" y="417"/>
                  </a:cxn>
                  <a:cxn ang="0">
                    <a:pos x="4003" y="358"/>
                  </a:cxn>
                  <a:cxn ang="0">
                    <a:pos x="3851" y="315"/>
                  </a:cxn>
                  <a:cxn ang="0">
                    <a:pos x="3560" y="285"/>
                  </a:cxn>
                  <a:cxn ang="0">
                    <a:pos x="3253" y="285"/>
                  </a:cxn>
                </a:cxnLst>
                <a:rect l="0" t="0" r="r" b="b"/>
                <a:pathLst>
                  <a:path w="4867" h="3013">
                    <a:moveTo>
                      <a:pt x="3253" y="285"/>
                    </a:moveTo>
                    <a:lnTo>
                      <a:pt x="3253" y="285"/>
                    </a:lnTo>
                    <a:lnTo>
                      <a:pt x="3220" y="259"/>
                    </a:lnTo>
                    <a:lnTo>
                      <a:pt x="3186" y="236"/>
                    </a:lnTo>
                    <a:lnTo>
                      <a:pt x="3151" y="213"/>
                    </a:lnTo>
                    <a:lnTo>
                      <a:pt x="3117" y="193"/>
                    </a:lnTo>
                    <a:lnTo>
                      <a:pt x="3081" y="173"/>
                    </a:lnTo>
                    <a:lnTo>
                      <a:pt x="3045" y="156"/>
                    </a:lnTo>
                    <a:lnTo>
                      <a:pt x="3009" y="139"/>
                    </a:lnTo>
                    <a:lnTo>
                      <a:pt x="2973" y="123"/>
                    </a:lnTo>
                    <a:lnTo>
                      <a:pt x="2938" y="110"/>
                    </a:lnTo>
                    <a:lnTo>
                      <a:pt x="2902" y="96"/>
                    </a:lnTo>
                    <a:lnTo>
                      <a:pt x="2866" y="84"/>
                    </a:lnTo>
                    <a:lnTo>
                      <a:pt x="2830" y="74"/>
                    </a:lnTo>
                    <a:lnTo>
                      <a:pt x="2760" y="56"/>
                    </a:lnTo>
                    <a:lnTo>
                      <a:pt x="2694" y="40"/>
                    </a:lnTo>
                    <a:lnTo>
                      <a:pt x="2694" y="40"/>
                    </a:lnTo>
                    <a:lnTo>
                      <a:pt x="2628" y="27"/>
                    </a:lnTo>
                    <a:lnTo>
                      <a:pt x="2561" y="16"/>
                    </a:lnTo>
                    <a:lnTo>
                      <a:pt x="2526" y="11"/>
                    </a:lnTo>
                    <a:lnTo>
                      <a:pt x="2492" y="7"/>
                    </a:lnTo>
                    <a:lnTo>
                      <a:pt x="2454" y="4"/>
                    </a:lnTo>
                    <a:lnTo>
                      <a:pt x="2419" y="1"/>
                    </a:lnTo>
                    <a:lnTo>
                      <a:pt x="2380" y="0"/>
                    </a:lnTo>
                    <a:lnTo>
                      <a:pt x="2340" y="1"/>
                    </a:lnTo>
                    <a:lnTo>
                      <a:pt x="2298" y="3"/>
                    </a:lnTo>
                    <a:lnTo>
                      <a:pt x="2255" y="6"/>
                    </a:lnTo>
                    <a:lnTo>
                      <a:pt x="2211" y="11"/>
                    </a:lnTo>
                    <a:lnTo>
                      <a:pt x="2163" y="18"/>
                    </a:lnTo>
                    <a:lnTo>
                      <a:pt x="2115" y="28"/>
                    </a:lnTo>
                    <a:lnTo>
                      <a:pt x="2065" y="40"/>
                    </a:lnTo>
                    <a:lnTo>
                      <a:pt x="2065" y="40"/>
                    </a:lnTo>
                    <a:lnTo>
                      <a:pt x="1966" y="64"/>
                    </a:lnTo>
                    <a:lnTo>
                      <a:pt x="1875" y="84"/>
                    </a:lnTo>
                    <a:lnTo>
                      <a:pt x="1794" y="103"/>
                    </a:lnTo>
                    <a:lnTo>
                      <a:pt x="1753" y="113"/>
                    </a:lnTo>
                    <a:lnTo>
                      <a:pt x="1713" y="123"/>
                    </a:lnTo>
                    <a:lnTo>
                      <a:pt x="1675" y="136"/>
                    </a:lnTo>
                    <a:lnTo>
                      <a:pt x="1634" y="149"/>
                    </a:lnTo>
                    <a:lnTo>
                      <a:pt x="1594" y="165"/>
                    </a:lnTo>
                    <a:lnTo>
                      <a:pt x="1553" y="183"/>
                    </a:lnTo>
                    <a:lnTo>
                      <a:pt x="1508" y="203"/>
                    </a:lnTo>
                    <a:lnTo>
                      <a:pt x="1462" y="228"/>
                    </a:lnTo>
                    <a:lnTo>
                      <a:pt x="1415" y="255"/>
                    </a:lnTo>
                    <a:lnTo>
                      <a:pt x="1364" y="285"/>
                    </a:lnTo>
                    <a:lnTo>
                      <a:pt x="1364" y="285"/>
                    </a:lnTo>
                    <a:lnTo>
                      <a:pt x="1315" y="318"/>
                    </a:lnTo>
                    <a:lnTo>
                      <a:pt x="1269" y="348"/>
                    </a:lnTo>
                    <a:lnTo>
                      <a:pt x="1189" y="404"/>
                    </a:lnTo>
                    <a:lnTo>
                      <a:pt x="1120" y="453"/>
                    </a:lnTo>
                    <a:lnTo>
                      <a:pt x="1058" y="496"/>
                    </a:lnTo>
                    <a:lnTo>
                      <a:pt x="1030" y="514"/>
                    </a:lnTo>
                    <a:lnTo>
                      <a:pt x="1001" y="532"/>
                    </a:lnTo>
                    <a:lnTo>
                      <a:pt x="971" y="547"/>
                    </a:lnTo>
                    <a:lnTo>
                      <a:pt x="941" y="560"/>
                    </a:lnTo>
                    <a:lnTo>
                      <a:pt x="911" y="573"/>
                    </a:lnTo>
                    <a:lnTo>
                      <a:pt x="878" y="583"/>
                    </a:lnTo>
                    <a:lnTo>
                      <a:pt x="843" y="593"/>
                    </a:lnTo>
                    <a:lnTo>
                      <a:pt x="804" y="600"/>
                    </a:lnTo>
                    <a:lnTo>
                      <a:pt x="804" y="600"/>
                    </a:lnTo>
                    <a:lnTo>
                      <a:pt x="767" y="606"/>
                    </a:lnTo>
                    <a:lnTo>
                      <a:pt x="736" y="613"/>
                    </a:lnTo>
                    <a:lnTo>
                      <a:pt x="707" y="622"/>
                    </a:lnTo>
                    <a:lnTo>
                      <a:pt x="681" y="631"/>
                    </a:lnTo>
                    <a:lnTo>
                      <a:pt x="658" y="642"/>
                    </a:lnTo>
                    <a:lnTo>
                      <a:pt x="637" y="654"/>
                    </a:lnTo>
                    <a:lnTo>
                      <a:pt x="617" y="666"/>
                    </a:lnTo>
                    <a:lnTo>
                      <a:pt x="597" y="682"/>
                    </a:lnTo>
                    <a:lnTo>
                      <a:pt x="575" y="701"/>
                    </a:lnTo>
                    <a:lnTo>
                      <a:pt x="554" y="722"/>
                    </a:lnTo>
                    <a:lnTo>
                      <a:pt x="502" y="773"/>
                    </a:lnTo>
                    <a:lnTo>
                      <a:pt x="436" y="836"/>
                    </a:lnTo>
                    <a:lnTo>
                      <a:pt x="396" y="873"/>
                    </a:lnTo>
                    <a:lnTo>
                      <a:pt x="350" y="914"/>
                    </a:lnTo>
                    <a:lnTo>
                      <a:pt x="350" y="914"/>
                    </a:lnTo>
                    <a:lnTo>
                      <a:pt x="319" y="945"/>
                    </a:lnTo>
                    <a:lnTo>
                      <a:pt x="288" y="975"/>
                    </a:lnTo>
                    <a:lnTo>
                      <a:pt x="261" y="1006"/>
                    </a:lnTo>
                    <a:lnTo>
                      <a:pt x="235" y="1036"/>
                    </a:lnTo>
                    <a:lnTo>
                      <a:pt x="211" y="1069"/>
                    </a:lnTo>
                    <a:lnTo>
                      <a:pt x="188" y="1101"/>
                    </a:lnTo>
                    <a:lnTo>
                      <a:pt x="167" y="1132"/>
                    </a:lnTo>
                    <a:lnTo>
                      <a:pt x="148" y="1165"/>
                    </a:lnTo>
                    <a:lnTo>
                      <a:pt x="131" y="1198"/>
                    </a:lnTo>
                    <a:lnTo>
                      <a:pt x="114" y="1231"/>
                    </a:lnTo>
                    <a:lnTo>
                      <a:pt x="99" y="1264"/>
                    </a:lnTo>
                    <a:lnTo>
                      <a:pt x="86" y="1297"/>
                    </a:lnTo>
                    <a:lnTo>
                      <a:pt x="73" y="1332"/>
                    </a:lnTo>
                    <a:lnTo>
                      <a:pt x="63" y="1365"/>
                    </a:lnTo>
                    <a:lnTo>
                      <a:pt x="53" y="1398"/>
                    </a:lnTo>
                    <a:lnTo>
                      <a:pt x="45" y="1432"/>
                    </a:lnTo>
                    <a:lnTo>
                      <a:pt x="36" y="1465"/>
                    </a:lnTo>
                    <a:lnTo>
                      <a:pt x="30" y="1498"/>
                    </a:lnTo>
                    <a:lnTo>
                      <a:pt x="19" y="1564"/>
                    </a:lnTo>
                    <a:lnTo>
                      <a:pt x="12" y="1628"/>
                    </a:lnTo>
                    <a:lnTo>
                      <a:pt x="6" y="1693"/>
                    </a:lnTo>
                    <a:lnTo>
                      <a:pt x="3" y="1754"/>
                    </a:lnTo>
                    <a:lnTo>
                      <a:pt x="2" y="1815"/>
                    </a:lnTo>
                    <a:lnTo>
                      <a:pt x="0" y="1929"/>
                    </a:lnTo>
                    <a:lnTo>
                      <a:pt x="0" y="1929"/>
                    </a:lnTo>
                    <a:lnTo>
                      <a:pt x="2" y="1957"/>
                    </a:lnTo>
                    <a:lnTo>
                      <a:pt x="5" y="1985"/>
                    </a:lnTo>
                    <a:lnTo>
                      <a:pt x="9" y="2015"/>
                    </a:lnTo>
                    <a:lnTo>
                      <a:pt x="15" y="2045"/>
                    </a:lnTo>
                    <a:lnTo>
                      <a:pt x="22" y="2076"/>
                    </a:lnTo>
                    <a:lnTo>
                      <a:pt x="32" y="2107"/>
                    </a:lnTo>
                    <a:lnTo>
                      <a:pt x="42" y="2140"/>
                    </a:lnTo>
                    <a:lnTo>
                      <a:pt x="53" y="2172"/>
                    </a:lnTo>
                    <a:lnTo>
                      <a:pt x="68" y="2205"/>
                    </a:lnTo>
                    <a:lnTo>
                      <a:pt x="82" y="2238"/>
                    </a:lnTo>
                    <a:lnTo>
                      <a:pt x="98" y="2269"/>
                    </a:lnTo>
                    <a:lnTo>
                      <a:pt x="115" y="2302"/>
                    </a:lnTo>
                    <a:lnTo>
                      <a:pt x="134" y="2334"/>
                    </a:lnTo>
                    <a:lnTo>
                      <a:pt x="152" y="2365"/>
                    </a:lnTo>
                    <a:lnTo>
                      <a:pt x="172" y="2397"/>
                    </a:lnTo>
                    <a:lnTo>
                      <a:pt x="192" y="2427"/>
                    </a:lnTo>
                    <a:lnTo>
                      <a:pt x="214" y="2457"/>
                    </a:lnTo>
                    <a:lnTo>
                      <a:pt x="237" y="2486"/>
                    </a:lnTo>
                    <a:lnTo>
                      <a:pt x="260" y="2513"/>
                    </a:lnTo>
                    <a:lnTo>
                      <a:pt x="284" y="2540"/>
                    </a:lnTo>
                    <a:lnTo>
                      <a:pt x="308" y="2566"/>
                    </a:lnTo>
                    <a:lnTo>
                      <a:pt x="333" y="2590"/>
                    </a:lnTo>
                    <a:lnTo>
                      <a:pt x="359" y="2613"/>
                    </a:lnTo>
                    <a:lnTo>
                      <a:pt x="384" y="2633"/>
                    </a:lnTo>
                    <a:lnTo>
                      <a:pt x="410" y="2653"/>
                    </a:lnTo>
                    <a:lnTo>
                      <a:pt x="436" y="2671"/>
                    </a:lnTo>
                    <a:lnTo>
                      <a:pt x="463" y="2686"/>
                    </a:lnTo>
                    <a:lnTo>
                      <a:pt x="489" y="2701"/>
                    </a:lnTo>
                    <a:lnTo>
                      <a:pt x="516" y="2712"/>
                    </a:lnTo>
                    <a:lnTo>
                      <a:pt x="542" y="2722"/>
                    </a:lnTo>
                    <a:lnTo>
                      <a:pt x="568" y="2729"/>
                    </a:lnTo>
                    <a:lnTo>
                      <a:pt x="595" y="2734"/>
                    </a:lnTo>
                    <a:lnTo>
                      <a:pt x="595" y="2734"/>
                    </a:lnTo>
                    <a:lnTo>
                      <a:pt x="644" y="2741"/>
                    </a:lnTo>
                    <a:lnTo>
                      <a:pt x="688" y="2748"/>
                    </a:lnTo>
                    <a:lnTo>
                      <a:pt x="728" y="2757"/>
                    </a:lnTo>
                    <a:lnTo>
                      <a:pt x="766" y="2765"/>
                    </a:lnTo>
                    <a:lnTo>
                      <a:pt x="836" y="2785"/>
                    </a:lnTo>
                    <a:lnTo>
                      <a:pt x="909" y="2808"/>
                    </a:lnTo>
                    <a:lnTo>
                      <a:pt x="951" y="2820"/>
                    </a:lnTo>
                    <a:lnTo>
                      <a:pt x="997" y="2831"/>
                    </a:lnTo>
                    <a:lnTo>
                      <a:pt x="1048" y="2844"/>
                    </a:lnTo>
                    <a:lnTo>
                      <a:pt x="1107" y="2857"/>
                    </a:lnTo>
                    <a:lnTo>
                      <a:pt x="1173" y="2870"/>
                    </a:lnTo>
                    <a:lnTo>
                      <a:pt x="1249" y="2883"/>
                    </a:lnTo>
                    <a:lnTo>
                      <a:pt x="1336" y="2896"/>
                    </a:lnTo>
                    <a:lnTo>
                      <a:pt x="1434" y="2908"/>
                    </a:lnTo>
                    <a:lnTo>
                      <a:pt x="1434" y="2908"/>
                    </a:lnTo>
                    <a:lnTo>
                      <a:pt x="1485" y="2914"/>
                    </a:lnTo>
                    <a:lnTo>
                      <a:pt x="1536" y="2919"/>
                    </a:lnTo>
                    <a:lnTo>
                      <a:pt x="1583" y="2921"/>
                    </a:lnTo>
                    <a:lnTo>
                      <a:pt x="1629" y="2923"/>
                    </a:lnTo>
                    <a:lnTo>
                      <a:pt x="1673" y="2923"/>
                    </a:lnTo>
                    <a:lnTo>
                      <a:pt x="1715" y="2923"/>
                    </a:lnTo>
                    <a:lnTo>
                      <a:pt x="1756" y="2920"/>
                    </a:lnTo>
                    <a:lnTo>
                      <a:pt x="1796" y="2919"/>
                    </a:lnTo>
                    <a:lnTo>
                      <a:pt x="1871" y="2911"/>
                    </a:lnTo>
                    <a:lnTo>
                      <a:pt x="1943" y="2903"/>
                    </a:lnTo>
                    <a:lnTo>
                      <a:pt x="2009" y="2893"/>
                    </a:lnTo>
                    <a:lnTo>
                      <a:pt x="2073" y="2883"/>
                    </a:lnTo>
                    <a:lnTo>
                      <a:pt x="2133" y="2873"/>
                    </a:lnTo>
                    <a:lnTo>
                      <a:pt x="2194" y="2865"/>
                    </a:lnTo>
                    <a:lnTo>
                      <a:pt x="2251" y="2860"/>
                    </a:lnTo>
                    <a:lnTo>
                      <a:pt x="2281" y="2860"/>
                    </a:lnTo>
                    <a:lnTo>
                      <a:pt x="2310" y="2860"/>
                    </a:lnTo>
                    <a:lnTo>
                      <a:pt x="2338" y="2860"/>
                    </a:lnTo>
                    <a:lnTo>
                      <a:pt x="2368" y="2863"/>
                    </a:lnTo>
                    <a:lnTo>
                      <a:pt x="2397" y="2865"/>
                    </a:lnTo>
                    <a:lnTo>
                      <a:pt x="2427" y="2871"/>
                    </a:lnTo>
                    <a:lnTo>
                      <a:pt x="2459" y="2877"/>
                    </a:lnTo>
                    <a:lnTo>
                      <a:pt x="2489" y="2886"/>
                    </a:lnTo>
                    <a:lnTo>
                      <a:pt x="2520" y="2896"/>
                    </a:lnTo>
                    <a:lnTo>
                      <a:pt x="2553" y="2908"/>
                    </a:lnTo>
                    <a:lnTo>
                      <a:pt x="2553" y="2908"/>
                    </a:lnTo>
                    <a:lnTo>
                      <a:pt x="2586" y="2921"/>
                    </a:lnTo>
                    <a:lnTo>
                      <a:pt x="2619" y="2933"/>
                    </a:lnTo>
                    <a:lnTo>
                      <a:pt x="2654" y="2944"/>
                    </a:lnTo>
                    <a:lnTo>
                      <a:pt x="2687" y="2954"/>
                    </a:lnTo>
                    <a:lnTo>
                      <a:pt x="2755" y="2972"/>
                    </a:lnTo>
                    <a:lnTo>
                      <a:pt x="2824" y="2986"/>
                    </a:lnTo>
                    <a:lnTo>
                      <a:pt x="2895" y="2997"/>
                    </a:lnTo>
                    <a:lnTo>
                      <a:pt x="2963" y="3006"/>
                    </a:lnTo>
                    <a:lnTo>
                      <a:pt x="3032" y="3012"/>
                    </a:lnTo>
                    <a:lnTo>
                      <a:pt x="3100" y="3013"/>
                    </a:lnTo>
                    <a:lnTo>
                      <a:pt x="3167" y="3012"/>
                    </a:lnTo>
                    <a:lnTo>
                      <a:pt x="3231" y="3007"/>
                    </a:lnTo>
                    <a:lnTo>
                      <a:pt x="3294" y="3000"/>
                    </a:lnTo>
                    <a:lnTo>
                      <a:pt x="3355" y="2990"/>
                    </a:lnTo>
                    <a:lnTo>
                      <a:pt x="3413" y="2979"/>
                    </a:lnTo>
                    <a:lnTo>
                      <a:pt x="3441" y="2970"/>
                    </a:lnTo>
                    <a:lnTo>
                      <a:pt x="3468" y="2963"/>
                    </a:lnTo>
                    <a:lnTo>
                      <a:pt x="3494" y="2953"/>
                    </a:lnTo>
                    <a:lnTo>
                      <a:pt x="3520" y="2944"/>
                    </a:lnTo>
                    <a:lnTo>
                      <a:pt x="3544" y="2934"/>
                    </a:lnTo>
                    <a:lnTo>
                      <a:pt x="3567" y="2923"/>
                    </a:lnTo>
                    <a:lnTo>
                      <a:pt x="3567" y="2923"/>
                    </a:lnTo>
                    <a:lnTo>
                      <a:pt x="3590" y="2911"/>
                    </a:lnTo>
                    <a:lnTo>
                      <a:pt x="3611" y="2898"/>
                    </a:lnTo>
                    <a:lnTo>
                      <a:pt x="3630" y="2886"/>
                    </a:lnTo>
                    <a:lnTo>
                      <a:pt x="3649" y="2871"/>
                    </a:lnTo>
                    <a:lnTo>
                      <a:pt x="3666" y="2857"/>
                    </a:lnTo>
                    <a:lnTo>
                      <a:pt x="3683" y="2841"/>
                    </a:lnTo>
                    <a:lnTo>
                      <a:pt x="3714" y="2810"/>
                    </a:lnTo>
                    <a:lnTo>
                      <a:pt x="3742" y="2777"/>
                    </a:lnTo>
                    <a:lnTo>
                      <a:pt x="3769" y="2742"/>
                    </a:lnTo>
                    <a:lnTo>
                      <a:pt x="3821" y="2673"/>
                    </a:lnTo>
                    <a:lnTo>
                      <a:pt x="3848" y="2642"/>
                    </a:lnTo>
                    <a:lnTo>
                      <a:pt x="3876" y="2610"/>
                    </a:lnTo>
                    <a:lnTo>
                      <a:pt x="3891" y="2595"/>
                    </a:lnTo>
                    <a:lnTo>
                      <a:pt x="3907" y="2580"/>
                    </a:lnTo>
                    <a:lnTo>
                      <a:pt x="3924" y="2567"/>
                    </a:lnTo>
                    <a:lnTo>
                      <a:pt x="3941" y="2554"/>
                    </a:lnTo>
                    <a:lnTo>
                      <a:pt x="3960" y="2543"/>
                    </a:lnTo>
                    <a:lnTo>
                      <a:pt x="3980" y="2531"/>
                    </a:lnTo>
                    <a:lnTo>
                      <a:pt x="4001" y="2521"/>
                    </a:lnTo>
                    <a:lnTo>
                      <a:pt x="4023" y="2513"/>
                    </a:lnTo>
                    <a:lnTo>
                      <a:pt x="4047" y="2504"/>
                    </a:lnTo>
                    <a:lnTo>
                      <a:pt x="4071" y="2498"/>
                    </a:lnTo>
                    <a:lnTo>
                      <a:pt x="4099" y="2493"/>
                    </a:lnTo>
                    <a:lnTo>
                      <a:pt x="4127" y="2488"/>
                    </a:lnTo>
                    <a:lnTo>
                      <a:pt x="4127" y="2488"/>
                    </a:lnTo>
                    <a:lnTo>
                      <a:pt x="4157" y="2486"/>
                    </a:lnTo>
                    <a:lnTo>
                      <a:pt x="4186" y="2484"/>
                    </a:lnTo>
                    <a:lnTo>
                      <a:pt x="4246" y="2483"/>
                    </a:lnTo>
                    <a:lnTo>
                      <a:pt x="4305" y="2483"/>
                    </a:lnTo>
                    <a:lnTo>
                      <a:pt x="4364" y="2484"/>
                    </a:lnTo>
                    <a:lnTo>
                      <a:pt x="4421" y="2484"/>
                    </a:lnTo>
                    <a:lnTo>
                      <a:pt x="4477" y="2484"/>
                    </a:lnTo>
                    <a:lnTo>
                      <a:pt x="4532" y="2481"/>
                    </a:lnTo>
                    <a:lnTo>
                      <a:pt x="4557" y="2478"/>
                    </a:lnTo>
                    <a:lnTo>
                      <a:pt x="4582" y="2476"/>
                    </a:lnTo>
                    <a:lnTo>
                      <a:pt x="4606" y="2471"/>
                    </a:lnTo>
                    <a:lnTo>
                      <a:pt x="4629" y="2466"/>
                    </a:lnTo>
                    <a:lnTo>
                      <a:pt x="4652" y="2457"/>
                    </a:lnTo>
                    <a:lnTo>
                      <a:pt x="4673" y="2448"/>
                    </a:lnTo>
                    <a:lnTo>
                      <a:pt x="4694" y="2438"/>
                    </a:lnTo>
                    <a:lnTo>
                      <a:pt x="4712" y="2425"/>
                    </a:lnTo>
                    <a:lnTo>
                      <a:pt x="4731" y="2411"/>
                    </a:lnTo>
                    <a:lnTo>
                      <a:pt x="4747" y="2395"/>
                    </a:lnTo>
                    <a:lnTo>
                      <a:pt x="4762" y="2377"/>
                    </a:lnTo>
                    <a:lnTo>
                      <a:pt x="4777" y="2355"/>
                    </a:lnTo>
                    <a:lnTo>
                      <a:pt x="4788" y="2332"/>
                    </a:lnTo>
                    <a:lnTo>
                      <a:pt x="4800" y="2306"/>
                    </a:lnTo>
                    <a:lnTo>
                      <a:pt x="4808" y="2278"/>
                    </a:lnTo>
                    <a:lnTo>
                      <a:pt x="4817" y="2246"/>
                    </a:lnTo>
                    <a:lnTo>
                      <a:pt x="4823" y="2212"/>
                    </a:lnTo>
                    <a:lnTo>
                      <a:pt x="4827" y="2175"/>
                    </a:lnTo>
                    <a:lnTo>
                      <a:pt x="4827" y="2175"/>
                    </a:lnTo>
                    <a:lnTo>
                      <a:pt x="4833" y="2101"/>
                    </a:lnTo>
                    <a:lnTo>
                      <a:pt x="4840" y="2041"/>
                    </a:lnTo>
                    <a:lnTo>
                      <a:pt x="4851" y="1951"/>
                    </a:lnTo>
                    <a:lnTo>
                      <a:pt x="4860" y="1888"/>
                    </a:lnTo>
                    <a:lnTo>
                      <a:pt x="4864" y="1863"/>
                    </a:lnTo>
                    <a:lnTo>
                      <a:pt x="4866" y="1839"/>
                    </a:lnTo>
                    <a:lnTo>
                      <a:pt x="4867" y="1816"/>
                    </a:lnTo>
                    <a:lnTo>
                      <a:pt x="4867" y="1790"/>
                    </a:lnTo>
                    <a:lnTo>
                      <a:pt x="4864" y="1762"/>
                    </a:lnTo>
                    <a:lnTo>
                      <a:pt x="4861" y="1727"/>
                    </a:lnTo>
                    <a:lnTo>
                      <a:pt x="4848" y="1638"/>
                    </a:lnTo>
                    <a:lnTo>
                      <a:pt x="4827" y="1506"/>
                    </a:lnTo>
                    <a:lnTo>
                      <a:pt x="4827" y="1506"/>
                    </a:lnTo>
                    <a:lnTo>
                      <a:pt x="4818" y="1468"/>
                    </a:lnTo>
                    <a:lnTo>
                      <a:pt x="4808" y="1428"/>
                    </a:lnTo>
                    <a:lnTo>
                      <a:pt x="4795" y="1387"/>
                    </a:lnTo>
                    <a:lnTo>
                      <a:pt x="4780" y="1347"/>
                    </a:lnTo>
                    <a:lnTo>
                      <a:pt x="4761" y="1307"/>
                    </a:lnTo>
                    <a:lnTo>
                      <a:pt x="4742" y="1267"/>
                    </a:lnTo>
                    <a:lnTo>
                      <a:pt x="4721" y="1227"/>
                    </a:lnTo>
                    <a:lnTo>
                      <a:pt x="4696" y="1187"/>
                    </a:lnTo>
                    <a:lnTo>
                      <a:pt x="4672" y="1147"/>
                    </a:lnTo>
                    <a:lnTo>
                      <a:pt x="4646" y="1107"/>
                    </a:lnTo>
                    <a:lnTo>
                      <a:pt x="4619" y="1066"/>
                    </a:lnTo>
                    <a:lnTo>
                      <a:pt x="4592" y="1028"/>
                    </a:lnTo>
                    <a:lnTo>
                      <a:pt x="4533" y="950"/>
                    </a:lnTo>
                    <a:lnTo>
                      <a:pt x="4473" y="876"/>
                    </a:lnTo>
                    <a:lnTo>
                      <a:pt x="4411" y="803"/>
                    </a:lnTo>
                    <a:lnTo>
                      <a:pt x="4352" y="734"/>
                    </a:lnTo>
                    <a:lnTo>
                      <a:pt x="4242" y="609"/>
                    </a:lnTo>
                    <a:lnTo>
                      <a:pt x="4193" y="555"/>
                    </a:lnTo>
                    <a:lnTo>
                      <a:pt x="4150" y="504"/>
                    </a:lnTo>
                    <a:lnTo>
                      <a:pt x="4117" y="461"/>
                    </a:lnTo>
                    <a:lnTo>
                      <a:pt x="4103" y="443"/>
                    </a:lnTo>
                    <a:lnTo>
                      <a:pt x="4091" y="426"/>
                    </a:lnTo>
                    <a:lnTo>
                      <a:pt x="4091" y="426"/>
                    </a:lnTo>
                    <a:lnTo>
                      <a:pt x="4087" y="417"/>
                    </a:lnTo>
                    <a:lnTo>
                      <a:pt x="4080" y="410"/>
                    </a:lnTo>
                    <a:lnTo>
                      <a:pt x="4066" y="395"/>
                    </a:lnTo>
                    <a:lnTo>
                      <a:pt x="4047" y="381"/>
                    </a:lnTo>
                    <a:lnTo>
                      <a:pt x="4026" y="370"/>
                    </a:lnTo>
                    <a:lnTo>
                      <a:pt x="4003" y="358"/>
                    </a:lnTo>
                    <a:lnTo>
                      <a:pt x="3975" y="347"/>
                    </a:lnTo>
                    <a:lnTo>
                      <a:pt x="3947" y="338"/>
                    </a:lnTo>
                    <a:lnTo>
                      <a:pt x="3917" y="330"/>
                    </a:lnTo>
                    <a:lnTo>
                      <a:pt x="3885" y="322"/>
                    </a:lnTo>
                    <a:lnTo>
                      <a:pt x="3851" y="315"/>
                    </a:lnTo>
                    <a:lnTo>
                      <a:pt x="3816" y="309"/>
                    </a:lnTo>
                    <a:lnTo>
                      <a:pt x="3780" y="304"/>
                    </a:lnTo>
                    <a:lnTo>
                      <a:pt x="3707" y="295"/>
                    </a:lnTo>
                    <a:lnTo>
                      <a:pt x="3633" y="289"/>
                    </a:lnTo>
                    <a:lnTo>
                      <a:pt x="3560" y="285"/>
                    </a:lnTo>
                    <a:lnTo>
                      <a:pt x="3491" y="284"/>
                    </a:lnTo>
                    <a:lnTo>
                      <a:pt x="3426" y="282"/>
                    </a:lnTo>
                    <a:lnTo>
                      <a:pt x="3369" y="282"/>
                    </a:lnTo>
                    <a:lnTo>
                      <a:pt x="3284" y="284"/>
                    </a:lnTo>
                    <a:lnTo>
                      <a:pt x="3253" y="285"/>
                    </a:lnTo>
                    <a:lnTo>
                      <a:pt x="3253" y="28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9CFBB">
                      <a:alpha val="13000"/>
                    </a:srgbClr>
                  </a:gs>
                  <a:gs pos="100000">
                    <a:srgbClr val="AE9878">
                      <a:alpha val="17000"/>
                    </a:srgbClr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584" tIns="50292" rIns="100584" bIns="50292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980" dirty="0"/>
              </a:p>
            </p:txBody>
          </p:sp>
        </p:grpSp>
      </p:grpSp>
      <p:sp>
        <p:nvSpPr>
          <p:cNvPr id="469" name="Freeform 5"/>
          <p:cNvSpPr>
            <a:spLocks noEditPoints="1"/>
          </p:cNvSpPr>
          <p:nvPr/>
        </p:nvSpPr>
        <p:spPr bwMode="auto">
          <a:xfrm>
            <a:off x="0" y="1447800"/>
            <a:ext cx="10102312" cy="100610"/>
          </a:xfrm>
          <a:custGeom>
            <a:avLst/>
            <a:gdLst/>
            <a:ahLst/>
            <a:cxnLst>
              <a:cxn ang="0">
                <a:pos x="34023" y="230"/>
              </a:cxn>
              <a:cxn ang="0">
                <a:pos x="33468" y="34"/>
              </a:cxn>
              <a:cxn ang="0">
                <a:pos x="32865" y="175"/>
              </a:cxn>
              <a:cxn ang="0">
                <a:pos x="32342" y="538"/>
              </a:cxn>
              <a:cxn ang="0">
                <a:pos x="31778" y="262"/>
              </a:cxn>
              <a:cxn ang="0">
                <a:pos x="31255" y="301"/>
              </a:cxn>
              <a:cxn ang="0">
                <a:pos x="30681" y="471"/>
              </a:cxn>
              <a:cxn ang="0">
                <a:pos x="30137" y="436"/>
              </a:cxn>
              <a:cxn ang="0">
                <a:pos x="29623" y="114"/>
              </a:cxn>
              <a:cxn ang="0">
                <a:pos x="29012" y="320"/>
              </a:cxn>
              <a:cxn ang="0">
                <a:pos x="28430" y="308"/>
              </a:cxn>
              <a:cxn ang="0">
                <a:pos x="27949" y="362"/>
              </a:cxn>
              <a:cxn ang="0">
                <a:pos x="27390" y="198"/>
              </a:cxn>
              <a:cxn ang="0">
                <a:pos x="26815" y="391"/>
              </a:cxn>
              <a:cxn ang="0">
                <a:pos x="26267" y="102"/>
              </a:cxn>
              <a:cxn ang="0">
                <a:pos x="25740" y="212"/>
              </a:cxn>
              <a:cxn ang="0">
                <a:pos x="25175" y="184"/>
              </a:cxn>
              <a:cxn ang="0">
                <a:pos x="24576" y="396"/>
              </a:cxn>
              <a:cxn ang="0">
                <a:pos x="24052" y="341"/>
              </a:cxn>
              <a:cxn ang="0">
                <a:pos x="23529" y="320"/>
              </a:cxn>
              <a:cxn ang="0">
                <a:pos x="22962" y="103"/>
              </a:cxn>
              <a:cxn ang="0">
                <a:pos x="22397" y="321"/>
              </a:cxn>
              <a:cxn ang="0">
                <a:pos x="21862" y="575"/>
              </a:cxn>
              <a:cxn ang="0">
                <a:pos x="21281" y="175"/>
              </a:cxn>
              <a:cxn ang="0">
                <a:pos x="20759" y="314"/>
              </a:cxn>
              <a:cxn ang="0">
                <a:pos x="20187" y="481"/>
              </a:cxn>
              <a:cxn ang="0">
                <a:pos x="19658" y="499"/>
              </a:cxn>
              <a:cxn ang="0">
                <a:pos x="19156" y="21"/>
              </a:cxn>
              <a:cxn ang="0">
                <a:pos x="18538" y="164"/>
              </a:cxn>
              <a:cxn ang="0">
                <a:pos x="17994" y="92"/>
              </a:cxn>
              <a:cxn ang="0">
                <a:pos x="17458" y="396"/>
              </a:cxn>
              <a:cxn ang="0">
                <a:pos x="16917" y="276"/>
              </a:cxn>
              <a:cxn ang="0">
                <a:pos x="16332" y="369"/>
              </a:cxn>
              <a:cxn ang="0">
                <a:pos x="15782" y="360"/>
              </a:cxn>
              <a:cxn ang="0">
                <a:pos x="15247" y="465"/>
              </a:cxn>
              <a:cxn ang="0">
                <a:pos x="14672" y="411"/>
              </a:cxn>
              <a:cxn ang="0">
                <a:pos x="14084" y="542"/>
              </a:cxn>
              <a:cxn ang="0">
                <a:pos x="13562" y="95"/>
              </a:cxn>
              <a:cxn ang="0">
                <a:pos x="13040" y="475"/>
              </a:cxn>
              <a:cxn ang="0">
                <a:pos x="12471" y="401"/>
              </a:cxn>
              <a:cxn ang="0">
                <a:pos x="11917" y="256"/>
              </a:cxn>
              <a:cxn ang="0">
                <a:pos x="11328" y="423"/>
              </a:cxn>
              <a:cxn ang="0">
                <a:pos x="10849" y="92"/>
              </a:cxn>
              <a:cxn ang="0">
                <a:pos x="10264" y="288"/>
              </a:cxn>
              <a:cxn ang="0">
                <a:pos x="9694" y="526"/>
              </a:cxn>
              <a:cxn ang="0">
                <a:pos x="9136" y="446"/>
              </a:cxn>
              <a:cxn ang="0">
                <a:pos x="8643" y="264"/>
              </a:cxn>
              <a:cxn ang="0">
                <a:pos x="8063" y="288"/>
              </a:cxn>
              <a:cxn ang="0">
                <a:pos x="7467" y="273"/>
              </a:cxn>
              <a:cxn ang="0">
                <a:pos x="6963" y="479"/>
              </a:cxn>
              <a:cxn ang="0">
                <a:pos x="6431" y="267"/>
              </a:cxn>
              <a:cxn ang="0">
                <a:pos x="5880" y="190"/>
              </a:cxn>
              <a:cxn ang="0">
                <a:pos x="5287" y="365"/>
              </a:cxn>
              <a:cxn ang="0">
                <a:pos x="4757" y="475"/>
              </a:cxn>
              <a:cxn ang="0">
                <a:pos x="4190" y="271"/>
              </a:cxn>
              <a:cxn ang="0">
                <a:pos x="3635" y="313"/>
              </a:cxn>
              <a:cxn ang="0">
                <a:pos x="3086" y="175"/>
              </a:cxn>
              <a:cxn ang="0">
                <a:pos x="2562" y="538"/>
              </a:cxn>
              <a:cxn ang="0">
                <a:pos x="1998" y="262"/>
              </a:cxn>
              <a:cxn ang="0">
                <a:pos x="1428" y="92"/>
              </a:cxn>
              <a:cxn ang="0">
                <a:pos x="900" y="175"/>
              </a:cxn>
              <a:cxn ang="0">
                <a:pos x="342" y="212"/>
              </a:cxn>
              <a:cxn ang="0">
                <a:pos x="10360" y="575"/>
              </a:cxn>
            </a:cxnLst>
            <a:rect l="0" t="0" r="r" b="b"/>
            <a:pathLst>
              <a:path w="34560" h="1068">
                <a:moveTo>
                  <a:pt x="34533" y="513"/>
                </a:moveTo>
                <a:lnTo>
                  <a:pt x="34533" y="513"/>
                </a:lnTo>
                <a:lnTo>
                  <a:pt x="34530" y="530"/>
                </a:lnTo>
                <a:lnTo>
                  <a:pt x="34530" y="530"/>
                </a:lnTo>
                <a:lnTo>
                  <a:pt x="34528" y="541"/>
                </a:lnTo>
                <a:lnTo>
                  <a:pt x="34528" y="541"/>
                </a:lnTo>
                <a:lnTo>
                  <a:pt x="34522" y="520"/>
                </a:lnTo>
                <a:lnTo>
                  <a:pt x="34515" y="500"/>
                </a:lnTo>
                <a:lnTo>
                  <a:pt x="34515" y="500"/>
                </a:lnTo>
                <a:lnTo>
                  <a:pt x="34511" y="487"/>
                </a:lnTo>
                <a:lnTo>
                  <a:pt x="34510" y="481"/>
                </a:lnTo>
                <a:lnTo>
                  <a:pt x="34510" y="475"/>
                </a:lnTo>
                <a:lnTo>
                  <a:pt x="34510" y="475"/>
                </a:lnTo>
                <a:lnTo>
                  <a:pt x="34509" y="473"/>
                </a:lnTo>
                <a:lnTo>
                  <a:pt x="34508" y="471"/>
                </a:lnTo>
                <a:lnTo>
                  <a:pt x="34505" y="467"/>
                </a:lnTo>
                <a:lnTo>
                  <a:pt x="34504" y="465"/>
                </a:lnTo>
                <a:lnTo>
                  <a:pt x="34504" y="465"/>
                </a:lnTo>
                <a:lnTo>
                  <a:pt x="34488" y="392"/>
                </a:lnTo>
                <a:lnTo>
                  <a:pt x="34481" y="357"/>
                </a:lnTo>
                <a:lnTo>
                  <a:pt x="34475" y="320"/>
                </a:lnTo>
                <a:lnTo>
                  <a:pt x="34471" y="284"/>
                </a:lnTo>
                <a:lnTo>
                  <a:pt x="34470" y="267"/>
                </a:lnTo>
                <a:lnTo>
                  <a:pt x="34471" y="248"/>
                </a:lnTo>
                <a:lnTo>
                  <a:pt x="34472" y="230"/>
                </a:lnTo>
                <a:lnTo>
                  <a:pt x="34473" y="212"/>
                </a:lnTo>
                <a:lnTo>
                  <a:pt x="34477" y="193"/>
                </a:lnTo>
                <a:lnTo>
                  <a:pt x="34482" y="175"/>
                </a:lnTo>
                <a:lnTo>
                  <a:pt x="34482" y="175"/>
                </a:lnTo>
                <a:lnTo>
                  <a:pt x="34459" y="236"/>
                </a:lnTo>
                <a:lnTo>
                  <a:pt x="34450" y="267"/>
                </a:lnTo>
                <a:lnTo>
                  <a:pt x="34440" y="296"/>
                </a:lnTo>
                <a:lnTo>
                  <a:pt x="34440" y="296"/>
                </a:lnTo>
                <a:lnTo>
                  <a:pt x="34438" y="288"/>
                </a:lnTo>
                <a:lnTo>
                  <a:pt x="34438" y="288"/>
                </a:lnTo>
                <a:lnTo>
                  <a:pt x="34438" y="276"/>
                </a:lnTo>
                <a:lnTo>
                  <a:pt x="34438" y="276"/>
                </a:lnTo>
                <a:lnTo>
                  <a:pt x="34392" y="58"/>
                </a:lnTo>
                <a:lnTo>
                  <a:pt x="34392" y="58"/>
                </a:lnTo>
                <a:lnTo>
                  <a:pt x="34393" y="82"/>
                </a:lnTo>
                <a:lnTo>
                  <a:pt x="34393" y="104"/>
                </a:lnTo>
                <a:lnTo>
                  <a:pt x="34393" y="128"/>
                </a:lnTo>
                <a:lnTo>
                  <a:pt x="34392" y="152"/>
                </a:lnTo>
                <a:lnTo>
                  <a:pt x="34387" y="198"/>
                </a:lnTo>
                <a:lnTo>
                  <a:pt x="34381" y="244"/>
                </a:lnTo>
                <a:lnTo>
                  <a:pt x="34374" y="290"/>
                </a:lnTo>
                <a:lnTo>
                  <a:pt x="34366" y="337"/>
                </a:lnTo>
                <a:lnTo>
                  <a:pt x="34348" y="429"/>
                </a:lnTo>
                <a:lnTo>
                  <a:pt x="34348" y="429"/>
                </a:lnTo>
                <a:lnTo>
                  <a:pt x="34342" y="403"/>
                </a:lnTo>
                <a:lnTo>
                  <a:pt x="34338" y="376"/>
                </a:lnTo>
                <a:lnTo>
                  <a:pt x="34335" y="350"/>
                </a:lnTo>
                <a:lnTo>
                  <a:pt x="34333" y="324"/>
                </a:lnTo>
                <a:lnTo>
                  <a:pt x="34333" y="296"/>
                </a:lnTo>
                <a:lnTo>
                  <a:pt x="34335" y="270"/>
                </a:lnTo>
                <a:lnTo>
                  <a:pt x="34338" y="244"/>
                </a:lnTo>
                <a:lnTo>
                  <a:pt x="34344" y="217"/>
                </a:lnTo>
                <a:lnTo>
                  <a:pt x="34344" y="217"/>
                </a:lnTo>
                <a:lnTo>
                  <a:pt x="34318" y="292"/>
                </a:lnTo>
                <a:lnTo>
                  <a:pt x="34318" y="292"/>
                </a:lnTo>
                <a:lnTo>
                  <a:pt x="34318" y="288"/>
                </a:lnTo>
                <a:lnTo>
                  <a:pt x="34318" y="288"/>
                </a:lnTo>
                <a:lnTo>
                  <a:pt x="34318" y="276"/>
                </a:lnTo>
                <a:lnTo>
                  <a:pt x="34318" y="276"/>
                </a:lnTo>
                <a:lnTo>
                  <a:pt x="34271" y="58"/>
                </a:lnTo>
                <a:lnTo>
                  <a:pt x="34271" y="58"/>
                </a:lnTo>
                <a:lnTo>
                  <a:pt x="34272" y="84"/>
                </a:lnTo>
                <a:lnTo>
                  <a:pt x="34272" y="110"/>
                </a:lnTo>
                <a:lnTo>
                  <a:pt x="34272" y="138"/>
                </a:lnTo>
                <a:lnTo>
                  <a:pt x="34269" y="164"/>
                </a:lnTo>
                <a:lnTo>
                  <a:pt x="34268" y="190"/>
                </a:lnTo>
                <a:lnTo>
                  <a:pt x="34265" y="216"/>
                </a:lnTo>
                <a:lnTo>
                  <a:pt x="34258" y="268"/>
                </a:lnTo>
                <a:lnTo>
                  <a:pt x="34248" y="320"/>
                </a:lnTo>
                <a:lnTo>
                  <a:pt x="34237" y="372"/>
                </a:lnTo>
                <a:lnTo>
                  <a:pt x="34228" y="424"/>
                </a:lnTo>
                <a:lnTo>
                  <a:pt x="34218" y="477"/>
                </a:lnTo>
                <a:lnTo>
                  <a:pt x="34218" y="477"/>
                </a:lnTo>
                <a:lnTo>
                  <a:pt x="34215" y="501"/>
                </a:lnTo>
                <a:lnTo>
                  <a:pt x="34213" y="526"/>
                </a:lnTo>
                <a:lnTo>
                  <a:pt x="34209" y="575"/>
                </a:lnTo>
                <a:lnTo>
                  <a:pt x="34209" y="575"/>
                </a:lnTo>
                <a:lnTo>
                  <a:pt x="34209" y="575"/>
                </a:lnTo>
                <a:lnTo>
                  <a:pt x="34199" y="538"/>
                </a:lnTo>
                <a:lnTo>
                  <a:pt x="34186" y="500"/>
                </a:lnTo>
                <a:lnTo>
                  <a:pt x="34186" y="500"/>
                </a:lnTo>
                <a:lnTo>
                  <a:pt x="34183" y="487"/>
                </a:lnTo>
                <a:lnTo>
                  <a:pt x="34182" y="481"/>
                </a:lnTo>
                <a:lnTo>
                  <a:pt x="34182" y="475"/>
                </a:lnTo>
                <a:lnTo>
                  <a:pt x="34182" y="475"/>
                </a:lnTo>
                <a:lnTo>
                  <a:pt x="34181" y="473"/>
                </a:lnTo>
                <a:lnTo>
                  <a:pt x="34179" y="471"/>
                </a:lnTo>
                <a:lnTo>
                  <a:pt x="34179" y="471"/>
                </a:lnTo>
                <a:lnTo>
                  <a:pt x="34159" y="394"/>
                </a:lnTo>
                <a:lnTo>
                  <a:pt x="34159" y="394"/>
                </a:lnTo>
                <a:lnTo>
                  <a:pt x="34153" y="366"/>
                </a:lnTo>
                <a:lnTo>
                  <a:pt x="34148" y="339"/>
                </a:lnTo>
                <a:lnTo>
                  <a:pt x="34145" y="312"/>
                </a:lnTo>
                <a:lnTo>
                  <a:pt x="34143" y="284"/>
                </a:lnTo>
                <a:lnTo>
                  <a:pt x="34141" y="257"/>
                </a:lnTo>
                <a:lnTo>
                  <a:pt x="34143" y="230"/>
                </a:lnTo>
                <a:lnTo>
                  <a:pt x="34146" y="203"/>
                </a:lnTo>
                <a:lnTo>
                  <a:pt x="34152" y="175"/>
                </a:lnTo>
                <a:lnTo>
                  <a:pt x="34152" y="175"/>
                </a:lnTo>
                <a:lnTo>
                  <a:pt x="34134" y="225"/>
                </a:lnTo>
                <a:lnTo>
                  <a:pt x="34118" y="274"/>
                </a:lnTo>
                <a:lnTo>
                  <a:pt x="34103" y="324"/>
                </a:lnTo>
                <a:lnTo>
                  <a:pt x="34097" y="348"/>
                </a:lnTo>
                <a:lnTo>
                  <a:pt x="34092" y="373"/>
                </a:lnTo>
                <a:lnTo>
                  <a:pt x="34087" y="398"/>
                </a:lnTo>
                <a:lnTo>
                  <a:pt x="34084" y="423"/>
                </a:lnTo>
                <a:lnTo>
                  <a:pt x="34082" y="448"/>
                </a:lnTo>
                <a:lnTo>
                  <a:pt x="34081" y="473"/>
                </a:lnTo>
                <a:lnTo>
                  <a:pt x="34082" y="499"/>
                </a:lnTo>
                <a:lnTo>
                  <a:pt x="34084" y="524"/>
                </a:lnTo>
                <a:lnTo>
                  <a:pt x="34089" y="550"/>
                </a:lnTo>
                <a:lnTo>
                  <a:pt x="34095" y="575"/>
                </a:lnTo>
                <a:lnTo>
                  <a:pt x="34095" y="575"/>
                </a:lnTo>
                <a:lnTo>
                  <a:pt x="34095" y="575"/>
                </a:lnTo>
                <a:lnTo>
                  <a:pt x="34088" y="575"/>
                </a:lnTo>
                <a:lnTo>
                  <a:pt x="34088" y="575"/>
                </a:lnTo>
                <a:lnTo>
                  <a:pt x="34079" y="538"/>
                </a:lnTo>
                <a:lnTo>
                  <a:pt x="34065" y="500"/>
                </a:lnTo>
                <a:lnTo>
                  <a:pt x="34065" y="500"/>
                </a:lnTo>
                <a:lnTo>
                  <a:pt x="34062" y="487"/>
                </a:lnTo>
                <a:lnTo>
                  <a:pt x="34061" y="481"/>
                </a:lnTo>
                <a:lnTo>
                  <a:pt x="34061" y="475"/>
                </a:lnTo>
                <a:lnTo>
                  <a:pt x="34061" y="475"/>
                </a:lnTo>
                <a:lnTo>
                  <a:pt x="34060" y="473"/>
                </a:lnTo>
                <a:lnTo>
                  <a:pt x="34058" y="471"/>
                </a:lnTo>
                <a:lnTo>
                  <a:pt x="34056" y="467"/>
                </a:lnTo>
                <a:lnTo>
                  <a:pt x="34056" y="465"/>
                </a:lnTo>
                <a:lnTo>
                  <a:pt x="34056" y="465"/>
                </a:lnTo>
                <a:lnTo>
                  <a:pt x="34038" y="392"/>
                </a:lnTo>
                <a:lnTo>
                  <a:pt x="34031" y="357"/>
                </a:lnTo>
                <a:lnTo>
                  <a:pt x="34025" y="320"/>
                </a:lnTo>
                <a:lnTo>
                  <a:pt x="34022" y="284"/>
                </a:lnTo>
                <a:lnTo>
                  <a:pt x="34022" y="267"/>
                </a:lnTo>
                <a:lnTo>
                  <a:pt x="34022" y="248"/>
                </a:lnTo>
                <a:lnTo>
                  <a:pt x="34023" y="230"/>
                </a:lnTo>
                <a:lnTo>
                  <a:pt x="34024" y="212"/>
                </a:lnTo>
                <a:lnTo>
                  <a:pt x="34028" y="193"/>
                </a:lnTo>
                <a:lnTo>
                  <a:pt x="34032" y="175"/>
                </a:lnTo>
                <a:lnTo>
                  <a:pt x="34032" y="175"/>
                </a:lnTo>
                <a:lnTo>
                  <a:pt x="34014" y="223"/>
                </a:lnTo>
                <a:lnTo>
                  <a:pt x="33999" y="270"/>
                </a:lnTo>
                <a:lnTo>
                  <a:pt x="33985" y="316"/>
                </a:lnTo>
                <a:lnTo>
                  <a:pt x="33978" y="340"/>
                </a:lnTo>
                <a:lnTo>
                  <a:pt x="33973" y="364"/>
                </a:lnTo>
                <a:lnTo>
                  <a:pt x="33973" y="364"/>
                </a:lnTo>
                <a:lnTo>
                  <a:pt x="33942" y="251"/>
                </a:lnTo>
                <a:lnTo>
                  <a:pt x="33942" y="251"/>
                </a:lnTo>
                <a:lnTo>
                  <a:pt x="33943" y="271"/>
                </a:lnTo>
                <a:lnTo>
                  <a:pt x="33943" y="292"/>
                </a:lnTo>
                <a:lnTo>
                  <a:pt x="33943" y="312"/>
                </a:lnTo>
                <a:lnTo>
                  <a:pt x="33941" y="332"/>
                </a:lnTo>
                <a:lnTo>
                  <a:pt x="33936" y="372"/>
                </a:lnTo>
                <a:lnTo>
                  <a:pt x="33929" y="411"/>
                </a:lnTo>
                <a:lnTo>
                  <a:pt x="33929" y="411"/>
                </a:lnTo>
                <a:lnTo>
                  <a:pt x="33922" y="377"/>
                </a:lnTo>
                <a:lnTo>
                  <a:pt x="33916" y="341"/>
                </a:lnTo>
                <a:lnTo>
                  <a:pt x="33911" y="306"/>
                </a:lnTo>
                <a:lnTo>
                  <a:pt x="33908" y="271"/>
                </a:lnTo>
                <a:lnTo>
                  <a:pt x="33905" y="236"/>
                </a:lnTo>
                <a:lnTo>
                  <a:pt x="33907" y="202"/>
                </a:lnTo>
                <a:lnTo>
                  <a:pt x="33908" y="184"/>
                </a:lnTo>
                <a:lnTo>
                  <a:pt x="33910" y="166"/>
                </a:lnTo>
                <a:lnTo>
                  <a:pt x="33912" y="148"/>
                </a:lnTo>
                <a:lnTo>
                  <a:pt x="33916" y="130"/>
                </a:lnTo>
                <a:lnTo>
                  <a:pt x="33916" y="130"/>
                </a:lnTo>
                <a:lnTo>
                  <a:pt x="33898" y="190"/>
                </a:lnTo>
                <a:lnTo>
                  <a:pt x="33880" y="249"/>
                </a:lnTo>
                <a:lnTo>
                  <a:pt x="33872" y="280"/>
                </a:lnTo>
                <a:lnTo>
                  <a:pt x="33865" y="309"/>
                </a:lnTo>
                <a:lnTo>
                  <a:pt x="33859" y="339"/>
                </a:lnTo>
                <a:lnTo>
                  <a:pt x="33853" y="369"/>
                </a:lnTo>
                <a:lnTo>
                  <a:pt x="33853" y="369"/>
                </a:lnTo>
                <a:lnTo>
                  <a:pt x="33821" y="251"/>
                </a:lnTo>
                <a:lnTo>
                  <a:pt x="33821" y="251"/>
                </a:lnTo>
                <a:lnTo>
                  <a:pt x="33822" y="269"/>
                </a:lnTo>
                <a:lnTo>
                  <a:pt x="33822" y="287"/>
                </a:lnTo>
                <a:lnTo>
                  <a:pt x="33821" y="321"/>
                </a:lnTo>
                <a:lnTo>
                  <a:pt x="33818" y="357"/>
                </a:lnTo>
                <a:lnTo>
                  <a:pt x="33813" y="391"/>
                </a:lnTo>
                <a:lnTo>
                  <a:pt x="33806" y="426"/>
                </a:lnTo>
                <a:lnTo>
                  <a:pt x="33797" y="461"/>
                </a:lnTo>
                <a:lnTo>
                  <a:pt x="33781" y="531"/>
                </a:lnTo>
                <a:lnTo>
                  <a:pt x="33781" y="531"/>
                </a:lnTo>
                <a:lnTo>
                  <a:pt x="33771" y="491"/>
                </a:lnTo>
                <a:lnTo>
                  <a:pt x="33760" y="450"/>
                </a:lnTo>
                <a:lnTo>
                  <a:pt x="33760" y="450"/>
                </a:lnTo>
                <a:lnTo>
                  <a:pt x="33756" y="436"/>
                </a:lnTo>
                <a:lnTo>
                  <a:pt x="33755" y="429"/>
                </a:lnTo>
                <a:lnTo>
                  <a:pt x="33754" y="423"/>
                </a:lnTo>
                <a:lnTo>
                  <a:pt x="33754" y="423"/>
                </a:lnTo>
                <a:lnTo>
                  <a:pt x="33752" y="420"/>
                </a:lnTo>
                <a:lnTo>
                  <a:pt x="33752" y="420"/>
                </a:lnTo>
                <a:lnTo>
                  <a:pt x="33752" y="415"/>
                </a:lnTo>
                <a:lnTo>
                  <a:pt x="33752" y="415"/>
                </a:lnTo>
                <a:lnTo>
                  <a:pt x="33725" y="298"/>
                </a:lnTo>
                <a:lnTo>
                  <a:pt x="33725" y="298"/>
                </a:lnTo>
                <a:lnTo>
                  <a:pt x="33720" y="273"/>
                </a:lnTo>
                <a:lnTo>
                  <a:pt x="33718" y="247"/>
                </a:lnTo>
                <a:lnTo>
                  <a:pt x="33716" y="220"/>
                </a:lnTo>
                <a:lnTo>
                  <a:pt x="33714" y="196"/>
                </a:lnTo>
                <a:lnTo>
                  <a:pt x="33714" y="170"/>
                </a:lnTo>
                <a:lnTo>
                  <a:pt x="33717" y="143"/>
                </a:lnTo>
                <a:lnTo>
                  <a:pt x="33720" y="119"/>
                </a:lnTo>
                <a:lnTo>
                  <a:pt x="33725" y="92"/>
                </a:lnTo>
                <a:lnTo>
                  <a:pt x="33725" y="92"/>
                </a:lnTo>
                <a:lnTo>
                  <a:pt x="33707" y="146"/>
                </a:lnTo>
                <a:lnTo>
                  <a:pt x="33691" y="200"/>
                </a:lnTo>
                <a:lnTo>
                  <a:pt x="33676" y="254"/>
                </a:lnTo>
                <a:lnTo>
                  <a:pt x="33669" y="281"/>
                </a:lnTo>
                <a:lnTo>
                  <a:pt x="33665" y="308"/>
                </a:lnTo>
                <a:lnTo>
                  <a:pt x="33660" y="335"/>
                </a:lnTo>
                <a:lnTo>
                  <a:pt x="33656" y="363"/>
                </a:lnTo>
                <a:lnTo>
                  <a:pt x="33655" y="390"/>
                </a:lnTo>
                <a:lnTo>
                  <a:pt x="33654" y="418"/>
                </a:lnTo>
                <a:lnTo>
                  <a:pt x="33655" y="446"/>
                </a:lnTo>
                <a:lnTo>
                  <a:pt x="33658" y="473"/>
                </a:lnTo>
                <a:lnTo>
                  <a:pt x="33661" y="501"/>
                </a:lnTo>
                <a:lnTo>
                  <a:pt x="33667" y="530"/>
                </a:lnTo>
                <a:lnTo>
                  <a:pt x="33667" y="530"/>
                </a:lnTo>
                <a:lnTo>
                  <a:pt x="33663" y="546"/>
                </a:lnTo>
                <a:lnTo>
                  <a:pt x="33663" y="546"/>
                </a:lnTo>
                <a:lnTo>
                  <a:pt x="33659" y="523"/>
                </a:lnTo>
                <a:lnTo>
                  <a:pt x="33653" y="499"/>
                </a:lnTo>
                <a:lnTo>
                  <a:pt x="33646" y="474"/>
                </a:lnTo>
                <a:lnTo>
                  <a:pt x="33639" y="450"/>
                </a:lnTo>
                <a:lnTo>
                  <a:pt x="33639" y="450"/>
                </a:lnTo>
                <a:lnTo>
                  <a:pt x="33635" y="436"/>
                </a:lnTo>
                <a:lnTo>
                  <a:pt x="33634" y="429"/>
                </a:lnTo>
                <a:lnTo>
                  <a:pt x="33634" y="423"/>
                </a:lnTo>
                <a:lnTo>
                  <a:pt x="33634" y="423"/>
                </a:lnTo>
                <a:lnTo>
                  <a:pt x="33633" y="420"/>
                </a:lnTo>
                <a:lnTo>
                  <a:pt x="33630" y="417"/>
                </a:lnTo>
                <a:lnTo>
                  <a:pt x="33629" y="415"/>
                </a:lnTo>
                <a:lnTo>
                  <a:pt x="33628" y="411"/>
                </a:lnTo>
                <a:lnTo>
                  <a:pt x="33628" y="411"/>
                </a:lnTo>
                <a:lnTo>
                  <a:pt x="33611" y="332"/>
                </a:lnTo>
                <a:lnTo>
                  <a:pt x="33603" y="292"/>
                </a:lnTo>
                <a:lnTo>
                  <a:pt x="33598" y="252"/>
                </a:lnTo>
                <a:lnTo>
                  <a:pt x="33595" y="212"/>
                </a:lnTo>
                <a:lnTo>
                  <a:pt x="33593" y="192"/>
                </a:lnTo>
                <a:lnTo>
                  <a:pt x="33593" y="172"/>
                </a:lnTo>
                <a:lnTo>
                  <a:pt x="33595" y="152"/>
                </a:lnTo>
                <a:lnTo>
                  <a:pt x="33597" y="133"/>
                </a:lnTo>
                <a:lnTo>
                  <a:pt x="33601" y="113"/>
                </a:lnTo>
                <a:lnTo>
                  <a:pt x="33604" y="92"/>
                </a:lnTo>
                <a:lnTo>
                  <a:pt x="33604" y="92"/>
                </a:lnTo>
                <a:lnTo>
                  <a:pt x="33588" y="145"/>
                </a:lnTo>
                <a:lnTo>
                  <a:pt x="33571" y="196"/>
                </a:lnTo>
                <a:lnTo>
                  <a:pt x="33557" y="248"/>
                </a:lnTo>
                <a:lnTo>
                  <a:pt x="33551" y="274"/>
                </a:lnTo>
                <a:lnTo>
                  <a:pt x="33545" y="300"/>
                </a:lnTo>
                <a:lnTo>
                  <a:pt x="33545" y="300"/>
                </a:lnTo>
                <a:lnTo>
                  <a:pt x="33514" y="175"/>
                </a:lnTo>
                <a:lnTo>
                  <a:pt x="33514" y="175"/>
                </a:lnTo>
                <a:lnTo>
                  <a:pt x="33516" y="205"/>
                </a:lnTo>
                <a:lnTo>
                  <a:pt x="33516" y="234"/>
                </a:lnTo>
                <a:lnTo>
                  <a:pt x="33514" y="262"/>
                </a:lnTo>
                <a:lnTo>
                  <a:pt x="33512" y="290"/>
                </a:lnTo>
                <a:lnTo>
                  <a:pt x="33508" y="319"/>
                </a:lnTo>
                <a:lnTo>
                  <a:pt x="33503" y="347"/>
                </a:lnTo>
                <a:lnTo>
                  <a:pt x="33491" y="404"/>
                </a:lnTo>
                <a:lnTo>
                  <a:pt x="33491" y="404"/>
                </a:lnTo>
                <a:lnTo>
                  <a:pt x="33490" y="401"/>
                </a:lnTo>
                <a:lnTo>
                  <a:pt x="33490" y="401"/>
                </a:lnTo>
                <a:lnTo>
                  <a:pt x="33474" y="309"/>
                </a:lnTo>
                <a:lnTo>
                  <a:pt x="33467" y="263"/>
                </a:lnTo>
                <a:lnTo>
                  <a:pt x="33461" y="218"/>
                </a:lnTo>
                <a:lnTo>
                  <a:pt x="33457" y="172"/>
                </a:lnTo>
                <a:lnTo>
                  <a:pt x="33456" y="149"/>
                </a:lnTo>
                <a:lnTo>
                  <a:pt x="33457" y="126"/>
                </a:lnTo>
                <a:lnTo>
                  <a:pt x="33457" y="103"/>
                </a:lnTo>
                <a:lnTo>
                  <a:pt x="33459" y="81"/>
                </a:lnTo>
                <a:lnTo>
                  <a:pt x="33463" y="57"/>
                </a:lnTo>
                <a:lnTo>
                  <a:pt x="33468" y="34"/>
                </a:lnTo>
                <a:lnTo>
                  <a:pt x="33468" y="34"/>
                </a:lnTo>
                <a:lnTo>
                  <a:pt x="33452" y="88"/>
                </a:lnTo>
                <a:lnTo>
                  <a:pt x="33437" y="142"/>
                </a:lnTo>
                <a:lnTo>
                  <a:pt x="33424" y="196"/>
                </a:lnTo>
                <a:lnTo>
                  <a:pt x="33412" y="250"/>
                </a:lnTo>
                <a:lnTo>
                  <a:pt x="33412" y="250"/>
                </a:lnTo>
                <a:lnTo>
                  <a:pt x="33394" y="175"/>
                </a:lnTo>
                <a:lnTo>
                  <a:pt x="33394" y="175"/>
                </a:lnTo>
                <a:lnTo>
                  <a:pt x="33395" y="199"/>
                </a:lnTo>
                <a:lnTo>
                  <a:pt x="33395" y="222"/>
                </a:lnTo>
                <a:lnTo>
                  <a:pt x="33394" y="244"/>
                </a:lnTo>
                <a:lnTo>
                  <a:pt x="33393" y="268"/>
                </a:lnTo>
                <a:lnTo>
                  <a:pt x="33391" y="290"/>
                </a:lnTo>
                <a:lnTo>
                  <a:pt x="33388" y="313"/>
                </a:lnTo>
                <a:lnTo>
                  <a:pt x="33380" y="359"/>
                </a:lnTo>
                <a:lnTo>
                  <a:pt x="33371" y="404"/>
                </a:lnTo>
                <a:lnTo>
                  <a:pt x="33361" y="449"/>
                </a:lnTo>
                <a:lnTo>
                  <a:pt x="33350" y="495"/>
                </a:lnTo>
                <a:lnTo>
                  <a:pt x="33341" y="542"/>
                </a:lnTo>
                <a:lnTo>
                  <a:pt x="33341" y="542"/>
                </a:lnTo>
                <a:lnTo>
                  <a:pt x="33341" y="545"/>
                </a:lnTo>
                <a:lnTo>
                  <a:pt x="33341" y="545"/>
                </a:lnTo>
                <a:lnTo>
                  <a:pt x="33336" y="509"/>
                </a:lnTo>
                <a:lnTo>
                  <a:pt x="33329" y="471"/>
                </a:lnTo>
                <a:lnTo>
                  <a:pt x="33321" y="433"/>
                </a:lnTo>
                <a:lnTo>
                  <a:pt x="33310" y="396"/>
                </a:lnTo>
                <a:lnTo>
                  <a:pt x="33310" y="396"/>
                </a:lnTo>
                <a:lnTo>
                  <a:pt x="33310" y="395"/>
                </a:lnTo>
                <a:lnTo>
                  <a:pt x="33310" y="395"/>
                </a:lnTo>
                <a:lnTo>
                  <a:pt x="33304" y="367"/>
                </a:lnTo>
                <a:lnTo>
                  <a:pt x="33304" y="367"/>
                </a:lnTo>
                <a:lnTo>
                  <a:pt x="33304" y="365"/>
                </a:lnTo>
                <a:lnTo>
                  <a:pt x="33304" y="365"/>
                </a:lnTo>
                <a:lnTo>
                  <a:pt x="33304" y="362"/>
                </a:lnTo>
                <a:lnTo>
                  <a:pt x="33304" y="362"/>
                </a:lnTo>
                <a:lnTo>
                  <a:pt x="33303" y="360"/>
                </a:lnTo>
                <a:lnTo>
                  <a:pt x="33303" y="360"/>
                </a:lnTo>
                <a:lnTo>
                  <a:pt x="33303" y="348"/>
                </a:lnTo>
                <a:lnTo>
                  <a:pt x="33303" y="348"/>
                </a:lnTo>
                <a:lnTo>
                  <a:pt x="33272" y="204"/>
                </a:lnTo>
                <a:lnTo>
                  <a:pt x="33272" y="204"/>
                </a:lnTo>
                <a:lnTo>
                  <a:pt x="33270" y="178"/>
                </a:lnTo>
                <a:lnTo>
                  <a:pt x="33267" y="153"/>
                </a:lnTo>
                <a:lnTo>
                  <a:pt x="33265" y="128"/>
                </a:lnTo>
                <a:lnTo>
                  <a:pt x="33265" y="102"/>
                </a:lnTo>
                <a:lnTo>
                  <a:pt x="33266" y="77"/>
                </a:lnTo>
                <a:lnTo>
                  <a:pt x="33267" y="51"/>
                </a:lnTo>
                <a:lnTo>
                  <a:pt x="33271" y="25"/>
                </a:lnTo>
                <a:lnTo>
                  <a:pt x="33276" y="0"/>
                </a:lnTo>
                <a:lnTo>
                  <a:pt x="33276" y="0"/>
                </a:lnTo>
                <a:lnTo>
                  <a:pt x="33258" y="59"/>
                </a:lnTo>
                <a:lnTo>
                  <a:pt x="33241" y="117"/>
                </a:lnTo>
                <a:lnTo>
                  <a:pt x="33227" y="177"/>
                </a:lnTo>
                <a:lnTo>
                  <a:pt x="33221" y="207"/>
                </a:lnTo>
                <a:lnTo>
                  <a:pt x="33215" y="237"/>
                </a:lnTo>
                <a:lnTo>
                  <a:pt x="33210" y="267"/>
                </a:lnTo>
                <a:lnTo>
                  <a:pt x="33208" y="296"/>
                </a:lnTo>
                <a:lnTo>
                  <a:pt x="33206" y="327"/>
                </a:lnTo>
                <a:lnTo>
                  <a:pt x="33204" y="357"/>
                </a:lnTo>
                <a:lnTo>
                  <a:pt x="33206" y="388"/>
                </a:lnTo>
                <a:lnTo>
                  <a:pt x="33207" y="417"/>
                </a:lnTo>
                <a:lnTo>
                  <a:pt x="33212" y="448"/>
                </a:lnTo>
                <a:lnTo>
                  <a:pt x="33216" y="479"/>
                </a:lnTo>
                <a:lnTo>
                  <a:pt x="33216" y="479"/>
                </a:lnTo>
                <a:lnTo>
                  <a:pt x="33213" y="498"/>
                </a:lnTo>
                <a:lnTo>
                  <a:pt x="33213" y="498"/>
                </a:lnTo>
                <a:lnTo>
                  <a:pt x="33208" y="472"/>
                </a:lnTo>
                <a:lnTo>
                  <a:pt x="33203" y="447"/>
                </a:lnTo>
                <a:lnTo>
                  <a:pt x="33196" y="421"/>
                </a:lnTo>
                <a:lnTo>
                  <a:pt x="33189" y="396"/>
                </a:lnTo>
                <a:lnTo>
                  <a:pt x="33189" y="396"/>
                </a:lnTo>
                <a:lnTo>
                  <a:pt x="33186" y="380"/>
                </a:lnTo>
                <a:lnTo>
                  <a:pt x="33184" y="372"/>
                </a:lnTo>
                <a:lnTo>
                  <a:pt x="33184" y="365"/>
                </a:lnTo>
                <a:lnTo>
                  <a:pt x="33184" y="365"/>
                </a:lnTo>
                <a:lnTo>
                  <a:pt x="33183" y="362"/>
                </a:lnTo>
                <a:lnTo>
                  <a:pt x="33182" y="358"/>
                </a:lnTo>
                <a:lnTo>
                  <a:pt x="33180" y="356"/>
                </a:lnTo>
                <a:lnTo>
                  <a:pt x="33178" y="352"/>
                </a:lnTo>
                <a:lnTo>
                  <a:pt x="33178" y="352"/>
                </a:lnTo>
                <a:lnTo>
                  <a:pt x="33162" y="264"/>
                </a:lnTo>
                <a:lnTo>
                  <a:pt x="33154" y="220"/>
                </a:lnTo>
                <a:lnTo>
                  <a:pt x="33149" y="177"/>
                </a:lnTo>
                <a:lnTo>
                  <a:pt x="33145" y="132"/>
                </a:lnTo>
                <a:lnTo>
                  <a:pt x="33144" y="110"/>
                </a:lnTo>
                <a:lnTo>
                  <a:pt x="33144" y="88"/>
                </a:lnTo>
                <a:lnTo>
                  <a:pt x="33145" y="66"/>
                </a:lnTo>
                <a:lnTo>
                  <a:pt x="33148" y="44"/>
                </a:lnTo>
                <a:lnTo>
                  <a:pt x="33151" y="21"/>
                </a:lnTo>
                <a:lnTo>
                  <a:pt x="33155" y="0"/>
                </a:lnTo>
                <a:lnTo>
                  <a:pt x="33155" y="0"/>
                </a:lnTo>
                <a:lnTo>
                  <a:pt x="33138" y="57"/>
                </a:lnTo>
                <a:lnTo>
                  <a:pt x="33123" y="114"/>
                </a:lnTo>
                <a:lnTo>
                  <a:pt x="33107" y="172"/>
                </a:lnTo>
                <a:lnTo>
                  <a:pt x="33101" y="200"/>
                </a:lnTo>
                <a:lnTo>
                  <a:pt x="33097" y="230"/>
                </a:lnTo>
                <a:lnTo>
                  <a:pt x="33097" y="230"/>
                </a:lnTo>
                <a:lnTo>
                  <a:pt x="33065" y="92"/>
                </a:lnTo>
                <a:lnTo>
                  <a:pt x="33065" y="92"/>
                </a:lnTo>
                <a:lnTo>
                  <a:pt x="33067" y="121"/>
                </a:lnTo>
                <a:lnTo>
                  <a:pt x="33067" y="149"/>
                </a:lnTo>
                <a:lnTo>
                  <a:pt x="33066" y="179"/>
                </a:lnTo>
                <a:lnTo>
                  <a:pt x="33063" y="207"/>
                </a:lnTo>
                <a:lnTo>
                  <a:pt x="33060" y="236"/>
                </a:lnTo>
                <a:lnTo>
                  <a:pt x="33056" y="264"/>
                </a:lnTo>
                <a:lnTo>
                  <a:pt x="33047" y="322"/>
                </a:lnTo>
                <a:lnTo>
                  <a:pt x="33047" y="322"/>
                </a:lnTo>
                <a:lnTo>
                  <a:pt x="33047" y="296"/>
                </a:lnTo>
                <a:lnTo>
                  <a:pt x="33048" y="270"/>
                </a:lnTo>
                <a:lnTo>
                  <a:pt x="33052" y="243"/>
                </a:lnTo>
                <a:lnTo>
                  <a:pt x="33057" y="217"/>
                </a:lnTo>
                <a:lnTo>
                  <a:pt x="33057" y="217"/>
                </a:lnTo>
                <a:lnTo>
                  <a:pt x="33042" y="260"/>
                </a:lnTo>
                <a:lnTo>
                  <a:pt x="33028" y="302"/>
                </a:lnTo>
                <a:lnTo>
                  <a:pt x="33015" y="345"/>
                </a:lnTo>
                <a:lnTo>
                  <a:pt x="33004" y="388"/>
                </a:lnTo>
                <a:lnTo>
                  <a:pt x="33004" y="388"/>
                </a:lnTo>
                <a:lnTo>
                  <a:pt x="32998" y="351"/>
                </a:lnTo>
                <a:lnTo>
                  <a:pt x="32991" y="314"/>
                </a:lnTo>
                <a:lnTo>
                  <a:pt x="32991" y="314"/>
                </a:lnTo>
                <a:lnTo>
                  <a:pt x="32991" y="301"/>
                </a:lnTo>
                <a:lnTo>
                  <a:pt x="32991" y="301"/>
                </a:lnTo>
                <a:lnTo>
                  <a:pt x="32945" y="92"/>
                </a:lnTo>
                <a:lnTo>
                  <a:pt x="32945" y="92"/>
                </a:lnTo>
                <a:lnTo>
                  <a:pt x="32946" y="113"/>
                </a:lnTo>
                <a:lnTo>
                  <a:pt x="32946" y="134"/>
                </a:lnTo>
                <a:lnTo>
                  <a:pt x="32945" y="174"/>
                </a:lnTo>
                <a:lnTo>
                  <a:pt x="32942" y="216"/>
                </a:lnTo>
                <a:lnTo>
                  <a:pt x="32936" y="256"/>
                </a:lnTo>
                <a:lnTo>
                  <a:pt x="32931" y="298"/>
                </a:lnTo>
                <a:lnTo>
                  <a:pt x="32922" y="339"/>
                </a:lnTo>
                <a:lnTo>
                  <a:pt x="32907" y="421"/>
                </a:lnTo>
                <a:lnTo>
                  <a:pt x="32907" y="421"/>
                </a:lnTo>
                <a:lnTo>
                  <a:pt x="32901" y="378"/>
                </a:lnTo>
                <a:lnTo>
                  <a:pt x="32894" y="334"/>
                </a:lnTo>
                <a:lnTo>
                  <a:pt x="32894" y="334"/>
                </a:lnTo>
                <a:lnTo>
                  <a:pt x="32894" y="321"/>
                </a:lnTo>
                <a:lnTo>
                  <a:pt x="32894" y="321"/>
                </a:lnTo>
                <a:lnTo>
                  <a:pt x="32864" y="181"/>
                </a:lnTo>
                <a:lnTo>
                  <a:pt x="32864" y="181"/>
                </a:lnTo>
                <a:lnTo>
                  <a:pt x="32865" y="175"/>
                </a:lnTo>
                <a:lnTo>
                  <a:pt x="32865" y="175"/>
                </a:lnTo>
                <a:lnTo>
                  <a:pt x="32864" y="180"/>
                </a:lnTo>
                <a:lnTo>
                  <a:pt x="32864" y="180"/>
                </a:lnTo>
                <a:lnTo>
                  <a:pt x="32846" y="95"/>
                </a:lnTo>
                <a:lnTo>
                  <a:pt x="32846" y="95"/>
                </a:lnTo>
                <a:lnTo>
                  <a:pt x="32848" y="132"/>
                </a:lnTo>
                <a:lnTo>
                  <a:pt x="32848" y="168"/>
                </a:lnTo>
                <a:lnTo>
                  <a:pt x="32846" y="204"/>
                </a:lnTo>
                <a:lnTo>
                  <a:pt x="32843" y="239"/>
                </a:lnTo>
                <a:lnTo>
                  <a:pt x="32843" y="239"/>
                </a:lnTo>
                <a:lnTo>
                  <a:pt x="32831" y="274"/>
                </a:lnTo>
                <a:lnTo>
                  <a:pt x="32821" y="308"/>
                </a:lnTo>
                <a:lnTo>
                  <a:pt x="32812" y="341"/>
                </a:lnTo>
                <a:lnTo>
                  <a:pt x="32805" y="376"/>
                </a:lnTo>
                <a:lnTo>
                  <a:pt x="32799" y="410"/>
                </a:lnTo>
                <a:lnTo>
                  <a:pt x="32795" y="445"/>
                </a:lnTo>
                <a:lnTo>
                  <a:pt x="32794" y="479"/>
                </a:lnTo>
                <a:lnTo>
                  <a:pt x="32795" y="497"/>
                </a:lnTo>
                <a:lnTo>
                  <a:pt x="32797" y="513"/>
                </a:lnTo>
                <a:lnTo>
                  <a:pt x="32797" y="513"/>
                </a:lnTo>
                <a:lnTo>
                  <a:pt x="32794" y="530"/>
                </a:lnTo>
                <a:lnTo>
                  <a:pt x="32794" y="530"/>
                </a:lnTo>
                <a:lnTo>
                  <a:pt x="32793" y="541"/>
                </a:lnTo>
                <a:lnTo>
                  <a:pt x="32793" y="541"/>
                </a:lnTo>
                <a:lnTo>
                  <a:pt x="32786" y="520"/>
                </a:lnTo>
                <a:lnTo>
                  <a:pt x="32779" y="500"/>
                </a:lnTo>
                <a:lnTo>
                  <a:pt x="32779" y="500"/>
                </a:lnTo>
                <a:lnTo>
                  <a:pt x="32775" y="487"/>
                </a:lnTo>
                <a:lnTo>
                  <a:pt x="32774" y="481"/>
                </a:lnTo>
                <a:lnTo>
                  <a:pt x="32774" y="475"/>
                </a:lnTo>
                <a:lnTo>
                  <a:pt x="32774" y="475"/>
                </a:lnTo>
                <a:lnTo>
                  <a:pt x="32773" y="473"/>
                </a:lnTo>
                <a:lnTo>
                  <a:pt x="32772" y="471"/>
                </a:lnTo>
                <a:lnTo>
                  <a:pt x="32769" y="467"/>
                </a:lnTo>
                <a:lnTo>
                  <a:pt x="32769" y="465"/>
                </a:lnTo>
                <a:lnTo>
                  <a:pt x="32769" y="465"/>
                </a:lnTo>
                <a:lnTo>
                  <a:pt x="32751" y="392"/>
                </a:lnTo>
                <a:lnTo>
                  <a:pt x="32744" y="357"/>
                </a:lnTo>
                <a:lnTo>
                  <a:pt x="32738" y="320"/>
                </a:lnTo>
                <a:lnTo>
                  <a:pt x="32735" y="284"/>
                </a:lnTo>
                <a:lnTo>
                  <a:pt x="32734" y="267"/>
                </a:lnTo>
                <a:lnTo>
                  <a:pt x="32735" y="248"/>
                </a:lnTo>
                <a:lnTo>
                  <a:pt x="32736" y="230"/>
                </a:lnTo>
                <a:lnTo>
                  <a:pt x="32737" y="212"/>
                </a:lnTo>
                <a:lnTo>
                  <a:pt x="32741" y="193"/>
                </a:lnTo>
                <a:lnTo>
                  <a:pt x="32746" y="175"/>
                </a:lnTo>
                <a:lnTo>
                  <a:pt x="32746" y="175"/>
                </a:lnTo>
                <a:lnTo>
                  <a:pt x="32723" y="236"/>
                </a:lnTo>
                <a:lnTo>
                  <a:pt x="32714" y="267"/>
                </a:lnTo>
                <a:lnTo>
                  <a:pt x="32704" y="296"/>
                </a:lnTo>
                <a:lnTo>
                  <a:pt x="32704" y="296"/>
                </a:lnTo>
                <a:lnTo>
                  <a:pt x="32702" y="288"/>
                </a:lnTo>
                <a:lnTo>
                  <a:pt x="32702" y="288"/>
                </a:lnTo>
                <a:lnTo>
                  <a:pt x="32702" y="276"/>
                </a:lnTo>
                <a:lnTo>
                  <a:pt x="32702" y="276"/>
                </a:lnTo>
                <a:lnTo>
                  <a:pt x="32655" y="58"/>
                </a:lnTo>
                <a:lnTo>
                  <a:pt x="32655" y="58"/>
                </a:lnTo>
                <a:lnTo>
                  <a:pt x="32657" y="82"/>
                </a:lnTo>
                <a:lnTo>
                  <a:pt x="32657" y="104"/>
                </a:lnTo>
                <a:lnTo>
                  <a:pt x="32657" y="128"/>
                </a:lnTo>
                <a:lnTo>
                  <a:pt x="32655" y="152"/>
                </a:lnTo>
                <a:lnTo>
                  <a:pt x="32652" y="198"/>
                </a:lnTo>
                <a:lnTo>
                  <a:pt x="32645" y="244"/>
                </a:lnTo>
                <a:lnTo>
                  <a:pt x="32638" y="290"/>
                </a:lnTo>
                <a:lnTo>
                  <a:pt x="32629" y="337"/>
                </a:lnTo>
                <a:lnTo>
                  <a:pt x="32612" y="429"/>
                </a:lnTo>
                <a:lnTo>
                  <a:pt x="32612" y="429"/>
                </a:lnTo>
                <a:lnTo>
                  <a:pt x="32607" y="403"/>
                </a:lnTo>
                <a:lnTo>
                  <a:pt x="32602" y="376"/>
                </a:lnTo>
                <a:lnTo>
                  <a:pt x="32598" y="350"/>
                </a:lnTo>
                <a:lnTo>
                  <a:pt x="32597" y="324"/>
                </a:lnTo>
                <a:lnTo>
                  <a:pt x="32597" y="296"/>
                </a:lnTo>
                <a:lnTo>
                  <a:pt x="32598" y="270"/>
                </a:lnTo>
                <a:lnTo>
                  <a:pt x="32602" y="244"/>
                </a:lnTo>
                <a:lnTo>
                  <a:pt x="32608" y="217"/>
                </a:lnTo>
                <a:lnTo>
                  <a:pt x="32608" y="217"/>
                </a:lnTo>
                <a:lnTo>
                  <a:pt x="32582" y="292"/>
                </a:lnTo>
                <a:lnTo>
                  <a:pt x="32582" y="292"/>
                </a:lnTo>
                <a:lnTo>
                  <a:pt x="32582" y="288"/>
                </a:lnTo>
                <a:lnTo>
                  <a:pt x="32582" y="288"/>
                </a:lnTo>
                <a:lnTo>
                  <a:pt x="32582" y="276"/>
                </a:lnTo>
                <a:lnTo>
                  <a:pt x="32582" y="276"/>
                </a:lnTo>
                <a:lnTo>
                  <a:pt x="32534" y="58"/>
                </a:lnTo>
                <a:lnTo>
                  <a:pt x="32534" y="58"/>
                </a:lnTo>
                <a:lnTo>
                  <a:pt x="32536" y="84"/>
                </a:lnTo>
                <a:lnTo>
                  <a:pt x="32536" y="110"/>
                </a:lnTo>
                <a:lnTo>
                  <a:pt x="32536" y="138"/>
                </a:lnTo>
                <a:lnTo>
                  <a:pt x="32534" y="164"/>
                </a:lnTo>
                <a:lnTo>
                  <a:pt x="32532" y="190"/>
                </a:lnTo>
                <a:lnTo>
                  <a:pt x="32529" y="216"/>
                </a:lnTo>
                <a:lnTo>
                  <a:pt x="32521" y="268"/>
                </a:lnTo>
                <a:lnTo>
                  <a:pt x="32512" y="320"/>
                </a:lnTo>
                <a:lnTo>
                  <a:pt x="32501" y="372"/>
                </a:lnTo>
                <a:lnTo>
                  <a:pt x="32492" y="424"/>
                </a:lnTo>
                <a:lnTo>
                  <a:pt x="32482" y="477"/>
                </a:lnTo>
                <a:lnTo>
                  <a:pt x="32482" y="477"/>
                </a:lnTo>
                <a:lnTo>
                  <a:pt x="32479" y="501"/>
                </a:lnTo>
                <a:lnTo>
                  <a:pt x="32476" y="526"/>
                </a:lnTo>
                <a:lnTo>
                  <a:pt x="32473" y="575"/>
                </a:lnTo>
                <a:lnTo>
                  <a:pt x="32473" y="575"/>
                </a:lnTo>
                <a:lnTo>
                  <a:pt x="32473" y="575"/>
                </a:lnTo>
                <a:lnTo>
                  <a:pt x="32463" y="538"/>
                </a:lnTo>
                <a:lnTo>
                  <a:pt x="32450" y="500"/>
                </a:lnTo>
                <a:lnTo>
                  <a:pt x="32450" y="500"/>
                </a:lnTo>
                <a:lnTo>
                  <a:pt x="32447" y="487"/>
                </a:lnTo>
                <a:lnTo>
                  <a:pt x="32446" y="481"/>
                </a:lnTo>
                <a:lnTo>
                  <a:pt x="32446" y="475"/>
                </a:lnTo>
                <a:lnTo>
                  <a:pt x="32446" y="475"/>
                </a:lnTo>
                <a:lnTo>
                  <a:pt x="32444" y="473"/>
                </a:lnTo>
                <a:lnTo>
                  <a:pt x="32443" y="471"/>
                </a:lnTo>
                <a:lnTo>
                  <a:pt x="32443" y="471"/>
                </a:lnTo>
                <a:lnTo>
                  <a:pt x="32423" y="394"/>
                </a:lnTo>
                <a:lnTo>
                  <a:pt x="32423" y="394"/>
                </a:lnTo>
                <a:lnTo>
                  <a:pt x="32417" y="366"/>
                </a:lnTo>
                <a:lnTo>
                  <a:pt x="32412" y="339"/>
                </a:lnTo>
                <a:lnTo>
                  <a:pt x="32409" y="312"/>
                </a:lnTo>
                <a:lnTo>
                  <a:pt x="32406" y="284"/>
                </a:lnTo>
                <a:lnTo>
                  <a:pt x="32405" y="257"/>
                </a:lnTo>
                <a:lnTo>
                  <a:pt x="32406" y="230"/>
                </a:lnTo>
                <a:lnTo>
                  <a:pt x="32410" y="203"/>
                </a:lnTo>
                <a:lnTo>
                  <a:pt x="32416" y="175"/>
                </a:lnTo>
                <a:lnTo>
                  <a:pt x="32416" y="175"/>
                </a:lnTo>
                <a:lnTo>
                  <a:pt x="32398" y="225"/>
                </a:lnTo>
                <a:lnTo>
                  <a:pt x="32381" y="274"/>
                </a:lnTo>
                <a:lnTo>
                  <a:pt x="32367" y="324"/>
                </a:lnTo>
                <a:lnTo>
                  <a:pt x="32361" y="348"/>
                </a:lnTo>
                <a:lnTo>
                  <a:pt x="32355" y="373"/>
                </a:lnTo>
                <a:lnTo>
                  <a:pt x="32351" y="398"/>
                </a:lnTo>
                <a:lnTo>
                  <a:pt x="32348" y="423"/>
                </a:lnTo>
                <a:lnTo>
                  <a:pt x="32346" y="448"/>
                </a:lnTo>
                <a:lnTo>
                  <a:pt x="32345" y="473"/>
                </a:lnTo>
                <a:lnTo>
                  <a:pt x="32346" y="499"/>
                </a:lnTo>
                <a:lnTo>
                  <a:pt x="32348" y="524"/>
                </a:lnTo>
                <a:lnTo>
                  <a:pt x="32353" y="550"/>
                </a:lnTo>
                <a:lnTo>
                  <a:pt x="32359" y="575"/>
                </a:lnTo>
                <a:lnTo>
                  <a:pt x="32359" y="575"/>
                </a:lnTo>
                <a:lnTo>
                  <a:pt x="32359" y="575"/>
                </a:lnTo>
                <a:lnTo>
                  <a:pt x="32352" y="575"/>
                </a:lnTo>
                <a:lnTo>
                  <a:pt x="32352" y="575"/>
                </a:lnTo>
                <a:lnTo>
                  <a:pt x="32342" y="538"/>
                </a:lnTo>
                <a:lnTo>
                  <a:pt x="32329" y="500"/>
                </a:lnTo>
                <a:lnTo>
                  <a:pt x="32329" y="500"/>
                </a:lnTo>
                <a:lnTo>
                  <a:pt x="32326" y="487"/>
                </a:lnTo>
                <a:lnTo>
                  <a:pt x="32325" y="481"/>
                </a:lnTo>
                <a:lnTo>
                  <a:pt x="32325" y="475"/>
                </a:lnTo>
                <a:lnTo>
                  <a:pt x="32325" y="475"/>
                </a:lnTo>
                <a:lnTo>
                  <a:pt x="32323" y="473"/>
                </a:lnTo>
                <a:lnTo>
                  <a:pt x="32322" y="471"/>
                </a:lnTo>
                <a:lnTo>
                  <a:pt x="32320" y="467"/>
                </a:lnTo>
                <a:lnTo>
                  <a:pt x="32320" y="465"/>
                </a:lnTo>
                <a:lnTo>
                  <a:pt x="32320" y="465"/>
                </a:lnTo>
                <a:lnTo>
                  <a:pt x="32302" y="392"/>
                </a:lnTo>
                <a:lnTo>
                  <a:pt x="32295" y="357"/>
                </a:lnTo>
                <a:lnTo>
                  <a:pt x="32289" y="320"/>
                </a:lnTo>
                <a:lnTo>
                  <a:pt x="32285" y="284"/>
                </a:lnTo>
                <a:lnTo>
                  <a:pt x="32285" y="267"/>
                </a:lnTo>
                <a:lnTo>
                  <a:pt x="32285" y="248"/>
                </a:lnTo>
                <a:lnTo>
                  <a:pt x="32287" y="230"/>
                </a:lnTo>
                <a:lnTo>
                  <a:pt x="32288" y="212"/>
                </a:lnTo>
                <a:lnTo>
                  <a:pt x="32291" y="193"/>
                </a:lnTo>
                <a:lnTo>
                  <a:pt x="32296" y="175"/>
                </a:lnTo>
                <a:lnTo>
                  <a:pt x="32296" y="175"/>
                </a:lnTo>
                <a:lnTo>
                  <a:pt x="32278" y="223"/>
                </a:lnTo>
                <a:lnTo>
                  <a:pt x="32263" y="270"/>
                </a:lnTo>
                <a:lnTo>
                  <a:pt x="32249" y="316"/>
                </a:lnTo>
                <a:lnTo>
                  <a:pt x="32243" y="340"/>
                </a:lnTo>
                <a:lnTo>
                  <a:pt x="32237" y="364"/>
                </a:lnTo>
                <a:lnTo>
                  <a:pt x="32237" y="364"/>
                </a:lnTo>
                <a:lnTo>
                  <a:pt x="32206" y="251"/>
                </a:lnTo>
                <a:lnTo>
                  <a:pt x="32206" y="251"/>
                </a:lnTo>
                <a:lnTo>
                  <a:pt x="32207" y="271"/>
                </a:lnTo>
                <a:lnTo>
                  <a:pt x="32207" y="292"/>
                </a:lnTo>
                <a:lnTo>
                  <a:pt x="32207" y="312"/>
                </a:lnTo>
                <a:lnTo>
                  <a:pt x="32206" y="332"/>
                </a:lnTo>
                <a:lnTo>
                  <a:pt x="32200" y="372"/>
                </a:lnTo>
                <a:lnTo>
                  <a:pt x="32193" y="411"/>
                </a:lnTo>
                <a:lnTo>
                  <a:pt x="32193" y="411"/>
                </a:lnTo>
                <a:lnTo>
                  <a:pt x="32186" y="377"/>
                </a:lnTo>
                <a:lnTo>
                  <a:pt x="32180" y="341"/>
                </a:lnTo>
                <a:lnTo>
                  <a:pt x="32175" y="306"/>
                </a:lnTo>
                <a:lnTo>
                  <a:pt x="32172" y="271"/>
                </a:lnTo>
                <a:lnTo>
                  <a:pt x="32169" y="236"/>
                </a:lnTo>
                <a:lnTo>
                  <a:pt x="32170" y="202"/>
                </a:lnTo>
                <a:lnTo>
                  <a:pt x="32172" y="184"/>
                </a:lnTo>
                <a:lnTo>
                  <a:pt x="32174" y="166"/>
                </a:lnTo>
                <a:lnTo>
                  <a:pt x="32176" y="148"/>
                </a:lnTo>
                <a:lnTo>
                  <a:pt x="32180" y="130"/>
                </a:lnTo>
                <a:lnTo>
                  <a:pt x="32180" y="130"/>
                </a:lnTo>
                <a:lnTo>
                  <a:pt x="32162" y="190"/>
                </a:lnTo>
                <a:lnTo>
                  <a:pt x="32144" y="249"/>
                </a:lnTo>
                <a:lnTo>
                  <a:pt x="32136" y="280"/>
                </a:lnTo>
                <a:lnTo>
                  <a:pt x="32129" y="309"/>
                </a:lnTo>
                <a:lnTo>
                  <a:pt x="32123" y="339"/>
                </a:lnTo>
                <a:lnTo>
                  <a:pt x="32117" y="369"/>
                </a:lnTo>
                <a:lnTo>
                  <a:pt x="32117" y="369"/>
                </a:lnTo>
                <a:lnTo>
                  <a:pt x="32085" y="251"/>
                </a:lnTo>
                <a:lnTo>
                  <a:pt x="32085" y="251"/>
                </a:lnTo>
                <a:lnTo>
                  <a:pt x="32086" y="269"/>
                </a:lnTo>
                <a:lnTo>
                  <a:pt x="32086" y="287"/>
                </a:lnTo>
                <a:lnTo>
                  <a:pt x="32086" y="321"/>
                </a:lnTo>
                <a:lnTo>
                  <a:pt x="32083" y="357"/>
                </a:lnTo>
                <a:lnTo>
                  <a:pt x="32077" y="391"/>
                </a:lnTo>
                <a:lnTo>
                  <a:pt x="32070" y="426"/>
                </a:lnTo>
                <a:lnTo>
                  <a:pt x="32061" y="461"/>
                </a:lnTo>
                <a:lnTo>
                  <a:pt x="32045" y="531"/>
                </a:lnTo>
                <a:lnTo>
                  <a:pt x="32045" y="531"/>
                </a:lnTo>
                <a:lnTo>
                  <a:pt x="32035" y="491"/>
                </a:lnTo>
                <a:lnTo>
                  <a:pt x="32023" y="450"/>
                </a:lnTo>
                <a:lnTo>
                  <a:pt x="32023" y="450"/>
                </a:lnTo>
                <a:lnTo>
                  <a:pt x="32020" y="436"/>
                </a:lnTo>
                <a:lnTo>
                  <a:pt x="32019" y="429"/>
                </a:lnTo>
                <a:lnTo>
                  <a:pt x="32017" y="423"/>
                </a:lnTo>
                <a:lnTo>
                  <a:pt x="32017" y="423"/>
                </a:lnTo>
                <a:lnTo>
                  <a:pt x="32016" y="420"/>
                </a:lnTo>
                <a:lnTo>
                  <a:pt x="32016" y="420"/>
                </a:lnTo>
                <a:lnTo>
                  <a:pt x="32016" y="415"/>
                </a:lnTo>
                <a:lnTo>
                  <a:pt x="32016" y="415"/>
                </a:lnTo>
                <a:lnTo>
                  <a:pt x="31989" y="298"/>
                </a:lnTo>
                <a:lnTo>
                  <a:pt x="31989" y="298"/>
                </a:lnTo>
                <a:lnTo>
                  <a:pt x="31985" y="273"/>
                </a:lnTo>
                <a:lnTo>
                  <a:pt x="31982" y="247"/>
                </a:lnTo>
                <a:lnTo>
                  <a:pt x="31979" y="220"/>
                </a:lnTo>
                <a:lnTo>
                  <a:pt x="31978" y="196"/>
                </a:lnTo>
                <a:lnTo>
                  <a:pt x="31978" y="170"/>
                </a:lnTo>
                <a:lnTo>
                  <a:pt x="31981" y="143"/>
                </a:lnTo>
                <a:lnTo>
                  <a:pt x="31984" y="119"/>
                </a:lnTo>
                <a:lnTo>
                  <a:pt x="31989" y="92"/>
                </a:lnTo>
                <a:lnTo>
                  <a:pt x="31989" y="92"/>
                </a:lnTo>
                <a:lnTo>
                  <a:pt x="31971" y="146"/>
                </a:lnTo>
                <a:lnTo>
                  <a:pt x="31955" y="200"/>
                </a:lnTo>
                <a:lnTo>
                  <a:pt x="31940" y="254"/>
                </a:lnTo>
                <a:lnTo>
                  <a:pt x="31934" y="281"/>
                </a:lnTo>
                <a:lnTo>
                  <a:pt x="31928" y="308"/>
                </a:lnTo>
                <a:lnTo>
                  <a:pt x="31924" y="335"/>
                </a:lnTo>
                <a:lnTo>
                  <a:pt x="31920" y="363"/>
                </a:lnTo>
                <a:lnTo>
                  <a:pt x="31919" y="390"/>
                </a:lnTo>
                <a:lnTo>
                  <a:pt x="31918" y="418"/>
                </a:lnTo>
                <a:lnTo>
                  <a:pt x="31919" y="446"/>
                </a:lnTo>
                <a:lnTo>
                  <a:pt x="31921" y="473"/>
                </a:lnTo>
                <a:lnTo>
                  <a:pt x="31925" y="501"/>
                </a:lnTo>
                <a:lnTo>
                  <a:pt x="31931" y="530"/>
                </a:lnTo>
                <a:lnTo>
                  <a:pt x="31931" y="530"/>
                </a:lnTo>
                <a:lnTo>
                  <a:pt x="31927" y="546"/>
                </a:lnTo>
                <a:lnTo>
                  <a:pt x="31927" y="546"/>
                </a:lnTo>
                <a:lnTo>
                  <a:pt x="31923" y="523"/>
                </a:lnTo>
                <a:lnTo>
                  <a:pt x="31917" y="499"/>
                </a:lnTo>
                <a:lnTo>
                  <a:pt x="31909" y="474"/>
                </a:lnTo>
                <a:lnTo>
                  <a:pt x="31902" y="450"/>
                </a:lnTo>
                <a:lnTo>
                  <a:pt x="31902" y="450"/>
                </a:lnTo>
                <a:lnTo>
                  <a:pt x="31899" y="436"/>
                </a:lnTo>
                <a:lnTo>
                  <a:pt x="31898" y="429"/>
                </a:lnTo>
                <a:lnTo>
                  <a:pt x="31898" y="423"/>
                </a:lnTo>
                <a:lnTo>
                  <a:pt x="31898" y="423"/>
                </a:lnTo>
                <a:lnTo>
                  <a:pt x="31896" y="420"/>
                </a:lnTo>
                <a:lnTo>
                  <a:pt x="31894" y="417"/>
                </a:lnTo>
                <a:lnTo>
                  <a:pt x="31893" y="415"/>
                </a:lnTo>
                <a:lnTo>
                  <a:pt x="31892" y="411"/>
                </a:lnTo>
                <a:lnTo>
                  <a:pt x="31892" y="411"/>
                </a:lnTo>
                <a:lnTo>
                  <a:pt x="31875" y="332"/>
                </a:lnTo>
                <a:lnTo>
                  <a:pt x="31867" y="292"/>
                </a:lnTo>
                <a:lnTo>
                  <a:pt x="31862" y="252"/>
                </a:lnTo>
                <a:lnTo>
                  <a:pt x="31858" y="212"/>
                </a:lnTo>
                <a:lnTo>
                  <a:pt x="31857" y="192"/>
                </a:lnTo>
                <a:lnTo>
                  <a:pt x="31857" y="172"/>
                </a:lnTo>
                <a:lnTo>
                  <a:pt x="31858" y="152"/>
                </a:lnTo>
                <a:lnTo>
                  <a:pt x="31861" y="133"/>
                </a:lnTo>
                <a:lnTo>
                  <a:pt x="31864" y="113"/>
                </a:lnTo>
                <a:lnTo>
                  <a:pt x="31868" y="92"/>
                </a:lnTo>
                <a:lnTo>
                  <a:pt x="31868" y="92"/>
                </a:lnTo>
                <a:lnTo>
                  <a:pt x="31851" y="145"/>
                </a:lnTo>
                <a:lnTo>
                  <a:pt x="31835" y="196"/>
                </a:lnTo>
                <a:lnTo>
                  <a:pt x="31821" y="248"/>
                </a:lnTo>
                <a:lnTo>
                  <a:pt x="31815" y="274"/>
                </a:lnTo>
                <a:lnTo>
                  <a:pt x="31810" y="300"/>
                </a:lnTo>
                <a:lnTo>
                  <a:pt x="31810" y="300"/>
                </a:lnTo>
                <a:lnTo>
                  <a:pt x="31778" y="175"/>
                </a:lnTo>
                <a:lnTo>
                  <a:pt x="31778" y="175"/>
                </a:lnTo>
                <a:lnTo>
                  <a:pt x="31780" y="205"/>
                </a:lnTo>
                <a:lnTo>
                  <a:pt x="31780" y="234"/>
                </a:lnTo>
                <a:lnTo>
                  <a:pt x="31778" y="262"/>
                </a:lnTo>
                <a:lnTo>
                  <a:pt x="31775" y="290"/>
                </a:lnTo>
                <a:lnTo>
                  <a:pt x="31772" y="319"/>
                </a:lnTo>
                <a:lnTo>
                  <a:pt x="31767" y="347"/>
                </a:lnTo>
                <a:lnTo>
                  <a:pt x="31755" y="404"/>
                </a:lnTo>
                <a:lnTo>
                  <a:pt x="31755" y="404"/>
                </a:lnTo>
                <a:lnTo>
                  <a:pt x="31754" y="401"/>
                </a:lnTo>
                <a:lnTo>
                  <a:pt x="31754" y="401"/>
                </a:lnTo>
                <a:lnTo>
                  <a:pt x="31738" y="309"/>
                </a:lnTo>
                <a:lnTo>
                  <a:pt x="31730" y="263"/>
                </a:lnTo>
                <a:lnTo>
                  <a:pt x="31724" y="218"/>
                </a:lnTo>
                <a:lnTo>
                  <a:pt x="31721" y="172"/>
                </a:lnTo>
                <a:lnTo>
                  <a:pt x="31720" y="149"/>
                </a:lnTo>
                <a:lnTo>
                  <a:pt x="31721" y="126"/>
                </a:lnTo>
                <a:lnTo>
                  <a:pt x="31722" y="103"/>
                </a:lnTo>
                <a:lnTo>
                  <a:pt x="31723" y="81"/>
                </a:lnTo>
                <a:lnTo>
                  <a:pt x="31727" y="57"/>
                </a:lnTo>
                <a:lnTo>
                  <a:pt x="31732" y="34"/>
                </a:lnTo>
                <a:lnTo>
                  <a:pt x="31732" y="34"/>
                </a:lnTo>
                <a:lnTo>
                  <a:pt x="31716" y="88"/>
                </a:lnTo>
                <a:lnTo>
                  <a:pt x="31701" y="142"/>
                </a:lnTo>
                <a:lnTo>
                  <a:pt x="31688" y="196"/>
                </a:lnTo>
                <a:lnTo>
                  <a:pt x="31676" y="250"/>
                </a:lnTo>
                <a:lnTo>
                  <a:pt x="31676" y="250"/>
                </a:lnTo>
                <a:lnTo>
                  <a:pt x="31658" y="175"/>
                </a:lnTo>
                <a:lnTo>
                  <a:pt x="31658" y="175"/>
                </a:lnTo>
                <a:lnTo>
                  <a:pt x="31659" y="199"/>
                </a:lnTo>
                <a:lnTo>
                  <a:pt x="31659" y="222"/>
                </a:lnTo>
                <a:lnTo>
                  <a:pt x="31659" y="244"/>
                </a:lnTo>
                <a:lnTo>
                  <a:pt x="31657" y="268"/>
                </a:lnTo>
                <a:lnTo>
                  <a:pt x="31655" y="290"/>
                </a:lnTo>
                <a:lnTo>
                  <a:pt x="31652" y="313"/>
                </a:lnTo>
                <a:lnTo>
                  <a:pt x="31644" y="359"/>
                </a:lnTo>
                <a:lnTo>
                  <a:pt x="31636" y="404"/>
                </a:lnTo>
                <a:lnTo>
                  <a:pt x="31625" y="449"/>
                </a:lnTo>
                <a:lnTo>
                  <a:pt x="31614" y="495"/>
                </a:lnTo>
                <a:lnTo>
                  <a:pt x="31606" y="542"/>
                </a:lnTo>
                <a:lnTo>
                  <a:pt x="31606" y="542"/>
                </a:lnTo>
                <a:lnTo>
                  <a:pt x="31605" y="545"/>
                </a:lnTo>
                <a:lnTo>
                  <a:pt x="31605" y="545"/>
                </a:lnTo>
                <a:lnTo>
                  <a:pt x="31600" y="509"/>
                </a:lnTo>
                <a:lnTo>
                  <a:pt x="31593" y="471"/>
                </a:lnTo>
                <a:lnTo>
                  <a:pt x="31585" y="433"/>
                </a:lnTo>
                <a:lnTo>
                  <a:pt x="31574" y="396"/>
                </a:lnTo>
                <a:lnTo>
                  <a:pt x="31574" y="396"/>
                </a:lnTo>
                <a:lnTo>
                  <a:pt x="31574" y="395"/>
                </a:lnTo>
                <a:lnTo>
                  <a:pt x="31574" y="395"/>
                </a:lnTo>
                <a:lnTo>
                  <a:pt x="31569" y="367"/>
                </a:lnTo>
                <a:lnTo>
                  <a:pt x="31569" y="367"/>
                </a:lnTo>
                <a:lnTo>
                  <a:pt x="31568" y="365"/>
                </a:lnTo>
                <a:lnTo>
                  <a:pt x="31568" y="365"/>
                </a:lnTo>
                <a:lnTo>
                  <a:pt x="31568" y="362"/>
                </a:lnTo>
                <a:lnTo>
                  <a:pt x="31568" y="362"/>
                </a:lnTo>
                <a:lnTo>
                  <a:pt x="31568" y="360"/>
                </a:lnTo>
                <a:lnTo>
                  <a:pt x="31568" y="360"/>
                </a:lnTo>
                <a:lnTo>
                  <a:pt x="31568" y="348"/>
                </a:lnTo>
                <a:lnTo>
                  <a:pt x="31568" y="348"/>
                </a:lnTo>
                <a:lnTo>
                  <a:pt x="31536" y="204"/>
                </a:lnTo>
                <a:lnTo>
                  <a:pt x="31536" y="204"/>
                </a:lnTo>
                <a:lnTo>
                  <a:pt x="31534" y="179"/>
                </a:lnTo>
                <a:lnTo>
                  <a:pt x="31531" y="153"/>
                </a:lnTo>
                <a:lnTo>
                  <a:pt x="31529" y="128"/>
                </a:lnTo>
                <a:lnTo>
                  <a:pt x="31529" y="102"/>
                </a:lnTo>
                <a:lnTo>
                  <a:pt x="31530" y="77"/>
                </a:lnTo>
                <a:lnTo>
                  <a:pt x="31531" y="51"/>
                </a:lnTo>
                <a:lnTo>
                  <a:pt x="31535" y="25"/>
                </a:lnTo>
                <a:lnTo>
                  <a:pt x="31539" y="0"/>
                </a:lnTo>
                <a:lnTo>
                  <a:pt x="31539" y="0"/>
                </a:lnTo>
                <a:lnTo>
                  <a:pt x="31522" y="59"/>
                </a:lnTo>
                <a:lnTo>
                  <a:pt x="31506" y="117"/>
                </a:lnTo>
                <a:lnTo>
                  <a:pt x="31491" y="177"/>
                </a:lnTo>
                <a:lnTo>
                  <a:pt x="31485" y="207"/>
                </a:lnTo>
                <a:lnTo>
                  <a:pt x="31479" y="237"/>
                </a:lnTo>
                <a:lnTo>
                  <a:pt x="31475" y="267"/>
                </a:lnTo>
                <a:lnTo>
                  <a:pt x="31472" y="296"/>
                </a:lnTo>
                <a:lnTo>
                  <a:pt x="31469" y="327"/>
                </a:lnTo>
                <a:lnTo>
                  <a:pt x="31468" y="357"/>
                </a:lnTo>
                <a:lnTo>
                  <a:pt x="31469" y="388"/>
                </a:lnTo>
                <a:lnTo>
                  <a:pt x="31471" y="417"/>
                </a:lnTo>
                <a:lnTo>
                  <a:pt x="31475" y="448"/>
                </a:lnTo>
                <a:lnTo>
                  <a:pt x="31481" y="479"/>
                </a:lnTo>
                <a:lnTo>
                  <a:pt x="31481" y="479"/>
                </a:lnTo>
                <a:lnTo>
                  <a:pt x="31477" y="498"/>
                </a:lnTo>
                <a:lnTo>
                  <a:pt x="31477" y="498"/>
                </a:lnTo>
                <a:lnTo>
                  <a:pt x="31472" y="472"/>
                </a:lnTo>
                <a:lnTo>
                  <a:pt x="31467" y="447"/>
                </a:lnTo>
                <a:lnTo>
                  <a:pt x="31460" y="421"/>
                </a:lnTo>
                <a:lnTo>
                  <a:pt x="31453" y="396"/>
                </a:lnTo>
                <a:lnTo>
                  <a:pt x="31453" y="396"/>
                </a:lnTo>
                <a:lnTo>
                  <a:pt x="31449" y="380"/>
                </a:lnTo>
                <a:lnTo>
                  <a:pt x="31448" y="372"/>
                </a:lnTo>
                <a:lnTo>
                  <a:pt x="31448" y="365"/>
                </a:lnTo>
                <a:lnTo>
                  <a:pt x="31448" y="365"/>
                </a:lnTo>
                <a:lnTo>
                  <a:pt x="31447" y="362"/>
                </a:lnTo>
                <a:lnTo>
                  <a:pt x="31446" y="358"/>
                </a:lnTo>
                <a:lnTo>
                  <a:pt x="31443" y="356"/>
                </a:lnTo>
                <a:lnTo>
                  <a:pt x="31442" y="352"/>
                </a:lnTo>
                <a:lnTo>
                  <a:pt x="31442" y="352"/>
                </a:lnTo>
                <a:lnTo>
                  <a:pt x="31426" y="264"/>
                </a:lnTo>
                <a:lnTo>
                  <a:pt x="31419" y="220"/>
                </a:lnTo>
                <a:lnTo>
                  <a:pt x="31413" y="177"/>
                </a:lnTo>
                <a:lnTo>
                  <a:pt x="31409" y="132"/>
                </a:lnTo>
                <a:lnTo>
                  <a:pt x="31408" y="110"/>
                </a:lnTo>
                <a:lnTo>
                  <a:pt x="31409" y="88"/>
                </a:lnTo>
                <a:lnTo>
                  <a:pt x="31409" y="66"/>
                </a:lnTo>
                <a:lnTo>
                  <a:pt x="31411" y="44"/>
                </a:lnTo>
                <a:lnTo>
                  <a:pt x="31415" y="21"/>
                </a:lnTo>
                <a:lnTo>
                  <a:pt x="31420" y="0"/>
                </a:lnTo>
                <a:lnTo>
                  <a:pt x="31420" y="0"/>
                </a:lnTo>
                <a:lnTo>
                  <a:pt x="31402" y="57"/>
                </a:lnTo>
                <a:lnTo>
                  <a:pt x="31386" y="114"/>
                </a:lnTo>
                <a:lnTo>
                  <a:pt x="31372" y="172"/>
                </a:lnTo>
                <a:lnTo>
                  <a:pt x="31365" y="200"/>
                </a:lnTo>
                <a:lnTo>
                  <a:pt x="31360" y="230"/>
                </a:lnTo>
                <a:lnTo>
                  <a:pt x="31360" y="230"/>
                </a:lnTo>
                <a:lnTo>
                  <a:pt x="31328" y="92"/>
                </a:lnTo>
                <a:lnTo>
                  <a:pt x="31328" y="92"/>
                </a:lnTo>
                <a:lnTo>
                  <a:pt x="31331" y="132"/>
                </a:lnTo>
                <a:lnTo>
                  <a:pt x="31330" y="171"/>
                </a:lnTo>
                <a:lnTo>
                  <a:pt x="31327" y="211"/>
                </a:lnTo>
                <a:lnTo>
                  <a:pt x="31322" y="250"/>
                </a:lnTo>
                <a:lnTo>
                  <a:pt x="31317" y="289"/>
                </a:lnTo>
                <a:lnTo>
                  <a:pt x="31309" y="328"/>
                </a:lnTo>
                <a:lnTo>
                  <a:pt x="31294" y="407"/>
                </a:lnTo>
                <a:lnTo>
                  <a:pt x="31294" y="407"/>
                </a:lnTo>
                <a:lnTo>
                  <a:pt x="31289" y="383"/>
                </a:lnTo>
                <a:lnTo>
                  <a:pt x="31287" y="359"/>
                </a:lnTo>
                <a:lnTo>
                  <a:pt x="31284" y="335"/>
                </a:lnTo>
                <a:lnTo>
                  <a:pt x="31283" y="312"/>
                </a:lnTo>
                <a:lnTo>
                  <a:pt x="31283" y="288"/>
                </a:lnTo>
                <a:lnTo>
                  <a:pt x="31286" y="264"/>
                </a:lnTo>
                <a:lnTo>
                  <a:pt x="31289" y="241"/>
                </a:lnTo>
                <a:lnTo>
                  <a:pt x="31294" y="217"/>
                </a:lnTo>
                <a:lnTo>
                  <a:pt x="31294" y="217"/>
                </a:lnTo>
                <a:lnTo>
                  <a:pt x="31275" y="271"/>
                </a:lnTo>
                <a:lnTo>
                  <a:pt x="31258" y="326"/>
                </a:lnTo>
                <a:lnTo>
                  <a:pt x="31258" y="326"/>
                </a:lnTo>
                <a:lnTo>
                  <a:pt x="31255" y="314"/>
                </a:lnTo>
                <a:lnTo>
                  <a:pt x="31255" y="314"/>
                </a:lnTo>
                <a:lnTo>
                  <a:pt x="31255" y="301"/>
                </a:lnTo>
                <a:lnTo>
                  <a:pt x="31255" y="301"/>
                </a:lnTo>
                <a:lnTo>
                  <a:pt x="31209" y="92"/>
                </a:lnTo>
                <a:lnTo>
                  <a:pt x="31209" y="92"/>
                </a:lnTo>
                <a:lnTo>
                  <a:pt x="31210" y="117"/>
                </a:lnTo>
                <a:lnTo>
                  <a:pt x="31210" y="142"/>
                </a:lnTo>
                <a:lnTo>
                  <a:pt x="31210" y="168"/>
                </a:lnTo>
                <a:lnTo>
                  <a:pt x="31207" y="193"/>
                </a:lnTo>
                <a:lnTo>
                  <a:pt x="31205" y="218"/>
                </a:lnTo>
                <a:lnTo>
                  <a:pt x="31203" y="243"/>
                </a:lnTo>
                <a:lnTo>
                  <a:pt x="31194" y="294"/>
                </a:lnTo>
                <a:lnTo>
                  <a:pt x="31186" y="344"/>
                </a:lnTo>
                <a:lnTo>
                  <a:pt x="31175" y="395"/>
                </a:lnTo>
                <a:lnTo>
                  <a:pt x="31166" y="445"/>
                </a:lnTo>
                <a:lnTo>
                  <a:pt x="31156" y="495"/>
                </a:lnTo>
                <a:lnTo>
                  <a:pt x="31156" y="495"/>
                </a:lnTo>
                <a:lnTo>
                  <a:pt x="31150" y="541"/>
                </a:lnTo>
                <a:lnTo>
                  <a:pt x="31150" y="541"/>
                </a:lnTo>
                <a:lnTo>
                  <a:pt x="31147" y="527"/>
                </a:lnTo>
                <a:lnTo>
                  <a:pt x="31147" y="527"/>
                </a:lnTo>
                <a:lnTo>
                  <a:pt x="31147" y="504"/>
                </a:lnTo>
                <a:lnTo>
                  <a:pt x="31147" y="480"/>
                </a:lnTo>
                <a:lnTo>
                  <a:pt x="31146" y="455"/>
                </a:lnTo>
                <a:lnTo>
                  <a:pt x="31145" y="431"/>
                </a:lnTo>
                <a:lnTo>
                  <a:pt x="31142" y="408"/>
                </a:lnTo>
                <a:lnTo>
                  <a:pt x="31139" y="383"/>
                </a:lnTo>
                <a:lnTo>
                  <a:pt x="31130" y="334"/>
                </a:lnTo>
                <a:lnTo>
                  <a:pt x="31130" y="334"/>
                </a:lnTo>
                <a:lnTo>
                  <a:pt x="31130" y="321"/>
                </a:lnTo>
                <a:lnTo>
                  <a:pt x="31130" y="321"/>
                </a:lnTo>
                <a:lnTo>
                  <a:pt x="31102" y="181"/>
                </a:lnTo>
                <a:lnTo>
                  <a:pt x="31102" y="181"/>
                </a:lnTo>
                <a:lnTo>
                  <a:pt x="31103" y="175"/>
                </a:lnTo>
                <a:lnTo>
                  <a:pt x="31103" y="175"/>
                </a:lnTo>
                <a:lnTo>
                  <a:pt x="31102" y="180"/>
                </a:lnTo>
                <a:lnTo>
                  <a:pt x="31102" y="180"/>
                </a:lnTo>
                <a:lnTo>
                  <a:pt x="31084" y="95"/>
                </a:lnTo>
                <a:lnTo>
                  <a:pt x="31084" y="95"/>
                </a:lnTo>
                <a:lnTo>
                  <a:pt x="31085" y="132"/>
                </a:lnTo>
                <a:lnTo>
                  <a:pt x="31085" y="168"/>
                </a:lnTo>
                <a:lnTo>
                  <a:pt x="31083" y="204"/>
                </a:lnTo>
                <a:lnTo>
                  <a:pt x="31081" y="241"/>
                </a:lnTo>
                <a:lnTo>
                  <a:pt x="31081" y="241"/>
                </a:lnTo>
                <a:lnTo>
                  <a:pt x="31069" y="274"/>
                </a:lnTo>
                <a:lnTo>
                  <a:pt x="31058" y="308"/>
                </a:lnTo>
                <a:lnTo>
                  <a:pt x="31048" y="341"/>
                </a:lnTo>
                <a:lnTo>
                  <a:pt x="31041" y="376"/>
                </a:lnTo>
                <a:lnTo>
                  <a:pt x="31035" y="410"/>
                </a:lnTo>
                <a:lnTo>
                  <a:pt x="31033" y="445"/>
                </a:lnTo>
                <a:lnTo>
                  <a:pt x="31032" y="479"/>
                </a:lnTo>
                <a:lnTo>
                  <a:pt x="31033" y="497"/>
                </a:lnTo>
                <a:lnTo>
                  <a:pt x="31034" y="513"/>
                </a:lnTo>
                <a:lnTo>
                  <a:pt x="31034" y="513"/>
                </a:lnTo>
                <a:lnTo>
                  <a:pt x="31031" y="530"/>
                </a:lnTo>
                <a:lnTo>
                  <a:pt x="31031" y="530"/>
                </a:lnTo>
                <a:lnTo>
                  <a:pt x="31030" y="541"/>
                </a:lnTo>
                <a:lnTo>
                  <a:pt x="31030" y="541"/>
                </a:lnTo>
                <a:lnTo>
                  <a:pt x="31024" y="520"/>
                </a:lnTo>
                <a:lnTo>
                  <a:pt x="31016" y="500"/>
                </a:lnTo>
                <a:lnTo>
                  <a:pt x="31016" y="500"/>
                </a:lnTo>
                <a:lnTo>
                  <a:pt x="31013" y="487"/>
                </a:lnTo>
                <a:lnTo>
                  <a:pt x="31012" y="481"/>
                </a:lnTo>
                <a:lnTo>
                  <a:pt x="31012" y="475"/>
                </a:lnTo>
                <a:lnTo>
                  <a:pt x="31012" y="475"/>
                </a:lnTo>
                <a:lnTo>
                  <a:pt x="31011" y="473"/>
                </a:lnTo>
                <a:lnTo>
                  <a:pt x="31008" y="471"/>
                </a:lnTo>
                <a:lnTo>
                  <a:pt x="31007" y="467"/>
                </a:lnTo>
                <a:lnTo>
                  <a:pt x="31006" y="465"/>
                </a:lnTo>
                <a:lnTo>
                  <a:pt x="31006" y="465"/>
                </a:lnTo>
                <a:lnTo>
                  <a:pt x="30989" y="392"/>
                </a:lnTo>
                <a:lnTo>
                  <a:pt x="30981" y="357"/>
                </a:lnTo>
                <a:lnTo>
                  <a:pt x="30976" y="320"/>
                </a:lnTo>
                <a:lnTo>
                  <a:pt x="30973" y="284"/>
                </a:lnTo>
                <a:lnTo>
                  <a:pt x="30971" y="267"/>
                </a:lnTo>
                <a:lnTo>
                  <a:pt x="30971" y="248"/>
                </a:lnTo>
                <a:lnTo>
                  <a:pt x="30973" y="230"/>
                </a:lnTo>
                <a:lnTo>
                  <a:pt x="30975" y="212"/>
                </a:lnTo>
                <a:lnTo>
                  <a:pt x="30979" y="193"/>
                </a:lnTo>
                <a:lnTo>
                  <a:pt x="30982" y="175"/>
                </a:lnTo>
                <a:lnTo>
                  <a:pt x="30982" y="175"/>
                </a:lnTo>
                <a:lnTo>
                  <a:pt x="30961" y="236"/>
                </a:lnTo>
                <a:lnTo>
                  <a:pt x="30950" y="267"/>
                </a:lnTo>
                <a:lnTo>
                  <a:pt x="30941" y="296"/>
                </a:lnTo>
                <a:lnTo>
                  <a:pt x="30941" y="296"/>
                </a:lnTo>
                <a:lnTo>
                  <a:pt x="30939" y="288"/>
                </a:lnTo>
                <a:lnTo>
                  <a:pt x="30939" y="288"/>
                </a:lnTo>
                <a:lnTo>
                  <a:pt x="30939" y="276"/>
                </a:lnTo>
                <a:lnTo>
                  <a:pt x="30939" y="276"/>
                </a:lnTo>
                <a:lnTo>
                  <a:pt x="30892" y="58"/>
                </a:lnTo>
                <a:lnTo>
                  <a:pt x="30892" y="58"/>
                </a:lnTo>
                <a:lnTo>
                  <a:pt x="30893" y="82"/>
                </a:lnTo>
                <a:lnTo>
                  <a:pt x="30894" y="104"/>
                </a:lnTo>
                <a:lnTo>
                  <a:pt x="30893" y="128"/>
                </a:lnTo>
                <a:lnTo>
                  <a:pt x="30893" y="152"/>
                </a:lnTo>
                <a:lnTo>
                  <a:pt x="30888" y="198"/>
                </a:lnTo>
                <a:lnTo>
                  <a:pt x="30882" y="244"/>
                </a:lnTo>
                <a:lnTo>
                  <a:pt x="30875" y="290"/>
                </a:lnTo>
                <a:lnTo>
                  <a:pt x="30867" y="337"/>
                </a:lnTo>
                <a:lnTo>
                  <a:pt x="30848" y="429"/>
                </a:lnTo>
                <a:lnTo>
                  <a:pt x="30848" y="429"/>
                </a:lnTo>
                <a:lnTo>
                  <a:pt x="30843" y="403"/>
                </a:lnTo>
                <a:lnTo>
                  <a:pt x="30840" y="376"/>
                </a:lnTo>
                <a:lnTo>
                  <a:pt x="30836" y="350"/>
                </a:lnTo>
                <a:lnTo>
                  <a:pt x="30835" y="324"/>
                </a:lnTo>
                <a:lnTo>
                  <a:pt x="30834" y="296"/>
                </a:lnTo>
                <a:lnTo>
                  <a:pt x="30836" y="270"/>
                </a:lnTo>
                <a:lnTo>
                  <a:pt x="30840" y="244"/>
                </a:lnTo>
                <a:lnTo>
                  <a:pt x="30845" y="217"/>
                </a:lnTo>
                <a:lnTo>
                  <a:pt x="30845" y="217"/>
                </a:lnTo>
                <a:lnTo>
                  <a:pt x="30820" y="292"/>
                </a:lnTo>
                <a:lnTo>
                  <a:pt x="30820" y="292"/>
                </a:lnTo>
                <a:lnTo>
                  <a:pt x="30818" y="288"/>
                </a:lnTo>
                <a:lnTo>
                  <a:pt x="30818" y="288"/>
                </a:lnTo>
                <a:lnTo>
                  <a:pt x="30818" y="276"/>
                </a:lnTo>
                <a:lnTo>
                  <a:pt x="30818" y="276"/>
                </a:lnTo>
                <a:lnTo>
                  <a:pt x="30772" y="58"/>
                </a:lnTo>
                <a:lnTo>
                  <a:pt x="30772" y="58"/>
                </a:lnTo>
                <a:lnTo>
                  <a:pt x="30773" y="84"/>
                </a:lnTo>
                <a:lnTo>
                  <a:pt x="30773" y="110"/>
                </a:lnTo>
                <a:lnTo>
                  <a:pt x="30772" y="138"/>
                </a:lnTo>
                <a:lnTo>
                  <a:pt x="30771" y="164"/>
                </a:lnTo>
                <a:lnTo>
                  <a:pt x="30769" y="190"/>
                </a:lnTo>
                <a:lnTo>
                  <a:pt x="30766" y="216"/>
                </a:lnTo>
                <a:lnTo>
                  <a:pt x="30758" y="268"/>
                </a:lnTo>
                <a:lnTo>
                  <a:pt x="30748" y="320"/>
                </a:lnTo>
                <a:lnTo>
                  <a:pt x="30739" y="372"/>
                </a:lnTo>
                <a:lnTo>
                  <a:pt x="30728" y="424"/>
                </a:lnTo>
                <a:lnTo>
                  <a:pt x="30719" y="477"/>
                </a:lnTo>
                <a:lnTo>
                  <a:pt x="30719" y="477"/>
                </a:lnTo>
                <a:lnTo>
                  <a:pt x="30715" y="501"/>
                </a:lnTo>
                <a:lnTo>
                  <a:pt x="30713" y="526"/>
                </a:lnTo>
                <a:lnTo>
                  <a:pt x="30709" y="575"/>
                </a:lnTo>
                <a:lnTo>
                  <a:pt x="30709" y="575"/>
                </a:lnTo>
                <a:lnTo>
                  <a:pt x="30700" y="538"/>
                </a:lnTo>
                <a:lnTo>
                  <a:pt x="30688" y="500"/>
                </a:lnTo>
                <a:lnTo>
                  <a:pt x="30688" y="500"/>
                </a:lnTo>
                <a:lnTo>
                  <a:pt x="30684" y="487"/>
                </a:lnTo>
                <a:lnTo>
                  <a:pt x="30683" y="481"/>
                </a:lnTo>
                <a:lnTo>
                  <a:pt x="30682" y="475"/>
                </a:lnTo>
                <a:lnTo>
                  <a:pt x="30682" y="475"/>
                </a:lnTo>
                <a:lnTo>
                  <a:pt x="30682" y="473"/>
                </a:lnTo>
                <a:lnTo>
                  <a:pt x="30681" y="471"/>
                </a:lnTo>
                <a:lnTo>
                  <a:pt x="30681" y="471"/>
                </a:lnTo>
                <a:lnTo>
                  <a:pt x="30661" y="394"/>
                </a:lnTo>
                <a:lnTo>
                  <a:pt x="30661" y="394"/>
                </a:lnTo>
                <a:lnTo>
                  <a:pt x="30655" y="366"/>
                </a:lnTo>
                <a:lnTo>
                  <a:pt x="30650" y="339"/>
                </a:lnTo>
                <a:lnTo>
                  <a:pt x="30645" y="312"/>
                </a:lnTo>
                <a:lnTo>
                  <a:pt x="30643" y="284"/>
                </a:lnTo>
                <a:lnTo>
                  <a:pt x="30643" y="257"/>
                </a:lnTo>
                <a:lnTo>
                  <a:pt x="30644" y="230"/>
                </a:lnTo>
                <a:lnTo>
                  <a:pt x="30648" y="203"/>
                </a:lnTo>
                <a:lnTo>
                  <a:pt x="30654" y="175"/>
                </a:lnTo>
                <a:lnTo>
                  <a:pt x="30654" y="175"/>
                </a:lnTo>
                <a:lnTo>
                  <a:pt x="30636" y="225"/>
                </a:lnTo>
                <a:lnTo>
                  <a:pt x="30619" y="274"/>
                </a:lnTo>
                <a:lnTo>
                  <a:pt x="30605" y="324"/>
                </a:lnTo>
                <a:lnTo>
                  <a:pt x="30598" y="348"/>
                </a:lnTo>
                <a:lnTo>
                  <a:pt x="30593" y="373"/>
                </a:lnTo>
                <a:lnTo>
                  <a:pt x="30588" y="398"/>
                </a:lnTo>
                <a:lnTo>
                  <a:pt x="30585" y="423"/>
                </a:lnTo>
                <a:lnTo>
                  <a:pt x="30584" y="448"/>
                </a:lnTo>
                <a:lnTo>
                  <a:pt x="30582" y="473"/>
                </a:lnTo>
                <a:lnTo>
                  <a:pt x="30584" y="499"/>
                </a:lnTo>
                <a:lnTo>
                  <a:pt x="30586" y="524"/>
                </a:lnTo>
                <a:lnTo>
                  <a:pt x="30591" y="550"/>
                </a:lnTo>
                <a:lnTo>
                  <a:pt x="30597" y="575"/>
                </a:lnTo>
                <a:lnTo>
                  <a:pt x="30597" y="575"/>
                </a:lnTo>
                <a:lnTo>
                  <a:pt x="30597" y="575"/>
                </a:lnTo>
                <a:lnTo>
                  <a:pt x="30590" y="575"/>
                </a:lnTo>
                <a:lnTo>
                  <a:pt x="30590" y="575"/>
                </a:lnTo>
                <a:lnTo>
                  <a:pt x="30580" y="538"/>
                </a:lnTo>
                <a:lnTo>
                  <a:pt x="30567" y="500"/>
                </a:lnTo>
                <a:lnTo>
                  <a:pt x="30567" y="500"/>
                </a:lnTo>
                <a:lnTo>
                  <a:pt x="30563" y="487"/>
                </a:lnTo>
                <a:lnTo>
                  <a:pt x="30562" y="481"/>
                </a:lnTo>
                <a:lnTo>
                  <a:pt x="30562" y="475"/>
                </a:lnTo>
                <a:lnTo>
                  <a:pt x="30562" y="475"/>
                </a:lnTo>
                <a:lnTo>
                  <a:pt x="30561" y="473"/>
                </a:lnTo>
                <a:lnTo>
                  <a:pt x="30559" y="471"/>
                </a:lnTo>
                <a:lnTo>
                  <a:pt x="30558" y="467"/>
                </a:lnTo>
                <a:lnTo>
                  <a:pt x="30556" y="465"/>
                </a:lnTo>
                <a:lnTo>
                  <a:pt x="30556" y="465"/>
                </a:lnTo>
                <a:lnTo>
                  <a:pt x="30540" y="392"/>
                </a:lnTo>
                <a:lnTo>
                  <a:pt x="30531" y="357"/>
                </a:lnTo>
                <a:lnTo>
                  <a:pt x="30527" y="320"/>
                </a:lnTo>
                <a:lnTo>
                  <a:pt x="30523" y="284"/>
                </a:lnTo>
                <a:lnTo>
                  <a:pt x="30522" y="267"/>
                </a:lnTo>
                <a:lnTo>
                  <a:pt x="30522" y="248"/>
                </a:lnTo>
                <a:lnTo>
                  <a:pt x="30523" y="230"/>
                </a:lnTo>
                <a:lnTo>
                  <a:pt x="30526" y="212"/>
                </a:lnTo>
                <a:lnTo>
                  <a:pt x="30529" y="193"/>
                </a:lnTo>
                <a:lnTo>
                  <a:pt x="30533" y="175"/>
                </a:lnTo>
                <a:lnTo>
                  <a:pt x="30533" y="175"/>
                </a:lnTo>
                <a:lnTo>
                  <a:pt x="30516" y="223"/>
                </a:lnTo>
                <a:lnTo>
                  <a:pt x="30501" y="270"/>
                </a:lnTo>
                <a:lnTo>
                  <a:pt x="30485" y="316"/>
                </a:lnTo>
                <a:lnTo>
                  <a:pt x="30479" y="340"/>
                </a:lnTo>
                <a:lnTo>
                  <a:pt x="30475" y="364"/>
                </a:lnTo>
                <a:lnTo>
                  <a:pt x="30475" y="364"/>
                </a:lnTo>
                <a:lnTo>
                  <a:pt x="30442" y="251"/>
                </a:lnTo>
                <a:lnTo>
                  <a:pt x="30442" y="251"/>
                </a:lnTo>
                <a:lnTo>
                  <a:pt x="30444" y="271"/>
                </a:lnTo>
                <a:lnTo>
                  <a:pt x="30445" y="292"/>
                </a:lnTo>
                <a:lnTo>
                  <a:pt x="30444" y="312"/>
                </a:lnTo>
                <a:lnTo>
                  <a:pt x="30442" y="332"/>
                </a:lnTo>
                <a:lnTo>
                  <a:pt x="30438" y="372"/>
                </a:lnTo>
                <a:lnTo>
                  <a:pt x="30431" y="411"/>
                </a:lnTo>
                <a:lnTo>
                  <a:pt x="30431" y="411"/>
                </a:lnTo>
                <a:lnTo>
                  <a:pt x="30424" y="377"/>
                </a:lnTo>
                <a:lnTo>
                  <a:pt x="30418" y="341"/>
                </a:lnTo>
                <a:lnTo>
                  <a:pt x="30412" y="306"/>
                </a:lnTo>
                <a:lnTo>
                  <a:pt x="30408" y="271"/>
                </a:lnTo>
                <a:lnTo>
                  <a:pt x="30407" y="236"/>
                </a:lnTo>
                <a:lnTo>
                  <a:pt x="30408" y="202"/>
                </a:lnTo>
                <a:lnTo>
                  <a:pt x="30409" y="184"/>
                </a:lnTo>
                <a:lnTo>
                  <a:pt x="30412" y="166"/>
                </a:lnTo>
                <a:lnTo>
                  <a:pt x="30414" y="148"/>
                </a:lnTo>
                <a:lnTo>
                  <a:pt x="30418" y="130"/>
                </a:lnTo>
                <a:lnTo>
                  <a:pt x="30418" y="130"/>
                </a:lnTo>
                <a:lnTo>
                  <a:pt x="30399" y="190"/>
                </a:lnTo>
                <a:lnTo>
                  <a:pt x="30382" y="249"/>
                </a:lnTo>
                <a:lnTo>
                  <a:pt x="30374" y="280"/>
                </a:lnTo>
                <a:lnTo>
                  <a:pt x="30367" y="309"/>
                </a:lnTo>
                <a:lnTo>
                  <a:pt x="30359" y="339"/>
                </a:lnTo>
                <a:lnTo>
                  <a:pt x="30355" y="370"/>
                </a:lnTo>
                <a:lnTo>
                  <a:pt x="30355" y="370"/>
                </a:lnTo>
                <a:lnTo>
                  <a:pt x="30323" y="251"/>
                </a:lnTo>
                <a:lnTo>
                  <a:pt x="30323" y="251"/>
                </a:lnTo>
                <a:lnTo>
                  <a:pt x="30324" y="269"/>
                </a:lnTo>
                <a:lnTo>
                  <a:pt x="30324" y="287"/>
                </a:lnTo>
                <a:lnTo>
                  <a:pt x="30323" y="321"/>
                </a:lnTo>
                <a:lnTo>
                  <a:pt x="30319" y="357"/>
                </a:lnTo>
                <a:lnTo>
                  <a:pt x="30314" y="391"/>
                </a:lnTo>
                <a:lnTo>
                  <a:pt x="30307" y="426"/>
                </a:lnTo>
                <a:lnTo>
                  <a:pt x="30299" y="461"/>
                </a:lnTo>
                <a:lnTo>
                  <a:pt x="30282" y="531"/>
                </a:lnTo>
                <a:lnTo>
                  <a:pt x="30282" y="531"/>
                </a:lnTo>
                <a:lnTo>
                  <a:pt x="30273" y="491"/>
                </a:lnTo>
                <a:lnTo>
                  <a:pt x="30260" y="450"/>
                </a:lnTo>
                <a:lnTo>
                  <a:pt x="30260" y="450"/>
                </a:lnTo>
                <a:lnTo>
                  <a:pt x="30256" y="436"/>
                </a:lnTo>
                <a:lnTo>
                  <a:pt x="30255" y="429"/>
                </a:lnTo>
                <a:lnTo>
                  <a:pt x="30255" y="423"/>
                </a:lnTo>
                <a:lnTo>
                  <a:pt x="30255" y="423"/>
                </a:lnTo>
                <a:lnTo>
                  <a:pt x="30254" y="420"/>
                </a:lnTo>
                <a:lnTo>
                  <a:pt x="30254" y="420"/>
                </a:lnTo>
                <a:lnTo>
                  <a:pt x="30254" y="415"/>
                </a:lnTo>
                <a:lnTo>
                  <a:pt x="30254" y="415"/>
                </a:lnTo>
                <a:lnTo>
                  <a:pt x="30227" y="298"/>
                </a:lnTo>
                <a:lnTo>
                  <a:pt x="30227" y="298"/>
                </a:lnTo>
                <a:lnTo>
                  <a:pt x="30222" y="273"/>
                </a:lnTo>
                <a:lnTo>
                  <a:pt x="30218" y="247"/>
                </a:lnTo>
                <a:lnTo>
                  <a:pt x="30217" y="220"/>
                </a:lnTo>
                <a:lnTo>
                  <a:pt x="30216" y="196"/>
                </a:lnTo>
                <a:lnTo>
                  <a:pt x="30216" y="170"/>
                </a:lnTo>
                <a:lnTo>
                  <a:pt x="30217" y="143"/>
                </a:lnTo>
                <a:lnTo>
                  <a:pt x="30221" y="119"/>
                </a:lnTo>
                <a:lnTo>
                  <a:pt x="30227" y="92"/>
                </a:lnTo>
                <a:lnTo>
                  <a:pt x="30227" y="92"/>
                </a:lnTo>
                <a:lnTo>
                  <a:pt x="30209" y="146"/>
                </a:lnTo>
                <a:lnTo>
                  <a:pt x="30192" y="200"/>
                </a:lnTo>
                <a:lnTo>
                  <a:pt x="30177" y="254"/>
                </a:lnTo>
                <a:lnTo>
                  <a:pt x="30171" y="281"/>
                </a:lnTo>
                <a:lnTo>
                  <a:pt x="30166" y="308"/>
                </a:lnTo>
                <a:lnTo>
                  <a:pt x="30161" y="335"/>
                </a:lnTo>
                <a:lnTo>
                  <a:pt x="30158" y="363"/>
                </a:lnTo>
                <a:lnTo>
                  <a:pt x="30156" y="390"/>
                </a:lnTo>
                <a:lnTo>
                  <a:pt x="30156" y="418"/>
                </a:lnTo>
                <a:lnTo>
                  <a:pt x="30156" y="446"/>
                </a:lnTo>
                <a:lnTo>
                  <a:pt x="30158" y="473"/>
                </a:lnTo>
                <a:lnTo>
                  <a:pt x="30163" y="501"/>
                </a:lnTo>
                <a:lnTo>
                  <a:pt x="30169" y="530"/>
                </a:lnTo>
                <a:lnTo>
                  <a:pt x="30169" y="530"/>
                </a:lnTo>
                <a:lnTo>
                  <a:pt x="30165" y="546"/>
                </a:lnTo>
                <a:lnTo>
                  <a:pt x="30165" y="546"/>
                </a:lnTo>
                <a:lnTo>
                  <a:pt x="30160" y="523"/>
                </a:lnTo>
                <a:lnTo>
                  <a:pt x="30154" y="499"/>
                </a:lnTo>
                <a:lnTo>
                  <a:pt x="30147" y="474"/>
                </a:lnTo>
                <a:lnTo>
                  <a:pt x="30140" y="450"/>
                </a:lnTo>
                <a:lnTo>
                  <a:pt x="30140" y="450"/>
                </a:lnTo>
                <a:lnTo>
                  <a:pt x="30137" y="436"/>
                </a:lnTo>
                <a:lnTo>
                  <a:pt x="30135" y="429"/>
                </a:lnTo>
                <a:lnTo>
                  <a:pt x="30134" y="423"/>
                </a:lnTo>
                <a:lnTo>
                  <a:pt x="30134" y="423"/>
                </a:lnTo>
                <a:lnTo>
                  <a:pt x="30134" y="420"/>
                </a:lnTo>
                <a:lnTo>
                  <a:pt x="30132" y="417"/>
                </a:lnTo>
                <a:lnTo>
                  <a:pt x="30131" y="415"/>
                </a:lnTo>
                <a:lnTo>
                  <a:pt x="30129" y="411"/>
                </a:lnTo>
                <a:lnTo>
                  <a:pt x="30129" y="411"/>
                </a:lnTo>
                <a:lnTo>
                  <a:pt x="30112" y="332"/>
                </a:lnTo>
                <a:lnTo>
                  <a:pt x="30105" y="292"/>
                </a:lnTo>
                <a:lnTo>
                  <a:pt x="30099" y="252"/>
                </a:lnTo>
                <a:lnTo>
                  <a:pt x="30095" y="212"/>
                </a:lnTo>
                <a:lnTo>
                  <a:pt x="30095" y="192"/>
                </a:lnTo>
                <a:lnTo>
                  <a:pt x="30095" y="172"/>
                </a:lnTo>
                <a:lnTo>
                  <a:pt x="30096" y="152"/>
                </a:lnTo>
                <a:lnTo>
                  <a:pt x="30099" y="133"/>
                </a:lnTo>
                <a:lnTo>
                  <a:pt x="30101" y="113"/>
                </a:lnTo>
                <a:lnTo>
                  <a:pt x="30106" y="92"/>
                </a:lnTo>
                <a:lnTo>
                  <a:pt x="30106" y="92"/>
                </a:lnTo>
                <a:lnTo>
                  <a:pt x="30089" y="145"/>
                </a:lnTo>
                <a:lnTo>
                  <a:pt x="30072" y="196"/>
                </a:lnTo>
                <a:lnTo>
                  <a:pt x="30058" y="248"/>
                </a:lnTo>
                <a:lnTo>
                  <a:pt x="30052" y="274"/>
                </a:lnTo>
                <a:lnTo>
                  <a:pt x="30046" y="300"/>
                </a:lnTo>
                <a:lnTo>
                  <a:pt x="30046" y="300"/>
                </a:lnTo>
                <a:lnTo>
                  <a:pt x="30016" y="175"/>
                </a:lnTo>
                <a:lnTo>
                  <a:pt x="30016" y="175"/>
                </a:lnTo>
                <a:lnTo>
                  <a:pt x="30017" y="205"/>
                </a:lnTo>
                <a:lnTo>
                  <a:pt x="30017" y="234"/>
                </a:lnTo>
                <a:lnTo>
                  <a:pt x="30016" y="262"/>
                </a:lnTo>
                <a:lnTo>
                  <a:pt x="30013" y="290"/>
                </a:lnTo>
                <a:lnTo>
                  <a:pt x="30008" y="319"/>
                </a:lnTo>
                <a:lnTo>
                  <a:pt x="30004" y="347"/>
                </a:lnTo>
                <a:lnTo>
                  <a:pt x="29993" y="404"/>
                </a:lnTo>
                <a:lnTo>
                  <a:pt x="29993" y="404"/>
                </a:lnTo>
                <a:lnTo>
                  <a:pt x="29992" y="401"/>
                </a:lnTo>
                <a:lnTo>
                  <a:pt x="29992" y="401"/>
                </a:lnTo>
                <a:lnTo>
                  <a:pt x="29974" y="309"/>
                </a:lnTo>
                <a:lnTo>
                  <a:pt x="29967" y="263"/>
                </a:lnTo>
                <a:lnTo>
                  <a:pt x="29961" y="218"/>
                </a:lnTo>
                <a:lnTo>
                  <a:pt x="29959" y="172"/>
                </a:lnTo>
                <a:lnTo>
                  <a:pt x="29957" y="149"/>
                </a:lnTo>
                <a:lnTo>
                  <a:pt x="29957" y="126"/>
                </a:lnTo>
                <a:lnTo>
                  <a:pt x="29959" y="103"/>
                </a:lnTo>
                <a:lnTo>
                  <a:pt x="29961" y="81"/>
                </a:lnTo>
                <a:lnTo>
                  <a:pt x="29965" y="57"/>
                </a:lnTo>
                <a:lnTo>
                  <a:pt x="29968" y="34"/>
                </a:lnTo>
                <a:lnTo>
                  <a:pt x="29968" y="34"/>
                </a:lnTo>
                <a:lnTo>
                  <a:pt x="29953" y="88"/>
                </a:lnTo>
                <a:lnTo>
                  <a:pt x="29938" y="142"/>
                </a:lnTo>
                <a:lnTo>
                  <a:pt x="29925" y="196"/>
                </a:lnTo>
                <a:lnTo>
                  <a:pt x="29914" y="250"/>
                </a:lnTo>
                <a:lnTo>
                  <a:pt x="29914" y="250"/>
                </a:lnTo>
                <a:lnTo>
                  <a:pt x="29895" y="175"/>
                </a:lnTo>
                <a:lnTo>
                  <a:pt x="29895" y="175"/>
                </a:lnTo>
                <a:lnTo>
                  <a:pt x="29896" y="199"/>
                </a:lnTo>
                <a:lnTo>
                  <a:pt x="29897" y="222"/>
                </a:lnTo>
                <a:lnTo>
                  <a:pt x="29896" y="244"/>
                </a:lnTo>
                <a:lnTo>
                  <a:pt x="29895" y="268"/>
                </a:lnTo>
                <a:lnTo>
                  <a:pt x="29892" y="290"/>
                </a:lnTo>
                <a:lnTo>
                  <a:pt x="29889" y="313"/>
                </a:lnTo>
                <a:lnTo>
                  <a:pt x="29882" y="359"/>
                </a:lnTo>
                <a:lnTo>
                  <a:pt x="29872" y="404"/>
                </a:lnTo>
                <a:lnTo>
                  <a:pt x="29863" y="449"/>
                </a:lnTo>
                <a:lnTo>
                  <a:pt x="29852" y="495"/>
                </a:lnTo>
                <a:lnTo>
                  <a:pt x="29842" y="542"/>
                </a:lnTo>
                <a:lnTo>
                  <a:pt x="29842" y="542"/>
                </a:lnTo>
                <a:lnTo>
                  <a:pt x="29842" y="545"/>
                </a:lnTo>
                <a:lnTo>
                  <a:pt x="29842" y="545"/>
                </a:lnTo>
                <a:lnTo>
                  <a:pt x="29836" y="509"/>
                </a:lnTo>
                <a:lnTo>
                  <a:pt x="29831" y="471"/>
                </a:lnTo>
                <a:lnTo>
                  <a:pt x="29821" y="433"/>
                </a:lnTo>
                <a:lnTo>
                  <a:pt x="29812" y="396"/>
                </a:lnTo>
                <a:lnTo>
                  <a:pt x="29812" y="396"/>
                </a:lnTo>
                <a:lnTo>
                  <a:pt x="29812" y="395"/>
                </a:lnTo>
                <a:lnTo>
                  <a:pt x="29812" y="395"/>
                </a:lnTo>
                <a:lnTo>
                  <a:pt x="29806" y="367"/>
                </a:lnTo>
                <a:lnTo>
                  <a:pt x="29806" y="367"/>
                </a:lnTo>
                <a:lnTo>
                  <a:pt x="29806" y="365"/>
                </a:lnTo>
                <a:lnTo>
                  <a:pt x="29806" y="365"/>
                </a:lnTo>
                <a:lnTo>
                  <a:pt x="29804" y="362"/>
                </a:lnTo>
                <a:lnTo>
                  <a:pt x="29804" y="362"/>
                </a:lnTo>
                <a:lnTo>
                  <a:pt x="29804" y="360"/>
                </a:lnTo>
                <a:lnTo>
                  <a:pt x="29804" y="360"/>
                </a:lnTo>
                <a:lnTo>
                  <a:pt x="29804" y="348"/>
                </a:lnTo>
                <a:lnTo>
                  <a:pt x="29804" y="348"/>
                </a:lnTo>
                <a:lnTo>
                  <a:pt x="29774" y="204"/>
                </a:lnTo>
                <a:lnTo>
                  <a:pt x="29774" y="204"/>
                </a:lnTo>
                <a:lnTo>
                  <a:pt x="29770" y="178"/>
                </a:lnTo>
                <a:lnTo>
                  <a:pt x="29768" y="153"/>
                </a:lnTo>
                <a:lnTo>
                  <a:pt x="29767" y="128"/>
                </a:lnTo>
                <a:lnTo>
                  <a:pt x="29767" y="102"/>
                </a:lnTo>
                <a:lnTo>
                  <a:pt x="29767" y="77"/>
                </a:lnTo>
                <a:lnTo>
                  <a:pt x="29769" y="51"/>
                </a:lnTo>
                <a:lnTo>
                  <a:pt x="29772" y="25"/>
                </a:lnTo>
                <a:lnTo>
                  <a:pt x="29777" y="0"/>
                </a:lnTo>
                <a:lnTo>
                  <a:pt x="29777" y="0"/>
                </a:lnTo>
                <a:lnTo>
                  <a:pt x="29759" y="59"/>
                </a:lnTo>
                <a:lnTo>
                  <a:pt x="29743" y="117"/>
                </a:lnTo>
                <a:lnTo>
                  <a:pt x="29729" y="177"/>
                </a:lnTo>
                <a:lnTo>
                  <a:pt x="29723" y="207"/>
                </a:lnTo>
                <a:lnTo>
                  <a:pt x="29717" y="237"/>
                </a:lnTo>
                <a:lnTo>
                  <a:pt x="29712" y="267"/>
                </a:lnTo>
                <a:lnTo>
                  <a:pt x="29708" y="296"/>
                </a:lnTo>
                <a:lnTo>
                  <a:pt x="29707" y="327"/>
                </a:lnTo>
                <a:lnTo>
                  <a:pt x="29706" y="357"/>
                </a:lnTo>
                <a:lnTo>
                  <a:pt x="29706" y="388"/>
                </a:lnTo>
                <a:lnTo>
                  <a:pt x="29708" y="417"/>
                </a:lnTo>
                <a:lnTo>
                  <a:pt x="29712" y="448"/>
                </a:lnTo>
                <a:lnTo>
                  <a:pt x="29718" y="479"/>
                </a:lnTo>
                <a:lnTo>
                  <a:pt x="29718" y="479"/>
                </a:lnTo>
                <a:lnTo>
                  <a:pt x="29714" y="498"/>
                </a:lnTo>
                <a:lnTo>
                  <a:pt x="29714" y="498"/>
                </a:lnTo>
                <a:lnTo>
                  <a:pt x="29710" y="472"/>
                </a:lnTo>
                <a:lnTo>
                  <a:pt x="29704" y="447"/>
                </a:lnTo>
                <a:lnTo>
                  <a:pt x="29698" y="421"/>
                </a:lnTo>
                <a:lnTo>
                  <a:pt x="29691" y="396"/>
                </a:lnTo>
                <a:lnTo>
                  <a:pt x="29691" y="396"/>
                </a:lnTo>
                <a:lnTo>
                  <a:pt x="29687" y="380"/>
                </a:lnTo>
                <a:lnTo>
                  <a:pt x="29686" y="372"/>
                </a:lnTo>
                <a:lnTo>
                  <a:pt x="29685" y="365"/>
                </a:lnTo>
                <a:lnTo>
                  <a:pt x="29685" y="365"/>
                </a:lnTo>
                <a:lnTo>
                  <a:pt x="29685" y="362"/>
                </a:lnTo>
                <a:lnTo>
                  <a:pt x="29682" y="358"/>
                </a:lnTo>
                <a:lnTo>
                  <a:pt x="29681" y="356"/>
                </a:lnTo>
                <a:lnTo>
                  <a:pt x="29680" y="352"/>
                </a:lnTo>
                <a:lnTo>
                  <a:pt x="29680" y="352"/>
                </a:lnTo>
                <a:lnTo>
                  <a:pt x="29662" y="264"/>
                </a:lnTo>
                <a:lnTo>
                  <a:pt x="29655" y="220"/>
                </a:lnTo>
                <a:lnTo>
                  <a:pt x="29649" y="177"/>
                </a:lnTo>
                <a:lnTo>
                  <a:pt x="29647" y="132"/>
                </a:lnTo>
                <a:lnTo>
                  <a:pt x="29646" y="110"/>
                </a:lnTo>
                <a:lnTo>
                  <a:pt x="29646" y="88"/>
                </a:lnTo>
                <a:lnTo>
                  <a:pt x="29647" y="66"/>
                </a:lnTo>
                <a:lnTo>
                  <a:pt x="29649" y="44"/>
                </a:lnTo>
                <a:lnTo>
                  <a:pt x="29653" y="21"/>
                </a:lnTo>
                <a:lnTo>
                  <a:pt x="29656" y="0"/>
                </a:lnTo>
                <a:lnTo>
                  <a:pt x="29656" y="0"/>
                </a:lnTo>
                <a:lnTo>
                  <a:pt x="29640" y="57"/>
                </a:lnTo>
                <a:lnTo>
                  <a:pt x="29623" y="114"/>
                </a:lnTo>
                <a:lnTo>
                  <a:pt x="29609" y="172"/>
                </a:lnTo>
                <a:lnTo>
                  <a:pt x="29603" y="200"/>
                </a:lnTo>
                <a:lnTo>
                  <a:pt x="29597" y="230"/>
                </a:lnTo>
                <a:lnTo>
                  <a:pt x="29597" y="230"/>
                </a:lnTo>
                <a:lnTo>
                  <a:pt x="29566" y="92"/>
                </a:lnTo>
                <a:lnTo>
                  <a:pt x="29566" y="92"/>
                </a:lnTo>
                <a:lnTo>
                  <a:pt x="29567" y="121"/>
                </a:lnTo>
                <a:lnTo>
                  <a:pt x="29567" y="149"/>
                </a:lnTo>
                <a:lnTo>
                  <a:pt x="29567" y="179"/>
                </a:lnTo>
                <a:lnTo>
                  <a:pt x="29565" y="207"/>
                </a:lnTo>
                <a:lnTo>
                  <a:pt x="29561" y="236"/>
                </a:lnTo>
                <a:lnTo>
                  <a:pt x="29558" y="264"/>
                </a:lnTo>
                <a:lnTo>
                  <a:pt x="29548" y="322"/>
                </a:lnTo>
                <a:lnTo>
                  <a:pt x="29548" y="322"/>
                </a:lnTo>
                <a:lnTo>
                  <a:pt x="29547" y="296"/>
                </a:lnTo>
                <a:lnTo>
                  <a:pt x="29549" y="270"/>
                </a:lnTo>
                <a:lnTo>
                  <a:pt x="29553" y="243"/>
                </a:lnTo>
                <a:lnTo>
                  <a:pt x="29558" y="217"/>
                </a:lnTo>
                <a:lnTo>
                  <a:pt x="29558" y="217"/>
                </a:lnTo>
                <a:lnTo>
                  <a:pt x="29544" y="260"/>
                </a:lnTo>
                <a:lnTo>
                  <a:pt x="29529" y="302"/>
                </a:lnTo>
                <a:lnTo>
                  <a:pt x="29516" y="345"/>
                </a:lnTo>
                <a:lnTo>
                  <a:pt x="29504" y="388"/>
                </a:lnTo>
                <a:lnTo>
                  <a:pt x="29504" y="388"/>
                </a:lnTo>
                <a:lnTo>
                  <a:pt x="29500" y="351"/>
                </a:lnTo>
                <a:lnTo>
                  <a:pt x="29493" y="314"/>
                </a:lnTo>
                <a:lnTo>
                  <a:pt x="29493" y="314"/>
                </a:lnTo>
                <a:lnTo>
                  <a:pt x="29493" y="301"/>
                </a:lnTo>
                <a:lnTo>
                  <a:pt x="29493" y="301"/>
                </a:lnTo>
                <a:lnTo>
                  <a:pt x="29445" y="92"/>
                </a:lnTo>
                <a:lnTo>
                  <a:pt x="29445" y="92"/>
                </a:lnTo>
                <a:lnTo>
                  <a:pt x="29446" y="113"/>
                </a:lnTo>
                <a:lnTo>
                  <a:pt x="29448" y="134"/>
                </a:lnTo>
                <a:lnTo>
                  <a:pt x="29446" y="174"/>
                </a:lnTo>
                <a:lnTo>
                  <a:pt x="29443" y="216"/>
                </a:lnTo>
                <a:lnTo>
                  <a:pt x="29438" y="256"/>
                </a:lnTo>
                <a:lnTo>
                  <a:pt x="29432" y="298"/>
                </a:lnTo>
                <a:lnTo>
                  <a:pt x="29424" y="339"/>
                </a:lnTo>
                <a:lnTo>
                  <a:pt x="29407" y="421"/>
                </a:lnTo>
                <a:lnTo>
                  <a:pt x="29407" y="421"/>
                </a:lnTo>
                <a:lnTo>
                  <a:pt x="29402" y="378"/>
                </a:lnTo>
                <a:lnTo>
                  <a:pt x="29394" y="334"/>
                </a:lnTo>
                <a:lnTo>
                  <a:pt x="29394" y="334"/>
                </a:lnTo>
                <a:lnTo>
                  <a:pt x="29394" y="321"/>
                </a:lnTo>
                <a:lnTo>
                  <a:pt x="29394" y="321"/>
                </a:lnTo>
                <a:lnTo>
                  <a:pt x="29366" y="181"/>
                </a:lnTo>
                <a:lnTo>
                  <a:pt x="29366" y="181"/>
                </a:lnTo>
                <a:lnTo>
                  <a:pt x="29367" y="175"/>
                </a:lnTo>
                <a:lnTo>
                  <a:pt x="29367" y="175"/>
                </a:lnTo>
                <a:lnTo>
                  <a:pt x="29366" y="180"/>
                </a:lnTo>
                <a:lnTo>
                  <a:pt x="29366" y="180"/>
                </a:lnTo>
                <a:lnTo>
                  <a:pt x="29348" y="95"/>
                </a:lnTo>
                <a:lnTo>
                  <a:pt x="29348" y="95"/>
                </a:lnTo>
                <a:lnTo>
                  <a:pt x="29349" y="132"/>
                </a:lnTo>
                <a:lnTo>
                  <a:pt x="29349" y="168"/>
                </a:lnTo>
                <a:lnTo>
                  <a:pt x="29347" y="204"/>
                </a:lnTo>
                <a:lnTo>
                  <a:pt x="29344" y="241"/>
                </a:lnTo>
                <a:lnTo>
                  <a:pt x="29344" y="241"/>
                </a:lnTo>
                <a:lnTo>
                  <a:pt x="29332" y="274"/>
                </a:lnTo>
                <a:lnTo>
                  <a:pt x="29322" y="308"/>
                </a:lnTo>
                <a:lnTo>
                  <a:pt x="29314" y="341"/>
                </a:lnTo>
                <a:lnTo>
                  <a:pt x="29305" y="376"/>
                </a:lnTo>
                <a:lnTo>
                  <a:pt x="29300" y="410"/>
                </a:lnTo>
                <a:lnTo>
                  <a:pt x="29297" y="445"/>
                </a:lnTo>
                <a:lnTo>
                  <a:pt x="29296" y="479"/>
                </a:lnTo>
                <a:lnTo>
                  <a:pt x="29297" y="497"/>
                </a:lnTo>
                <a:lnTo>
                  <a:pt x="29298" y="513"/>
                </a:lnTo>
                <a:lnTo>
                  <a:pt x="29298" y="513"/>
                </a:lnTo>
                <a:lnTo>
                  <a:pt x="29296" y="530"/>
                </a:lnTo>
                <a:lnTo>
                  <a:pt x="29296" y="530"/>
                </a:lnTo>
                <a:lnTo>
                  <a:pt x="29293" y="541"/>
                </a:lnTo>
                <a:lnTo>
                  <a:pt x="29293" y="541"/>
                </a:lnTo>
                <a:lnTo>
                  <a:pt x="29287" y="520"/>
                </a:lnTo>
                <a:lnTo>
                  <a:pt x="29280" y="500"/>
                </a:lnTo>
                <a:lnTo>
                  <a:pt x="29280" y="500"/>
                </a:lnTo>
                <a:lnTo>
                  <a:pt x="29277" y="487"/>
                </a:lnTo>
                <a:lnTo>
                  <a:pt x="29276" y="481"/>
                </a:lnTo>
                <a:lnTo>
                  <a:pt x="29276" y="475"/>
                </a:lnTo>
                <a:lnTo>
                  <a:pt x="29276" y="475"/>
                </a:lnTo>
                <a:lnTo>
                  <a:pt x="29274" y="473"/>
                </a:lnTo>
                <a:lnTo>
                  <a:pt x="29272" y="471"/>
                </a:lnTo>
                <a:lnTo>
                  <a:pt x="29271" y="467"/>
                </a:lnTo>
                <a:lnTo>
                  <a:pt x="29270" y="465"/>
                </a:lnTo>
                <a:lnTo>
                  <a:pt x="29270" y="465"/>
                </a:lnTo>
                <a:lnTo>
                  <a:pt x="29253" y="392"/>
                </a:lnTo>
                <a:lnTo>
                  <a:pt x="29245" y="357"/>
                </a:lnTo>
                <a:lnTo>
                  <a:pt x="29240" y="320"/>
                </a:lnTo>
                <a:lnTo>
                  <a:pt x="29236" y="284"/>
                </a:lnTo>
                <a:lnTo>
                  <a:pt x="29235" y="267"/>
                </a:lnTo>
                <a:lnTo>
                  <a:pt x="29235" y="248"/>
                </a:lnTo>
                <a:lnTo>
                  <a:pt x="29236" y="230"/>
                </a:lnTo>
                <a:lnTo>
                  <a:pt x="29239" y="212"/>
                </a:lnTo>
                <a:lnTo>
                  <a:pt x="29242" y="193"/>
                </a:lnTo>
                <a:lnTo>
                  <a:pt x="29246" y="175"/>
                </a:lnTo>
                <a:lnTo>
                  <a:pt x="29246" y="175"/>
                </a:lnTo>
                <a:lnTo>
                  <a:pt x="29225" y="236"/>
                </a:lnTo>
                <a:lnTo>
                  <a:pt x="29214" y="267"/>
                </a:lnTo>
                <a:lnTo>
                  <a:pt x="29204" y="296"/>
                </a:lnTo>
                <a:lnTo>
                  <a:pt x="29204" y="296"/>
                </a:lnTo>
                <a:lnTo>
                  <a:pt x="29203" y="288"/>
                </a:lnTo>
                <a:lnTo>
                  <a:pt x="29203" y="288"/>
                </a:lnTo>
                <a:lnTo>
                  <a:pt x="29203" y="276"/>
                </a:lnTo>
                <a:lnTo>
                  <a:pt x="29203" y="276"/>
                </a:lnTo>
                <a:lnTo>
                  <a:pt x="29156" y="58"/>
                </a:lnTo>
                <a:lnTo>
                  <a:pt x="29156" y="58"/>
                </a:lnTo>
                <a:lnTo>
                  <a:pt x="29157" y="82"/>
                </a:lnTo>
                <a:lnTo>
                  <a:pt x="29158" y="104"/>
                </a:lnTo>
                <a:lnTo>
                  <a:pt x="29157" y="128"/>
                </a:lnTo>
                <a:lnTo>
                  <a:pt x="29157" y="152"/>
                </a:lnTo>
                <a:lnTo>
                  <a:pt x="29152" y="198"/>
                </a:lnTo>
                <a:lnTo>
                  <a:pt x="29146" y="244"/>
                </a:lnTo>
                <a:lnTo>
                  <a:pt x="29139" y="290"/>
                </a:lnTo>
                <a:lnTo>
                  <a:pt x="29131" y="337"/>
                </a:lnTo>
                <a:lnTo>
                  <a:pt x="29112" y="429"/>
                </a:lnTo>
                <a:lnTo>
                  <a:pt x="29112" y="429"/>
                </a:lnTo>
                <a:lnTo>
                  <a:pt x="29107" y="403"/>
                </a:lnTo>
                <a:lnTo>
                  <a:pt x="29104" y="376"/>
                </a:lnTo>
                <a:lnTo>
                  <a:pt x="29100" y="350"/>
                </a:lnTo>
                <a:lnTo>
                  <a:pt x="29099" y="324"/>
                </a:lnTo>
                <a:lnTo>
                  <a:pt x="29098" y="296"/>
                </a:lnTo>
                <a:lnTo>
                  <a:pt x="29100" y="270"/>
                </a:lnTo>
                <a:lnTo>
                  <a:pt x="29104" y="244"/>
                </a:lnTo>
                <a:lnTo>
                  <a:pt x="29110" y="217"/>
                </a:lnTo>
                <a:lnTo>
                  <a:pt x="29110" y="217"/>
                </a:lnTo>
                <a:lnTo>
                  <a:pt x="29083" y="292"/>
                </a:lnTo>
                <a:lnTo>
                  <a:pt x="29083" y="292"/>
                </a:lnTo>
                <a:lnTo>
                  <a:pt x="29082" y="288"/>
                </a:lnTo>
                <a:lnTo>
                  <a:pt x="29082" y="288"/>
                </a:lnTo>
                <a:lnTo>
                  <a:pt x="29082" y="276"/>
                </a:lnTo>
                <a:lnTo>
                  <a:pt x="29082" y="276"/>
                </a:lnTo>
                <a:lnTo>
                  <a:pt x="29036" y="58"/>
                </a:lnTo>
                <a:lnTo>
                  <a:pt x="29036" y="58"/>
                </a:lnTo>
                <a:lnTo>
                  <a:pt x="29037" y="84"/>
                </a:lnTo>
                <a:lnTo>
                  <a:pt x="29037" y="110"/>
                </a:lnTo>
                <a:lnTo>
                  <a:pt x="29037" y="138"/>
                </a:lnTo>
                <a:lnTo>
                  <a:pt x="29035" y="164"/>
                </a:lnTo>
                <a:lnTo>
                  <a:pt x="29032" y="190"/>
                </a:lnTo>
                <a:lnTo>
                  <a:pt x="29030" y="216"/>
                </a:lnTo>
                <a:lnTo>
                  <a:pt x="29022" y="268"/>
                </a:lnTo>
                <a:lnTo>
                  <a:pt x="29012" y="320"/>
                </a:lnTo>
                <a:lnTo>
                  <a:pt x="29003" y="372"/>
                </a:lnTo>
                <a:lnTo>
                  <a:pt x="28992" y="424"/>
                </a:lnTo>
                <a:lnTo>
                  <a:pt x="28983" y="477"/>
                </a:lnTo>
                <a:lnTo>
                  <a:pt x="28983" y="477"/>
                </a:lnTo>
                <a:lnTo>
                  <a:pt x="28980" y="501"/>
                </a:lnTo>
                <a:lnTo>
                  <a:pt x="28977" y="526"/>
                </a:lnTo>
                <a:lnTo>
                  <a:pt x="28974" y="575"/>
                </a:lnTo>
                <a:lnTo>
                  <a:pt x="28974" y="575"/>
                </a:lnTo>
                <a:lnTo>
                  <a:pt x="28964" y="538"/>
                </a:lnTo>
                <a:lnTo>
                  <a:pt x="28952" y="500"/>
                </a:lnTo>
                <a:lnTo>
                  <a:pt x="28952" y="500"/>
                </a:lnTo>
                <a:lnTo>
                  <a:pt x="28948" y="487"/>
                </a:lnTo>
                <a:lnTo>
                  <a:pt x="28947" y="481"/>
                </a:lnTo>
                <a:lnTo>
                  <a:pt x="28946" y="475"/>
                </a:lnTo>
                <a:lnTo>
                  <a:pt x="28946" y="475"/>
                </a:lnTo>
                <a:lnTo>
                  <a:pt x="28946" y="473"/>
                </a:lnTo>
                <a:lnTo>
                  <a:pt x="28945" y="471"/>
                </a:lnTo>
                <a:lnTo>
                  <a:pt x="28945" y="471"/>
                </a:lnTo>
                <a:lnTo>
                  <a:pt x="28925" y="394"/>
                </a:lnTo>
                <a:lnTo>
                  <a:pt x="28925" y="394"/>
                </a:lnTo>
                <a:lnTo>
                  <a:pt x="28919" y="366"/>
                </a:lnTo>
                <a:lnTo>
                  <a:pt x="28914" y="339"/>
                </a:lnTo>
                <a:lnTo>
                  <a:pt x="28910" y="312"/>
                </a:lnTo>
                <a:lnTo>
                  <a:pt x="28908" y="284"/>
                </a:lnTo>
                <a:lnTo>
                  <a:pt x="28907" y="257"/>
                </a:lnTo>
                <a:lnTo>
                  <a:pt x="28908" y="230"/>
                </a:lnTo>
                <a:lnTo>
                  <a:pt x="28911" y="203"/>
                </a:lnTo>
                <a:lnTo>
                  <a:pt x="28917" y="175"/>
                </a:lnTo>
                <a:lnTo>
                  <a:pt x="28917" y="175"/>
                </a:lnTo>
                <a:lnTo>
                  <a:pt x="28900" y="225"/>
                </a:lnTo>
                <a:lnTo>
                  <a:pt x="28883" y="274"/>
                </a:lnTo>
                <a:lnTo>
                  <a:pt x="28869" y="324"/>
                </a:lnTo>
                <a:lnTo>
                  <a:pt x="28862" y="348"/>
                </a:lnTo>
                <a:lnTo>
                  <a:pt x="28857" y="373"/>
                </a:lnTo>
                <a:lnTo>
                  <a:pt x="28852" y="398"/>
                </a:lnTo>
                <a:lnTo>
                  <a:pt x="28849" y="423"/>
                </a:lnTo>
                <a:lnTo>
                  <a:pt x="28847" y="448"/>
                </a:lnTo>
                <a:lnTo>
                  <a:pt x="28846" y="473"/>
                </a:lnTo>
                <a:lnTo>
                  <a:pt x="28847" y="499"/>
                </a:lnTo>
                <a:lnTo>
                  <a:pt x="28850" y="524"/>
                </a:lnTo>
                <a:lnTo>
                  <a:pt x="28855" y="550"/>
                </a:lnTo>
                <a:lnTo>
                  <a:pt x="28860" y="575"/>
                </a:lnTo>
                <a:lnTo>
                  <a:pt x="28860" y="575"/>
                </a:lnTo>
                <a:lnTo>
                  <a:pt x="28860" y="575"/>
                </a:lnTo>
                <a:lnTo>
                  <a:pt x="28853" y="575"/>
                </a:lnTo>
                <a:lnTo>
                  <a:pt x="28853" y="575"/>
                </a:lnTo>
                <a:lnTo>
                  <a:pt x="28844" y="538"/>
                </a:lnTo>
                <a:lnTo>
                  <a:pt x="28831" y="500"/>
                </a:lnTo>
                <a:lnTo>
                  <a:pt x="28831" y="500"/>
                </a:lnTo>
                <a:lnTo>
                  <a:pt x="28827" y="487"/>
                </a:lnTo>
                <a:lnTo>
                  <a:pt x="28826" y="481"/>
                </a:lnTo>
                <a:lnTo>
                  <a:pt x="28826" y="475"/>
                </a:lnTo>
                <a:lnTo>
                  <a:pt x="28826" y="475"/>
                </a:lnTo>
                <a:lnTo>
                  <a:pt x="28825" y="473"/>
                </a:lnTo>
                <a:lnTo>
                  <a:pt x="28824" y="471"/>
                </a:lnTo>
                <a:lnTo>
                  <a:pt x="28821" y="467"/>
                </a:lnTo>
                <a:lnTo>
                  <a:pt x="28820" y="465"/>
                </a:lnTo>
                <a:lnTo>
                  <a:pt x="28820" y="465"/>
                </a:lnTo>
                <a:lnTo>
                  <a:pt x="28804" y="392"/>
                </a:lnTo>
                <a:lnTo>
                  <a:pt x="28796" y="357"/>
                </a:lnTo>
                <a:lnTo>
                  <a:pt x="28791" y="320"/>
                </a:lnTo>
                <a:lnTo>
                  <a:pt x="28787" y="284"/>
                </a:lnTo>
                <a:lnTo>
                  <a:pt x="28786" y="267"/>
                </a:lnTo>
                <a:lnTo>
                  <a:pt x="28786" y="248"/>
                </a:lnTo>
                <a:lnTo>
                  <a:pt x="28787" y="230"/>
                </a:lnTo>
                <a:lnTo>
                  <a:pt x="28789" y="212"/>
                </a:lnTo>
                <a:lnTo>
                  <a:pt x="28793" y="193"/>
                </a:lnTo>
                <a:lnTo>
                  <a:pt x="28796" y="175"/>
                </a:lnTo>
                <a:lnTo>
                  <a:pt x="28796" y="175"/>
                </a:lnTo>
                <a:lnTo>
                  <a:pt x="28780" y="223"/>
                </a:lnTo>
                <a:lnTo>
                  <a:pt x="28764" y="270"/>
                </a:lnTo>
                <a:lnTo>
                  <a:pt x="28749" y="316"/>
                </a:lnTo>
                <a:lnTo>
                  <a:pt x="28743" y="340"/>
                </a:lnTo>
                <a:lnTo>
                  <a:pt x="28738" y="364"/>
                </a:lnTo>
                <a:lnTo>
                  <a:pt x="28738" y="364"/>
                </a:lnTo>
                <a:lnTo>
                  <a:pt x="28706" y="251"/>
                </a:lnTo>
                <a:lnTo>
                  <a:pt x="28706" y="251"/>
                </a:lnTo>
                <a:lnTo>
                  <a:pt x="28709" y="271"/>
                </a:lnTo>
                <a:lnTo>
                  <a:pt x="28709" y="292"/>
                </a:lnTo>
                <a:lnTo>
                  <a:pt x="28707" y="312"/>
                </a:lnTo>
                <a:lnTo>
                  <a:pt x="28706" y="332"/>
                </a:lnTo>
                <a:lnTo>
                  <a:pt x="28702" y="372"/>
                </a:lnTo>
                <a:lnTo>
                  <a:pt x="28694" y="411"/>
                </a:lnTo>
                <a:lnTo>
                  <a:pt x="28694" y="411"/>
                </a:lnTo>
                <a:lnTo>
                  <a:pt x="28687" y="377"/>
                </a:lnTo>
                <a:lnTo>
                  <a:pt x="28681" y="341"/>
                </a:lnTo>
                <a:lnTo>
                  <a:pt x="28675" y="306"/>
                </a:lnTo>
                <a:lnTo>
                  <a:pt x="28672" y="271"/>
                </a:lnTo>
                <a:lnTo>
                  <a:pt x="28671" y="236"/>
                </a:lnTo>
                <a:lnTo>
                  <a:pt x="28672" y="202"/>
                </a:lnTo>
                <a:lnTo>
                  <a:pt x="28673" y="184"/>
                </a:lnTo>
                <a:lnTo>
                  <a:pt x="28675" y="166"/>
                </a:lnTo>
                <a:lnTo>
                  <a:pt x="28678" y="148"/>
                </a:lnTo>
                <a:lnTo>
                  <a:pt x="28681" y="130"/>
                </a:lnTo>
                <a:lnTo>
                  <a:pt x="28681" y="130"/>
                </a:lnTo>
                <a:lnTo>
                  <a:pt x="28662" y="190"/>
                </a:lnTo>
                <a:lnTo>
                  <a:pt x="28646" y="249"/>
                </a:lnTo>
                <a:lnTo>
                  <a:pt x="28638" y="280"/>
                </a:lnTo>
                <a:lnTo>
                  <a:pt x="28630" y="309"/>
                </a:lnTo>
                <a:lnTo>
                  <a:pt x="28624" y="339"/>
                </a:lnTo>
                <a:lnTo>
                  <a:pt x="28619" y="369"/>
                </a:lnTo>
                <a:lnTo>
                  <a:pt x="28619" y="369"/>
                </a:lnTo>
                <a:lnTo>
                  <a:pt x="28587" y="251"/>
                </a:lnTo>
                <a:lnTo>
                  <a:pt x="28587" y="251"/>
                </a:lnTo>
                <a:lnTo>
                  <a:pt x="28588" y="269"/>
                </a:lnTo>
                <a:lnTo>
                  <a:pt x="28588" y="287"/>
                </a:lnTo>
                <a:lnTo>
                  <a:pt x="28587" y="321"/>
                </a:lnTo>
                <a:lnTo>
                  <a:pt x="28583" y="357"/>
                </a:lnTo>
                <a:lnTo>
                  <a:pt x="28578" y="391"/>
                </a:lnTo>
                <a:lnTo>
                  <a:pt x="28571" y="426"/>
                </a:lnTo>
                <a:lnTo>
                  <a:pt x="28563" y="461"/>
                </a:lnTo>
                <a:lnTo>
                  <a:pt x="28546" y="531"/>
                </a:lnTo>
                <a:lnTo>
                  <a:pt x="28546" y="531"/>
                </a:lnTo>
                <a:lnTo>
                  <a:pt x="28537" y="491"/>
                </a:lnTo>
                <a:lnTo>
                  <a:pt x="28525" y="450"/>
                </a:lnTo>
                <a:lnTo>
                  <a:pt x="28525" y="450"/>
                </a:lnTo>
                <a:lnTo>
                  <a:pt x="28520" y="436"/>
                </a:lnTo>
                <a:lnTo>
                  <a:pt x="28519" y="429"/>
                </a:lnTo>
                <a:lnTo>
                  <a:pt x="28519" y="423"/>
                </a:lnTo>
                <a:lnTo>
                  <a:pt x="28519" y="423"/>
                </a:lnTo>
                <a:lnTo>
                  <a:pt x="28518" y="420"/>
                </a:lnTo>
                <a:lnTo>
                  <a:pt x="28518" y="420"/>
                </a:lnTo>
                <a:lnTo>
                  <a:pt x="28518" y="415"/>
                </a:lnTo>
                <a:lnTo>
                  <a:pt x="28518" y="415"/>
                </a:lnTo>
                <a:lnTo>
                  <a:pt x="28490" y="298"/>
                </a:lnTo>
                <a:lnTo>
                  <a:pt x="28490" y="298"/>
                </a:lnTo>
                <a:lnTo>
                  <a:pt x="28486" y="273"/>
                </a:lnTo>
                <a:lnTo>
                  <a:pt x="28483" y="247"/>
                </a:lnTo>
                <a:lnTo>
                  <a:pt x="28481" y="220"/>
                </a:lnTo>
                <a:lnTo>
                  <a:pt x="28480" y="196"/>
                </a:lnTo>
                <a:lnTo>
                  <a:pt x="28480" y="170"/>
                </a:lnTo>
                <a:lnTo>
                  <a:pt x="28481" y="143"/>
                </a:lnTo>
                <a:lnTo>
                  <a:pt x="28485" y="119"/>
                </a:lnTo>
                <a:lnTo>
                  <a:pt x="28490" y="92"/>
                </a:lnTo>
                <a:lnTo>
                  <a:pt x="28490" y="92"/>
                </a:lnTo>
                <a:lnTo>
                  <a:pt x="28473" y="146"/>
                </a:lnTo>
                <a:lnTo>
                  <a:pt x="28456" y="200"/>
                </a:lnTo>
                <a:lnTo>
                  <a:pt x="28442" y="254"/>
                </a:lnTo>
                <a:lnTo>
                  <a:pt x="28435" y="281"/>
                </a:lnTo>
                <a:lnTo>
                  <a:pt x="28430" y="308"/>
                </a:lnTo>
                <a:lnTo>
                  <a:pt x="28425" y="335"/>
                </a:lnTo>
                <a:lnTo>
                  <a:pt x="28422" y="363"/>
                </a:lnTo>
                <a:lnTo>
                  <a:pt x="28419" y="390"/>
                </a:lnTo>
                <a:lnTo>
                  <a:pt x="28419" y="418"/>
                </a:lnTo>
                <a:lnTo>
                  <a:pt x="28419" y="446"/>
                </a:lnTo>
                <a:lnTo>
                  <a:pt x="28422" y="473"/>
                </a:lnTo>
                <a:lnTo>
                  <a:pt x="28426" y="501"/>
                </a:lnTo>
                <a:lnTo>
                  <a:pt x="28432" y="530"/>
                </a:lnTo>
                <a:lnTo>
                  <a:pt x="28432" y="530"/>
                </a:lnTo>
                <a:lnTo>
                  <a:pt x="28429" y="546"/>
                </a:lnTo>
                <a:lnTo>
                  <a:pt x="28429" y="546"/>
                </a:lnTo>
                <a:lnTo>
                  <a:pt x="28424" y="523"/>
                </a:lnTo>
                <a:lnTo>
                  <a:pt x="28418" y="499"/>
                </a:lnTo>
                <a:lnTo>
                  <a:pt x="28411" y="474"/>
                </a:lnTo>
                <a:lnTo>
                  <a:pt x="28404" y="450"/>
                </a:lnTo>
                <a:lnTo>
                  <a:pt x="28404" y="450"/>
                </a:lnTo>
                <a:lnTo>
                  <a:pt x="28400" y="436"/>
                </a:lnTo>
                <a:lnTo>
                  <a:pt x="28399" y="429"/>
                </a:lnTo>
                <a:lnTo>
                  <a:pt x="28398" y="423"/>
                </a:lnTo>
                <a:lnTo>
                  <a:pt x="28398" y="423"/>
                </a:lnTo>
                <a:lnTo>
                  <a:pt x="28398" y="420"/>
                </a:lnTo>
                <a:lnTo>
                  <a:pt x="28396" y="417"/>
                </a:lnTo>
                <a:lnTo>
                  <a:pt x="28394" y="415"/>
                </a:lnTo>
                <a:lnTo>
                  <a:pt x="28393" y="411"/>
                </a:lnTo>
                <a:lnTo>
                  <a:pt x="28393" y="411"/>
                </a:lnTo>
                <a:lnTo>
                  <a:pt x="28375" y="332"/>
                </a:lnTo>
                <a:lnTo>
                  <a:pt x="28368" y="292"/>
                </a:lnTo>
                <a:lnTo>
                  <a:pt x="28362" y="252"/>
                </a:lnTo>
                <a:lnTo>
                  <a:pt x="28359" y="212"/>
                </a:lnTo>
                <a:lnTo>
                  <a:pt x="28359" y="192"/>
                </a:lnTo>
                <a:lnTo>
                  <a:pt x="28359" y="172"/>
                </a:lnTo>
                <a:lnTo>
                  <a:pt x="28360" y="152"/>
                </a:lnTo>
                <a:lnTo>
                  <a:pt x="28362" y="133"/>
                </a:lnTo>
                <a:lnTo>
                  <a:pt x="28365" y="113"/>
                </a:lnTo>
                <a:lnTo>
                  <a:pt x="28370" y="92"/>
                </a:lnTo>
                <a:lnTo>
                  <a:pt x="28370" y="92"/>
                </a:lnTo>
                <a:lnTo>
                  <a:pt x="28353" y="145"/>
                </a:lnTo>
                <a:lnTo>
                  <a:pt x="28336" y="196"/>
                </a:lnTo>
                <a:lnTo>
                  <a:pt x="28322" y="248"/>
                </a:lnTo>
                <a:lnTo>
                  <a:pt x="28316" y="274"/>
                </a:lnTo>
                <a:lnTo>
                  <a:pt x="28310" y="300"/>
                </a:lnTo>
                <a:lnTo>
                  <a:pt x="28310" y="300"/>
                </a:lnTo>
                <a:lnTo>
                  <a:pt x="28279" y="175"/>
                </a:lnTo>
                <a:lnTo>
                  <a:pt x="28279" y="175"/>
                </a:lnTo>
                <a:lnTo>
                  <a:pt x="28281" y="205"/>
                </a:lnTo>
                <a:lnTo>
                  <a:pt x="28281" y="234"/>
                </a:lnTo>
                <a:lnTo>
                  <a:pt x="28279" y="262"/>
                </a:lnTo>
                <a:lnTo>
                  <a:pt x="28277" y="290"/>
                </a:lnTo>
                <a:lnTo>
                  <a:pt x="28273" y="319"/>
                </a:lnTo>
                <a:lnTo>
                  <a:pt x="28269" y="347"/>
                </a:lnTo>
                <a:lnTo>
                  <a:pt x="28257" y="404"/>
                </a:lnTo>
                <a:lnTo>
                  <a:pt x="28257" y="404"/>
                </a:lnTo>
                <a:lnTo>
                  <a:pt x="28256" y="401"/>
                </a:lnTo>
                <a:lnTo>
                  <a:pt x="28256" y="401"/>
                </a:lnTo>
                <a:lnTo>
                  <a:pt x="28239" y="309"/>
                </a:lnTo>
                <a:lnTo>
                  <a:pt x="28231" y="263"/>
                </a:lnTo>
                <a:lnTo>
                  <a:pt x="28226" y="218"/>
                </a:lnTo>
                <a:lnTo>
                  <a:pt x="28222" y="172"/>
                </a:lnTo>
                <a:lnTo>
                  <a:pt x="28221" y="149"/>
                </a:lnTo>
                <a:lnTo>
                  <a:pt x="28221" y="126"/>
                </a:lnTo>
                <a:lnTo>
                  <a:pt x="28222" y="103"/>
                </a:lnTo>
                <a:lnTo>
                  <a:pt x="28225" y="81"/>
                </a:lnTo>
                <a:lnTo>
                  <a:pt x="28228" y="57"/>
                </a:lnTo>
                <a:lnTo>
                  <a:pt x="28232" y="34"/>
                </a:lnTo>
                <a:lnTo>
                  <a:pt x="28232" y="34"/>
                </a:lnTo>
                <a:lnTo>
                  <a:pt x="28217" y="88"/>
                </a:lnTo>
                <a:lnTo>
                  <a:pt x="28202" y="142"/>
                </a:lnTo>
                <a:lnTo>
                  <a:pt x="28189" y="196"/>
                </a:lnTo>
                <a:lnTo>
                  <a:pt x="28177" y="250"/>
                </a:lnTo>
                <a:lnTo>
                  <a:pt x="28177" y="250"/>
                </a:lnTo>
                <a:lnTo>
                  <a:pt x="28158" y="175"/>
                </a:lnTo>
                <a:lnTo>
                  <a:pt x="28158" y="175"/>
                </a:lnTo>
                <a:lnTo>
                  <a:pt x="28161" y="199"/>
                </a:lnTo>
                <a:lnTo>
                  <a:pt x="28161" y="222"/>
                </a:lnTo>
                <a:lnTo>
                  <a:pt x="28160" y="244"/>
                </a:lnTo>
                <a:lnTo>
                  <a:pt x="28158" y="268"/>
                </a:lnTo>
                <a:lnTo>
                  <a:pt x="28156" y="290"/>
                </a:lnTo>
                <a:lnTo>
                  <a:pt x="28154" y="313"/>
                </a:lnTo>
                <a:lnTo>
                  <a:pt x="28145" y="359"/>
                </a:lnTo>
                <a:lnTo>
                  <a:pt x="28136" y="404"/>
                </a:lnTo>
                <a:lnTo>
                  <a:pt x="28126" y="449"/>
                </a:lnTo>
                <a:lnTo>
                  <a:pt x="28116" y="495"/>
                </a:lnTo>
                <a:lnTo>
                  <a:pt x="28106" y="542"/>
                </a:lnTo>
                <a:lnTo>
                  <a:pt x="28106" y="542"/>
                </a:lnTo>
                <a:lnTo>
                  <a:pt x="28106" y="545"/>
                </a:lnTo>
                <a:lnTo>
                  <a:pt x="28106" y="545"/>
                </a:lnTo>
                <a:lnTo>
                  <a:pt x="28100" y="509"/>
                </a:lnTo>
                <a:lnTo>
                  <a:pt x="28094" y="471"/>
                </a:lnTo>
                <a:lnTo>
                  <a:pt x="28085" y="433"/>
                </a:lnTo>
                <a:lnTo>
                  <a:pt x="28075" y="396"/>
                </a:lnTo>
                <a:lnTo>
                  <a:pt x="28075" y="396"/>
                </a:lnTo>
                <a:lnTo>
                  <a:pt x="28075" y="395"/>
                </a:lnTo>
                <a:lnTo>
                  <a:pt x="28075" y="395"/>
                </a:lnTo>
                <a:lnTo>
                  <a:pt x="28069" y="367"/>
                </a:lnTo>
                <a:lnTo>
                  <a:pt x="28069" y="367"/>
                </a:lnTo>
                <a:lnTo>
                  <a:pt x="28069" y="365"/>
                </a:lnTo>
                <a:lnTo>
                  <a:pt x="28069" y="365"/>
                </a:lnTo>
                <a:lnTo>
                  <a:pt x="28068" y="362"/>
                </a:lnTo>
                <a:lnTo>
                  <a:pt x="28068" y="362"/>
                </a:lnTo>
                <a:lnTo>
                  <a:pt x="28068" y="360"/>
                </a:lnTo>
                <a:lnTo>
                  <a:pt x="28068" y="360"/>
                </a:lnTo>
                <a:lnTo>
                  <a:pt x="28068" y="348"/>
                </a:lnTo>
                <a:lnTo>
                  <a:pt x="28068" y="348"/>
                </a:lnTo>
                <a:lnTo>
                  <a:pt x="28037" y="204"/>
                </a:lnTo>
                <a:lnTo>
                  <a:pt x="28037" y="204"/>
                </a:lnTo>
                <a:lnTo>
                  <a:pt x="28034" y="178"/>
                </a:lnTo>
                <a:lnTo>
                  <a:pt x="28032" y="153"/>
                </a:lnTo>
                <a:lnTo>
                  <a:pt x="28030" y="128"/>
                </a:lnTo>
                <a:lnTo>
                  <a:pt x="28030" y="102"/>
                </a:lnTo>
                <a:lnTo>
                  <a:pt x="28030" y="77"/>
                </a:lnTo>
                <a:lnTo>
                  <a:pt x="28033" y="51"/>
                </a:lnTo>
                <a:lnTo>
                  <a:pt x="28036" y="25"/>
                </a:lnTo>
                <a:lnTo>
                  <a:pt x="28041" y="0"/>
                </a:lnTo>
                <a:lnTo>
                  <a:pt x="28041" y="0"/>
                </a:lnTo>
                <a:lnTo>
                  <a:pt x="28023" y="59"/>
                </a:lnTo>
                <a:lnTo>
                  <a:pt x="28007" y="117"/>
                </a:lnTo>
                <a:lnTo>
                  <a:pt x="27992" y="177"/>
                </a:lnTo>
                <a:lnTo>
                  <a:pt x="27986" y="207"/>
                </a:lnTo>
                <a:lnTo>
                  <a:pt x="27981" y="237"/>
                </a:lnTo>
                <a:lnTo>
                  <a:pt x="27976" y="267"/>
                </a:lnTo>
                <a:lnTo>
                  <a:pt x="27972" y="296"/>
                </a:lnTo>
                <a:lnTo>
                  <a:pt x="27971" y="327"/>
                </a:lnTo>
                <a:lnTo>
                  <a:pt x="27970" y="357"/>
                </a:lnTo>
                <a:lnTo>
                  <a:pt x="27970" y="388"/>
                </a:lnTo>
                <a:lnTo>
                  <a:pt x="27972" y="417"/>
                </a:lnTo>
                <a:lnTo>
                  <a:pt x="27976" y="448"/>
                </a:lnTo>
                <a:lnTo>
                  <a:pt x="27982" y="479"/>
                </a:lnTo>
                <a:lnTo>
                  <a:pt x="27982" y="479"/>
                </a:lnTo>
                <a:lnTo>
                  <a:pt x="27978" y="498"/>
                </a:lnTo>
                <a:lnTo>
                  <a:pt x="27978" y="498"/>
                </a:lnTo>
                <a:lnTo>
                  <a:pt x="27973" y="472"/>
                </a:lnTo>
                <a:lnTo>
                  <a:pt x="27967" y="447"/>
                </a:lnTo>
                <a:lnTo>
                  <a:pt x="27962" y="421"/>
                </a:lnTo>
                <a:lnTo>
                  <a:pt x="27954" y="396"/>
                </a:lnTo>
                <a:lnTo>
                  <a:pt x="27954" y="396"/>
                </a:lnTo>
                <a:lnTo>
                  <a:pt x="27951" y="380"/>
                </a:lnTo>
                <a:lnTo>
                  <a:pt x="27950" y="372"/>
                </a:lnTo>
                <a:lnTo>
                  <a:pt x="27950" y="365"/>
                </a:lnTo>
                <a:lnTo>
                  <a:pt x="27950" y="365"/>
                </a:lnTo>
                <a:lnTo>
                  <a:pt x="27949" y="362"/>
                </a:lnTo>
                <a:lnTo>
                  <a:pt x="27946" y="358"/>
                </a:lnTo>
                <a:lnTo>
                  <a:pt x="27945" y="356"/>
                </a:lnTo>
                <a:lnTo>
                  <a:pt x="27944" y="352"/>
                </a:lnTo>
                <a:lnTo>
                  <a:pt x="27944" y="352"/>
                </a:lnTo>
                <a:lnTo>
                  <a:pt x="27927" y="264"/>
                </a:lnTo>
                <a:lnTo>
                  <a:pt x="27919" y="220"/>
                </a:lnTo>
                <a:lnTo>
                  <a:pt x="27913" y="177"/>
                </a:lnTo>
                <a:lnTo>
                  <a:pt x="27911" y="132"/>
                </a:lnTo>
                <a:lnTo>
                  <a:pt x="27909" y="110"/>
                </a:lnTo>
                <a:lnTo>
                  <a:pt x="27909" y="88"/>
                </a:lnTo>
                <a:lnTo>
                  <a:pt x="27911" y="66"/>
                </a:lnTo>
                <a:lnTo>
                  <a:pt x="27913" y="44"/>
                </a:lnTo>
                <a:lnTo>
                  <a:pt x="27916" y="21"/>
                </a:lnTo>
                <a:lnTo>
                  <a:pt x="27920" y="0"/>
                </a:lnTo>
                <a:lnTo>
                  <a:pt x="27920" y="0"/>
                </a:lnTo>
                <a:lnTo>
                  <a:pt x="27903" y="57"/>
                </a:lnTo>
                <a:lnTo>
                  <a:pt x="27887" y="114"/>
                </a:lnTo>
                <a:lnTo>
                  <a:pt x="27873" y="172"/>
                </a:lnTo>
                <a:lnTo>
                  <a:pt x="27867" y="200"/>
                </a:lnTo>
                <a:lnTo>
                  <a:pt x="27861" y="230"/>
                </a:lnTo>
                <a:lnTo>
                  <a:pt x="27861" y="230"/>
                </a:lnTo>
                <a:lnTo>
                  <a:pt x="27830" y="92"/>
                </a:lnTo>
                <a:lnTo>
                  <a:pt x="27830" y="92"/>
                </a:lnTo>
                <a:lnTo>
                  <a:pt x="27832" y="132"/>
                </a:lnTo>
                <a:lnTo>
                  <a:pt x="27831" y="171"/>
                </a:lnTo>
                <a:lnTo>
                  <a:pt x="27829" y="211"/>
                </a:lnTo>
                <a:lnTo>
                  <a:pt x="27824" y="250"/>
                </a:lnTo>
                <a:lnTo>
                  <a:pt x="27818" y="289"/>
                </a:lnTo>
                <a:lnTo>
                  <a:pt x="27811" y="328"/>
                </a:lnTo>
                <a:lnTo>
                  <a:pt x="27794" y="407"/>
                </a:lnTo>
                <a:lnTo>
                  <a:pt x="27794" y="407"/>
                </a:lnTo>
                <a:lnTo>
                  <a:pt x="27791" y="383"/>
                </a:lnTo>
                <a:lnTo>
                  <a:pt x="27788" y="359"/>
                </a:lnTo>
                <a:lnTo>
                  <a:pt x="27786" y="335"/>
                </a:lnTo>
                <a:lnTo>
                  <a:pt x="27785" y="312"/>
                </a:lnTo>
                <a:lnTo>
                  <a:pt x="27785" y="288"/>
                </a:lnTo>
                <a:lnTo>
                  <a:pt x="27787" y="264"/>
                </a:lnTo>
                <a:lnTo>
                  <a:pt x="27791" y="241"/>
                </a:lnTo>
                <a:lnTo>
                  <a:pt x="27796" y="217"/>
                </a:lnTo>
                <a:lnTo>
                  <a:pt x="27796" y="217"/>
                </a:lnTo>
                <a:lnTo>
                  <a:pt x="27777" y="271"/>
                </a:lnTo>
                <a:lnTo>
                  <a:pt x="27759" y="326"/>
                </a:lnTo>
                <a:lnTo>
                  <a:pt x="27759" y="326"/>
                </a:lnTo>
                <a:lnTo>
                  <a:pt x="27756" y="314"/>
                </a:lnTo>
                <a:lnTo>
                  <a:pt x="27756" y="314"/>
                </a:lnTo>
                <a:lnTo>
                  <a:pt x="27756" y="301"/>
                </a:lnTo>
                <a:lnTo>
                  <a:pt x="27756" y="301"/>
                </a:lnTo>
                <a:lnTo>
                  <a:pt x="27709" y="92"/>
                </a:lnTo>
                <a:lnTo>
                  <a:pt x="27709" y="92"/>
                </a:lnTo>
                <a:lnTo>
                  <a:pt x="27711" y="117"/>
                </a:lnTo>
                <a:lnTo>
                  <a:pt x="27711" y="142"/>
                </a:lnTo>
                <a:lnTo>
                  <a:pt x="27710" y="168"/>
                </a:lnTo>
                <a:lnTo>
                  <a:pt x="27709" y="193"/>
                </a:lnTo>
                <a:lnTo>
                  <a:pt x="27707" y="218"/>
                </a:lnTo>
                <a:lnTo>
                  <a:pt x="27704" y="243"/>
                </a:lnTo>
                <a:lnTo>
                  <a:pt x="27696" y="294"/>
                </a:lnTo>
                <a:lnTo>
                  <a:pt x="27686" y="344"/>
                </a:lnTo>
                <a:lnTo>
                  <a:pt x="27677" y="395"/>
                </a:lnTo>
                <a:lnTo>
                  <a:pt x="27666" y="445"/>
                </a:lnTo>
                <a:lnTo>
                  <a:pt x="27657" y="495"/>
                </a:lnTo>
                <a:lnTo>
                  <a:pt x="27657" y="495"/>
                </a:lnTo>
                <a:lnTo>
                  <a:pt x="27651" y="541"/>
                </a:lnTo>
                <a:lnTo>
                  <a:pt x="27651" y="541"/>
                </a:lnTo>
                <a:lnTo>
                  <a:pt x="27647" y="527"/>
                </a:lnTo>
                <a:lnTo>
                  <a:pt x="27647" y="527"/>
                </a:lnTo>
                <a:lnTo>
                  <a:pt x="27648" y="504"/>
                </a:lnTo>
                <a:lnTo>
                  <a:pt x="27648" y="480"/>
                </a:lnTo>
                <a:lnTo>
                  <a:pt x="27647" y="455"/>
                </a:lnTo>
                <a:lnTo>
                  <a:pt x="27646" y="431"/>
                </a:lnTo>
                <a:lnTo>
                  <a:pt x="27644" y="408"/>
                </a:lnTo>
                <a:lnTo>
                  <a:pt x="27640" y="383"/>
                </a:lnTo>
                <a:lnTo>
                  <a:pt x="27632" y="334"/>
                </a:lnTo>
                <a:lnTo>
                  <a:pt x="27632" y="334"/>
                </a:lnTo>
                <a:lnTo>
                  <a:pt x="27632" y="321"/>
                </a:lnTo>
                <a:lnTo>
                  <a:pt x="27632" y="321"/>
                </a:lnTo>
                <a:lnTo>
                  <a:pt x="27603" y="181"/>
                </a:lnTo>
                <a:lnTo>
                  <a:pt x="27603" y="181"/>
                </a:lnTo>
                <a:lnTo>
                  <a:pt x="27605" y="175"/>
                </a:lnTo>
                <a:lnTo>
                  <a:pt x="27605" y="175"/>
                </a:lnTo>
                <a:lnTo>
                  <a:pt x="27602" y="180"/>
                </a:lnTo>
                <a:lnTo>
                  <a:pt x="27602" y="180"/>
                </a:lnTo>
                <a:lnTo>
                  <a:pt x="27584" y="95"/>
                </a:lnTo>
                <a:lnTo>
                  <a:pt x="27584" y="95"/>
                </a:lnTo>
                <a:lnTo>
                  <a:pt x="27587" y="132"/>
                </a:lnTo>
                <a:lnTo>
                  <a:pt x="27586" y="168"/>
                </a:lnTo>
                <a:lnTo>
                  <a:pt x="27584" y="204"/>
                </a:lnTo>
                <a:lnTo>
                  <a:pt x="27581" y="241"/>
                </a:lnTo>
                <a:lnTo>
                  <a:pt x="27581" y="241"/>
                </a:lnTo>
                <a:lnTo>
                  <a:pt x="27570" y="274"/>
                </a:lnTo>
                <a:lnTo>
                  <a:pt x="27560" y="308"/>
                </a:lnTo>
                <a:lnTo>
                  <a:pt x="27550" y="341"/>
                </a:lnTo>
                <a:lnTo>
                  <a:pt x="27543" y="376"/>
                </a:lnTo>
                <a:lnTo>
                  <a:pt x="27537" y="410"/>
                </a:lnTo>
                <a:lnTo>
                  <a:pt x="27533" y="445"/>
                </a:lnTo>
                <a:lnTo>
                  <a:pt x="27533" y="479"/>
                </a:lnTo>
                <a:lnTo>
                  <a:pt x="27533" y="497"/>
                </a:lnTo>
                <a:lnTo>
                  <a:pt x="27535" y="513"/>
                </a:lnTo>
                <a:lnTo>
                  <a:pt x="27535" y="513"/>
                </a:lnTo>
                <a:lnTo>
                  <a:pt x="27532" y="530"/>
                </a:lnTo>
                <a:lnTo>
                  <a:pt x="27532" y="530"/>
                </a:lnTo>
                <a:lnTo>
                  <a:pt x="27531" y="541"/>
                </a:lnTo>
                <a:lnTo>
                  <a:pt x="27531" y="541"/>
                </a:lnTo>
                <a:lnTo>
                  <a:pt x="27525" y="520"/>
                </a:lnTo>
                <a:lnTo>
                  <a:pt x="27518" y="500"/>
                </a:lnTo>
                <a:lnTo>
                  <a:pt x="27518" y="500"/>
                </a:lnTo>
                <a:lnTo>
                  <a:pt x="27514" y="487"/>
                </a:lnTo>
                <a:lnTo>
                  <a:pt x="27513" y="481"/>
                </a:lnTo>
                <a:lnTo>
                  <a:pt x="27512" y="475"/>
                </a:lnTo>
                <a:lnTo>
                  <a:pt x="27512" y="475"/>
                </a:lnTo>
                <a:lnTo>
                  <a:pt x="27512" y="473"/>
                </a:lnTo>
                <a:lnTo>
                  <a:pt x="27510" y="471"/>
                </a:lnTo>
                <a:lnTo>
                  <a:pt x="27509" y="467"/>
                </a:lnTo>
                <a:lnTo>
                  <a:pt x="27507" y="465"/>
                </a:lnTo>
                <a:lnTo>
                  <a:pt x="27507" y="465"/>
                </a:lnTo>
                <a:lnTo>
                  <a:pt x="27490" y="392"/>
                </a:lnTo>
                <a:lnTo>
                  <a:pt x="27482" y="357"/>
                </a:lnTo>
                <a:lnTo>
                  <a:pt x="27477" y="320"/>
                </a:lnTo>
                <a:lnTo>
                  <a:pt x="27473" y="284"/>
                </a:lnTo>
                <a:lnTo>
                  <a:pt x="27473" y="267"/>
                </a:lnTo>
                <a:lnTo>
                  <a:pt x="27473" y="248"/>
                </a:lnTo>
                <a:lnTo>
                  <a:pt x="27474" y="230"/>
                </a:lnTo>
                <a:lnTo>
                  <a:pt x="27477" y="212"/>
                </a:lnTo>
                <a:lnTo>
                  <a:pt x="27479" y="193"/>
                </a:lnTo>
                <a:lnTo>
                  <a:pt x="27484" y="175"/>
                </a:lnTo>
                <a:lnTo>
                  <a:pt x="27484" y="175"/>
                </a:lnTo>
                <a:lnTo>
                  <a:pt x="27462" y="236"/>
                </a:lnTo>
                <a:lnTo>
                  <a:pt x="27452" y="267"/>
                </a:lnTo>
                <a:lnTo>
                  <a:pt x="27442" y="296"/>
                </a:lnTo>
                <a:lnTo>
                  <a:pt x="27442" y="296"/>
                </a:lnTo>
                <a:lnTo>
                  <a:pt x="27441" y="288"/>
                </a:lnTo>
                <a:lnTo>
                  <a:pt x="27441" y="288"/>
                </a:lnTo>
                <a:lnTo>
                  <a:pt x="27441" y="276"/>
                </a:lnTo>
                <a:lnTo>
                  <a:pt x="27441" y="276"/>
                </a:lnTo>
                <a:lnTo>
                  <a:pt x="27394" y="58"/>
                </a:lnTo>
                <a:lnTo>
                  <a:pt x="27394" y="58"/>
                </a:lnTo>
                <a:lnTo>
                  <a:pt x="27395" y="82"/>
                </a:lnTo>
                <a:lnTo>
                  <a:pt x="27395" y="104"/>
                </a:lnTo>
                <a:lnTo>
                  <a:pt x="27395" y="128"/>
                </a:lnTo>
                <a:lnTo>
                  <a:pt x="27394" y="152"/>
                </a:lnTo>
                <a:lnTo>
                  <a:pt x="27390" y="198"/>
                </a:lnTo>
                <a:lnTo>
                  <a:pt x="27384" y="244"/>
                </a:lnTo>
                <a:lnTo>
                  <a:pt x="27376" y="290"/>
                </a:lnTo>
                <a:lnTo>
                  <a:pt x="27367" y="337"/>
                </a:lnTo>
                <a:lnTo>
                  <a:pt x="27350" y="429"/>
                </a:lnTo>
                <a:lnTo>
                  <a:pt x="27350" y="429"/>
                </a:lnTo>
                <a:lnTo>
                  <a:pt x="27345" y="403"/>
                </a:lnTo>
                <a:lnTo>
                  <a:pt x="27340" y="376"/>
                </a:lnTo>
                <a:lnTo>
                  <a:pt x="27338" y="350"/>
                </a:lnTo>
                <a:lnTo>
                  <a:pt x="27335" y="324"/>
                </a:lnTo>
                <a:lnTo>
                  <a:pt x="27335" y="296"/>
                </a:lnTo>
                <a:lnTo>
                  <a:pt x="27337" y="270"/>
                </a:lnTo>
                <a:lnTo>
                  <a:pt x="27340" y="244"/>
                </a:lnTo>
                <a:lnTo>
                  <a:pt x="27346" y="217"/>
                </a:lnTo>
                <a:lnTo>
                  <a:pt x="27346" y="217"/>
                </a:lnTo>
                <a:lnTo>
                  <a:pt x="27321" y="292"/>
                </a:lnTo>
                <a:lnTo>
                  <a:pt x="27321" y="292"/>
                </a:lnTo>
                <a:lnTo>
                  <a:pt x="27320" y="288"/>
                </a:lnTo>
                <a:lnTo>
                  <a:pt x="27320" y="288"/>
                </a:lnTo>
                <a:lnTo>
                  <a:pt x="27320" y="276"/>
                </a:lnTo>
                <a:lnTo>
                  <a:pt x="27320" y="276"/>
                </a:lnTo>
                <a:lnTo>
                  <a:pt x="27273" y="58"/>
                </a:lnTo>
                <a:lnTo>
                  <a:pt x="27273" y="58"/>
                </a:lnTo>
                <a:lnTo>
                  <a:pt x="27274" y="84"/>
                </a:lnTo>
                <a:lnTo>
                  <a:pt x="27275" y="110"/>
                </a:lnTo>
                <a:lnTo>
                  <a:pt x="27274" y="138"/>
                </a:lnTo>
                <a:lnTo>
                  <a:pt x="27273" y="164"/>
                </a:lnTo>
                <a:lnTo>
                  <a:pt x="27270" y="190"/>
                </a:lnTo>
                <a:lnTo>
                  <a:pt x="27267" y="216"/>
                </a:lnTo>
                <a:lnTo>
                  <a:pt x="27259" y="268"/>
                </a:lnTo>
                <a:lnTo>
                  <a:pt x="27250" y="320"/>
                </a:lnTo>
                <a:lnTo>
                  <a:pt x="27241" y="372"/>
                </a:lnTo>
                <a:lnTo>
                  <a:pt x="27230" y="424"/>
                </a:lnTo>
                <a:lnTo>
                  <a:pt x="27220" y="477"/>
                </a:lnTo>
                <a:lnTo>
                  <a:pt x="27220" y="477"/>
                </a:lnTo>
                <a:lnTo>
                  <a:pt x="27217" y="501"/>
                </a:lnTo>
                <a:lnTo>
                  <a:pt x="27214" y="526"/>
                </a:lnTo>
                <a:lnTo>
                  <a:pt x="27211" y="575"/>
                </a:lnTo>
                <a:lnTo>
                  <a:pt x="27211" y="575"/>
                </a:lnTo>
                <a:lnTo>
                  <a:pt x="27211" y="575"/>
                </a:lnTo>
                <a:lnTo>
                  <a:pt x="27201" y="538"/>
                </a:lnTo>
                <a:lnTo>
                  <a:pt x="27190" y="500"/>
                </a:lnTo>
                <a:lnTo>
                  <a:pt x="27190" y="500"/>
                </a:lnTo>
                <a:lnTo>
                  <a:pt x="27185" y="487"/>
                </a:lnTo>
                <a:lnTo>
                  <a:pt x="27184" y="481"/>
                </a:lnTo>
                <a:lnTo>
                  <a:pt x="27184" y="475"/>
                </a:lnTo>
                <a:lnTo>
                  <a:pt x="27184" y="475"/>
                </a:lnTo>
                <a:lnTo>
                  <a:pt x="27184" y="473"/>
                </a:lnTo>
                <a:lnTo>
                  <a:pt x="27181" y="471"/>
                </a:lnTo>
                <a:lnTo>
                  <a:pt x="27181" y="471"/>
                </a:lnTo>
                <a:lnTo>
                  <a:pt x="27161" y="394"/>
                </a:lnTo>
                <a:lnTo>
                  <a:pt x="27161" y="394"/>
                </a:lnTo>
                <a:lnTo>
                  <a:pt x="27156" y="366"/>
                </a:lnTo>
                <a:lnTo>
                  <a:pt x="27150" y="339"/>
                </a:lnTo>
                <a:lnTo>
                  <a:pt x="27147" y="312"/>
                </a:lnTo>
                <a:lnTo>
                  <a:pt x="27144" y="284"/>
                </a:lnTo>
                <a:lnTo>
                  <a:pt x="27144" y="257"/>
                </a:lnTo>
                <a:lnTo>
                  <a:pt x="27146" y="230"/>
                </a:lnTo>
                <a:lnTo>
                  <a:pt x="27149" y="203"/>
                </a:lnTo>
                <a:lnTo>
                  <a:pt x="27155" y="175"/>
                </a:lnTo>
                <a:lnTo>
                  <a:pt x="27155" y="175"/>
                </a:lnTo>
                <a:lnTo>
                  <a:pt x="27137" y="225"/>
                </a:lnTo>
                <a:lnTo>
                  <a:pt x="27121" y="274"/>
                </a:lnTo>
                <a:lnTo>
                  <a:pt x="27105" y="324"/>
                </a:lnTo>
                <a:lnTo>
                  <a:pt x="27099" y="348"/>
                </a:lnTo>
                <a:lnTo>
                  <a:pt x="27093" y="373"/>
                </a:lnTo>
                <a:lnTo>
                  <a:pt x="27090" y="398"/>
                </a:lnTo>
                <a:lnTo>
                  <a:pt x="27086" y="423"/>
                </a:lnTo>
                <a:lnTo>
                  <a:pt x="27084" y="448"/>
                </a:lnTo>
                <a:lnTo>
                  <a:pt x="27084" y="473"/>
                </a:lnTo>
                <a:lnTo>
                  <a:pt x="27085" y="499"/>
                </a:lnTo>
                <a:lnTo>
                  <a:pt x="27088" y="524"/>
                </a:lnTo>
                <a:lnTo>
                  <a:pt x="27091" y="550"/>
                </a:lnTo>
                <a:lnTo>
                  <a:pt x="27097" y="575"/>
                </a:lnTo>
                <a:lnTo>
                  <a:pt x="27097" y="575"/>
                </a:lnTo>
                <a:lnTo>
                  <a:pt x="27097" y="575"/>
                </a:lnTo>
                <a:lnTo>
                  <a:pt x="27090" y="575"/>
                </a:lnTo>
                <a:lnTo>
                  <a:pt x="27090" y="575"/>
                </a:lnTo>
                <a:lnTo>
                  <a:pt x="27080" y="538"/>
                </a:lnTo>
                <a:lnTo>
                  <a:pt x="27069" y="500"/>
                </a:lnTo>
                <a:lnTo>
                  <a:pt x="27069" y="500"/>
                </a:lnTo>
                <a:lnTo>
                  <a:pt x="27065" y="487"/>
                </a:lnTo>
                <a:lnTo>
                  <a:pt x="27064" y="481"/>
                </a:lnTo>
                <a:lnTo>
                  <a:pt x="27063" y="475"/>
                </a:lnTo>
                <a:lnTo>
                  <a:pt x="27063" y="475"/>
                </a:lnTo>
                <a:lnTo>
                  <a:pt x="27063" y="473"/>
                </a:lnTo>
                <a:lnTo>
                  <a:pt x="27060" y="471"/>
                </a:lnTo>
                <a:lnTo>
                  <a:pt x="27059" y="467"/>
                </a:lnTo>
                <a:lnTo>
                  <a:pt x="27058" y="465"/>
                </a:lnTo>
                <a:lnTo>
                  <a:pt x="27058" y="465"/>
                </a:lnTo>
                <a:lnTo>
                  <a:pt x="27040" y="392"/>
                </a:lnTo>
                <a:lnTo>
                  <a:pt x="27033" y="357"/>
                </a:lnTo>
                <a:lnTo>
                  <a:pt x="27027" y="320"/>
                </a:lnTo>
                <a:lnTo>
                  <a:pt x="27023" y="284"/>
                </a:lnTo>
                <a:lnTo>
                  <a:pt x="27023" y="267"/>
                </a:lnTo>
                <a:lnTo>
                  <a:pt x="27023" y="248"/>
                </a:lnTo>
                <a:lnTo>
                  <a:pt x="27025" y="230"/>
                </a:lnTo>
                <a:lnTo>
                  <a:pt x="27027" y="212"/>
                </a:lnTo>
                <a:lnTo>
                  <a:pt x="27031" y="193"/>
                </a:lnTo>
                <a:lnTo>
                  <a:pt x="27034" y="175"/>
                </a:lnTo>
                <a:lnTo>
                  <a:pt x="27034" y="175"/>
                </a:lnTo>
                <a:lnTo>
                  <a:pt x="27018" y="223"/>
                </a:lnTo>
                <a:lnTo>
                  <a:pt x="27001" y="270"/>
                </a:lnTo>
                <a:lnTo>
                  <a:pt x="26987" y="316"/>
                </a:lnTo>
                <a:lnTo>
                  <a:pt x="26981" y="340"/>
                </a:lnTo>
                <a:lnTo>
                  <a:pt x="26975" y="364"/>
                </a:lnTo>
                <a:lnTo>
                  <a:pt x="26975" y="364"/>
                </a:lnTo>
                <a:lnTo>
                  <a:pt x="26944" y="251"/>
                </a:lnTo>
                <a:lnTo>
                  <a:pt x="26944" y="251"/>
                </a:lnTo>
                <a:lnTo>
                  <a:pt x="26945" y="271"/>
                </a:lnTo>
                <a:lnTo>
                  <a:pt x="26946" y="292"/>
                </a:lnTo>
                <a:lnTo>
                  <a:pt x="26945" y="312"/>
                </a:lnTo>
                <a:lnTo>
                  <a:pt x="26944" y="332"/>
                </a:lnTo>
                <a:lnTo>
                  <a:pt x="26939" y="372"/>
                </a:lnTo>
                <a:lnTo>
                  <a:pt x="26932" y="411"/>
                </a:lnTo>
                <a:lnTo>
                  <a:pt x="26932" y="411"/>
                </a:lnTo>
                <a:lnTo>
                  <a:pt x="26925" y="377"/>
                </a:lnTo>
                <a:lnTo>
                  <a:pt x="26918" y="341"/>
                </a:lnTo>
                <a:lnTo>
                  <a:pt x="26913" y="306"/>
                </a:lnTo>
                <a:lnTo>
                  <a:pt x="26910" y="271"/>
                </a:lnTo>
                <a:lnTo>
                  <a:pt x="26908" y="236"/>
                </a:lnTo>
                <a:lnTo>
                  <a:pt x="26908" y="202"/>
                </a:lnTo>
                <a:lnTo>
                  <a:pt x="26910" y="184"/>
                </a:lnTo>
                <a:lnTo>
                  <a:pt x="26912" y="166"/>
                </a:lnTo>
                <a:lnTo>
                  <a:pt x="26916" y="148"/>
                </a:lnTo>
                <a:lnTo>
                  <a:pt x="26919" y="130"/>
                </a:lnTo>
                <a:lnTo>
                  <a:pt x="26919" y="130"/>
                </a:lnTo>
                <a:lnTo>
                  <a:pt x="26900" y="190"/>
                </a:lnTo>
                <a:lnTo>
                  <a:pt x="26882" y="249"/>
                </a:lnTo>
                <a:lnTo>
                  <a:pt x="26875" y="280"/>
                </a:lnTo>
                <a:lnTo>
                  <a:pt x="26867" y="309"/>
                </a:lnTo>
                <a:lnTo>
                  <a:pt x="26861" y="339"/>
                </a:lnTo>
                <a:lnTo>
                  <a:pt x="26856" y="369"/>
                </a:lnTo>
                <a:lnTo>
                  <a:pt x="26856" y="369"/>
                </a:lnTo>
                <a:lnTo>
                  <a:pt x="26823" y="251"/>
                </a:lnTo>
                <a:lnTo>
                  <a:pt x="26823" y="251"/>
                </a:lnTo>
                <a:lnTo>
                  <a:pt x="26824" y="269"/>
                </a:lnTo>
                <a:lnTo>
                  <a:pt x="26825" y="287"/>
                </a:lnTo>
                <a:lnTo>
                  <a:pt x="26824" y="321"/>
                </a:lnTo>
                <a:lnTo>
                  <a:pt x="26821" y="357"/>
                </a:lnTo>
                <a:lnTo>
                  <a:pt x="26815" y="391"/>
                </a:lnTo>
                <a:lnTo>
                  <a:pt x="26808" y="426"/>
                </a:lnTo>
                <a:lnTo>
                  <a:pt x="26801" y="461"/>
                </a:lnTo>
                <a:lnTo>
                  <a:pt x="26783" y="531"/>
                </a:lnTo>
                <a:lnTo>
                  <a:pt x="26783" y="531"/>
                </a:lnTo>
                <a:lnTo>
                  <a:pt x="26773" y="491"/>
                </a:lnTo>
                <a:lnTo>
                  <a:pt x="26761" y="450"/>
                </a:lnTo>
                <a:lnTo>
                  <a:pt x="26761" y="450"/>
                </a:lnTo>
                <a:lnTo>
                  <a:pt x="26758" y="436"/>
                </a:lnTo>
                <a:lnTo>
                  <a:pt x="26757" y="429"/>
                </a:lnTo>
                <a:lnTo>
                  <a:pt x="26757" y="423"/>
                </a:lnTo>
                <a:lnTo>
                  <a:pt x="26757" y="423"/>
                </a:lnTo>
                <a:lnTo>
                  <a:pt x="26755" y="420"/>
                </a:lnTo>
                <a:lnTo>
                  <a:pt x="26755" y="420"/>
                </a:lnTo>
                <a:lnTo>
                  <a:pt x="26755" y="415"/>
                </a:lnTo>
                <a:lnTo>
                  <a:pt x="26755" y="415"/>
                </a:lnTo>
                <a:lnTo>
                  <a:pt x="26727" y="298"/>
                </a:lnTo>
                <a:lnTo>
                  <a:pt x="26727" y="298"/>
                </a:lnTo>
                <a:lnTo>
                  <a:pt x="26723" y="273"/>
                </a:lnTo>
                <a:lnTo>
                  <a:pt x="26720" y="247"/>
                </a:lnTo>
                <a:lnTo>
                  <a:pt x="26718" y="220"/>
                </a:lnTo>
                <a:lnTo>
                  <a:pt x="26716" y="196"/>
                </a:lnTo>
                <a:lnTo>
                  <a:pt x="26718" y="170"/>
                </a:lnTo>
                <a:lnTo>
                  <a:pt x="26719" y="143"/>
                </a:lnTo>
                <a:lnTo>
                  <a:pt x="26722" y="119"/>
                </a:lnTo>
                <a:lnTo>
                  <a:pt x="26727" y="92"/>
                </a:lnTo>
                <a:lnTo>
                  <a:pt x="26727" y="92"/>
                </a:lnTo>
                <a:lnTo>
                  <a:pt x="26710" y="146"/>
                </a:lnTo>
                <a:lnTo>
                  <a:pt x="26694" y="200"/>
                </a:lnTo>
                <a:lnTo>
                  <a:pt x="26678" y="254"/>
                </a:lnTo>
                <a:lnTo>
                  <a:pt x="26672" y="281"/>
                </a:lnTo>
                <a:lnTo>
                  <a:pt x="26667" y="308"/>
                </a:lnTo>
                <a:lnTo>
                  <a:pt x="26663" y="335"/>
                </a:lnTo>
                <a:lnTo>
                  <a:pt x="26659" y="363"/>
                </a:lnTo>
                <a:lnTo>
                  <a:pt x="26657" y="390"/>
                </a:lnTo>
                <a:lnTo>
                  <a:pt x="26656" y="418"/>
                </a:lnTo>
                <a:lnTo>
                  <a:pt x="26657" y="446"/>
                </a:lnTo>
                <a:lnTo>
                  <a:pt x="26659" y="473"/>
                </a:lnTo>
                <a:lnTo>
                  <a:pt x="26663" y="501"/>
                </a:lnTo>
                <a:lnTo>
                  <a:pt x="26669" y="530"/>
                </a:lnTo>
                <a:lnTo>
                  <a:pt x="26669" y="530"/>
                </a:lnTo>
                <a:lnTo>
                  <a:pt x="26665" y="546"/>
                </a:lnTo>
                <a:lnTo>
                  <a:pt x="26665" y="546"/>
                </a:lnTo>
                <a:lnTo>
                  <a:pt x="26661" y="523"/>
                </a:lnTo>
                <a:lnTo>
                  <a:pt x="26655" y="499"/>
                </a:lnTo>
                <a:lnTo>
                  <a:pt x="26649" y="474"/>
                </a:lnTo>
                <a:lnTo>
                  <a:pt x="26640" y="450"/>
                </a:lnTo>
                <a:lnTo>
                  <a:pt x="26640" y="450"/>
                </a:lnTo>
                <a:lnTo>
                  <a:pt x="26637" y="436"/>
                </a:lnTo>
                <a:lnTo>
                  <a:pt x="26636" y="429"/>
                </a:lnTo>
                <a:lnTo>
                  <a:pt x="26636" y="423"/>
                </a:lnTo>
                <a:lnTo>
                  <a:pt x="26636" y="423"/>
                </a:lnTo>
                <a:lnTo>
                  <a:pt x="26635" y="420"/>
                </a:lnTo>
                <a:lnTo>
                  <a:pt x="26633" y="417"/>
                </a:lnTo>
                <a:lnTo>
                  <a:pt x="26631" y="415"/>
                </a:lnTo>
                <a:lnTo>
                  <a:pt x="26631" y="411"/>
                </a:lnTo>
                <a:lnTo>
                  <a:pt x="26631" y="411"/>
                </a:lnTo>
                <a:lnTo>
                  <a:pt x="26613" y="332"/>
                </a:lnTo>
                <a:lnTo>
                  <a:pt x="26606" y="292"/>
                </a:lnTo>
                <a:lnTo>
                  <a:pt x="26600" y="252"/>
                </a:lnTo>
                <a:lnTo>
                  <a:pt x="26597" y="212"/>
                </a:lnTo>
                <a:lnTo>
                  <a:pt x="26597" y="192"/>
                </a:lnTo>
                <a:lnTo>
                  <a:pt x="26597" y="172"/>
                </a:lnTo>
                <a:lnTo>
                  <a:pt x="26598" y="152"/>
                </a:lnTo>
                <a:lnTo>
                  <a:pt x="26599" y="133"/>
                </a:lnTo>
                <a:lnTo>
                  <a:pt x="26602" y="113"/>
                </a:lnTo>
                <a:lnTo>
                  <a:pt x="26607" y="92"/>
                </a:lnTo>
                <a:lnTo>
                  <a:pt x="26607" y="92"/>
                </a:lnTo>
                <a:lnTo>
                  <a:pt x="26589" y="145"/>
                </a:lnTo>
                <a:lnTo>
                  <a:pt x="26574" y="196"/>
                </a:lnTo>
                <a:lnTo>
                  <a:pt x="26560" y="248"/>
                </a:lnTo>
                <a:lnTo>
                  <a:pt x="26554" y="274"/>
                </a:lnTo>
                <a:lnTo>
                  <a:pt x="26548" y="300"/>
                </a:lnTo>
                <a:lnTo>
                  <a:pt x="26548" y="300"/>
                </a:lnTo>
                <a:lnTo>
                  <a:pt x="26517" y="175"/>
                </a:lnTo>
                <a:lnTo>
                  <a:pt x="26517" y="175"/>
                </a:lnTo>
                <a:lnTo>
                  <a:pt x="26518" y="205"/>
                </a:lnTo>
                <a:lnTo>
                  <a:pt x="26518" y="234"/>
                </a:lnTo>
                <a:lnTo>
                  <a:pt x="26517" y="262"/>
                </a:lnTo>
                <a:lnTo>
                  <a:pt x="26514" y="290"/>
                </a:lnTo>
                <a:lnTo>
                  <a:pt x="26510" y="319"/>
                </a:lnTo>
                <a:lnTo>
                  <a:pt x="26505" y="347"/>
                </a:lnTo>
                <a:lnTo>
                  <a:pt x="26495" y="404"/>
                </a:lnTo>
                <a:lnTo>
                  <a:pt x="26495" y="404"/>
                </a:lnTo>
                <a:lnTo>
                  <a:pt x="26493" y="401"/>
                </a:lnTo>
                <a:lnTo>
                  <a:pt x="26493" y="401"/>
                </a:lnTo>
                <a:lnTo>
                  <a:pt x="26476" y="309"/>
                </a:lnTo>
                <a:lnTo>
                  <a:pt x="26468" y="263"/>
                </a:lnTo>
                <a:lnTo>
                  <a:pt x="26463" y="218"/>
                </a:lnTo>
                <a:lnTo>
                  <a:pt x="26459" y="172"/>
                </a:lnTo>
                <a:lnTo>
                  <a:pt x="26459" y="149"/>
                </a:lnTo>
                <a:lnTo>
                  <a:pt x="26459" y="126"/>
                </a:lnTo>
                <a:lnTo>
                  <a:pt x="26460" y="103"/>
                </a:lnTo>
                <a:lnTo>
                  <a:pt x="26463" y="81"/>
                </a:lnTo>
                <a:lnTo>
                  <a:pt x="26465" y="57"/>
                </a:lnTo>
                <a:lnTo>
                  <a:pt x="26470" y="34"/>
                </a:lnTo>
                <a:lnTo>
                  <a:pt x="26470" y="34"/>
                </a:lnTo>
                <a:lnTo>
                  <a:pt x="26454" y="88"/>
                </a:lnTo>
                <a:lnTo>
                  <a:pt x="26440" y="142"/>
                </a:lnTo>
                <a:lnTo>
                  <a:pt x="26426" y="196"/>
                </a:lnTo>
                <a:lnTo>
                  <a:pt x="26415" y="250"/>
                </a:lnTo>
                <a:lnTo>
                  <a:pt x="26415" y="250"/>
                </a:lnTo>
                <a:lnTo>
                  <a:pt x="26396" y="175"/>
                </a:lnTo>
                <a:lnTo>
                  <a:pt x="26396" y="175"/>
                </a:lnTo>
                <a:lnTo>
                  <a:pt x="26397" y="199"/>
                </a:lnTo>
                <a:lnTo>
                  <a:pt x="26397" y="222"/>
                </a:lnTo>
                <a:lnTo>
                  <a:pt x="26397" y="244"/>
                </a:lnTo>
                <a:lnTo>
                  <a:pt x="26396" y="268"/>
                </a:lnTo>
                <a:lnTo>
                  <a:pt x="26394" y="290"/>
                </a:lnTo>
                <a:lnTo>
                  <a:pt x="26390" y="313"/>
                </a:lnTo>
                <a:lnTo>
                  <a:pt x="26383" y="359"/>
                </a:lnTo>
                <a:lnTo>
                  <a:pt x="26374" y="404"/>
                </a:lnTo>
                <a:lnTo>
                  <a:pt x="26363" y="449"/>
                </a:lnTo>
                <a:lnTo>
                  <a:pt x="26353" y="495"/>
                </a:lnTo>
                <a:lnTo>
                  <a:pt x="26344" y="542"/>
                </a:lnTo>
                <a:lnTo>
                  <a:pt x="26344" y="542"/>
                </a:lnTo>
                <a:lnTo>
                  <a:pt x="26343" y="545"/>
                </a:lnTo>
                <a:lnTo>
                  <a:pt x="26343" y="545"/>
                </a:lnTo>
                <a:lnTo>
                  <a:pt x="26338" y="509"/>
                </a:lnTo>
                <a:lnTo>
                  <a:pt x="26331" y="471"/>
                </a:lnTo>
                <a:lnTo>
                  <a:pt x="26323" y="433"/>
                </a:lnTo>
                <a:lnTo>
                  <a:pt x="26312" y="396"/>
                </a:lnTo>
                <a:lnTo>
                  <a:pt x="26312" y="396"/>
                </a:lnTo>
                <a:lnTo>
                  <a:pt x="26312" y="395"/>
                </a:lnTo>
                <a:lnTo>
                  <a:pt x="26312" y="395"/>
                </a:lnTo>
                <a:lnTo>
                  <a:pt x="26307" y="367"/>
                </a:lnTo>
                <a:lnTo>
                  <a:pt x="26307" y="367"/>
                </a:lnTo>
                <a:lnTo>
                  <a:pt x="26307" y="365"/>
                </a:lnTo>
                <a:lnTo>
                  <a:pt x="26307" y="365"/>
                </a:lnTo>
                <a:lnTo>
                  <a:pt x="26306" y="362"/>
                </a:lnTo>
                <a:lnTo>
                  <a:pt x="26306" y="362"/>
                </a:lnTo>
                <a:lnTo>
                  <a:pt x="26306" y="360"/>
                </a:lnTo>
                <a:lnTo>
                  <a:pt x="26306" y="360"/>
                </a:lnTo>
                <a:lnTo>
                  <a:pt x="26306" y="348"/>
                </a:lnTo>
                <a:lnTo>
                  <a:pt x="26306" y="348"/>
                </a:lnTo>
                <a:lnTo>
                  <a:pt x="26275" y="204"/>
                </a:lnTo>
                <a:lnTo>
                  <a:pt x="26275" y="204"/>
                </a:lnTo>
                <a:lnTo>
                  <a:pt x="26272" y="178"/>
                </a:lnTo>
                <a:lnTo>
                  <a:pt x="26269" y="153"/>
                </a:lnTo>
                <a:lnTo>
                  <a:pt x="26268" y="128"/>
                </a:lnTo>
                <a:lnTo>
                  <a:pt x="26267" y="102"/>
                </a:lnTo>
                <a:lnTo>
                  <a:pt x="26268" y="77"/>
                </a:lnTo>
                <a:lnTo>
                  <a:pt x="26270" y="51"/>
                </a:lnTo>
                <a:lnTo>
                  <a:pt x="26273" y="25"/>
                </a:lnTo>
                <a:lnTo>
                  <a:pt x="26279" y="0"/>
                </a:lnTo>
                <a:lnTo>
                  <a:pt x="26279" y="0"/>
                </a:lnTo>
                <a:lnTo>
                  <a:pt x="26261" y="59"/>
                </a:lnTo>
                <a:lnTo>
                  <a:pt x="26244" y="117"/>
                </a:lnTo>
                <a:lnTo>
                  <a:pt x="26230" y="177"/>
                </a:lnTo>
                <a:lnTo>
                  <a:pt x="26223" y="207"/>
                </a:lnTo>
                <a:lnTo>
                  <a:pt x="26218" y="237"/>
                </a:lnTo>
                <a:lnTo>
                  <a:pt x="26214" y="267"/>
                </a:lnTo>
                <a:lnTo>
                  <a:pt x="26210" y="296"/>
                </a:lnTo>
                <a:lnTo>
                  <a:pt x="26208" y="327"/>
                </a:lnTo>
                <a:lnTo>
                  <a:pt x="26208" y="357"/>
                </a:lnTo>
                <a:lnTo>
                  <a:pt x="26208" y="388"/>
                </a:lnTo>
                <a:lnTo>
                  <a:pt x="26210" y="417"/>
                </a:lnTo>
                <a:lnTo>
                  <a:pt x="26214" y="448"/>
                </a:lnTo>
                <a:lnTo>
                  <a:pt x="26219" y="479"/>
                </a:lnTo>
                <a:lnTo>
                  <a:pt x="26219" y="479"/>
                </a:lnTo>
                <a:lnTo>
                  <a:pt x="26216" y="498"/>
                </a:lnTo>
                <a:lnTo>
                  <a:pt x="26216" y="498"/>
                </a:lnTo>
                <a:lnTo>
                  <a:pt x="26211" y="472"/>
                </a:lnTo>
                <a:lnTo>
                  <a:pt x="26205" y="447"/>
                </a:lnTo>
                <a:lnTo>
                  <a:pt x="26199" y="421"/>
                </a:lnTo>
                <a:lnTo>
                  <a:pt x="26192" y="396"/>
                </a:lnTo>
                <a:lnTo>
                  <a:pt x="26192" y="396"/>
                </a:lnTo>
                <a:lnTo>
                  <a:pt x="26189" y="380"/>
                </a:lnTo>
                <a:lnTo>
                  <a:pt x="26187" y="372"/>
                </a:lnTo>
                <a:lnTo>
                  <a:pt x="26186" y="365"/>
                </a:lnTo>
                <a:lnTo>
                  <a:pt x="26186" y="365"/>
                </a:lnTo>
                <a:lnTo>
                  <a:pt x="26185" y="362"/>
                </a:lnTo>
                <a:lnTo>
                  <a:pt x="26184" y="358"/>
                </a:lnTo>
                <a:lnTo>
                  <a:pt x="26181" y="356"/>
                </a:lnTo>
                <a:lnTo>
                  <a:pt x="26181" y="352"/>
                </a:lnTo>
                <a:lnTo>
                  <a:pt x="26181" y="352"/>
                </a:lnTo>
                <a:lnTo>
                  <a:pt x="26164" y="264"/>
                </a:lnTo>
                <a:lnTo>
                  <a:pt x="26157" y="220"/>
                </a:lnTo>
                <a:lnTo>
                  <a:pt x="26151" y="177"/>
                </a:lnTo>
                <a:lnTo>
                  <a:pt x="26147" y="132"/>
                </a:lnTo>
                <a:lnTo>
                  <a:pt x="26147" y="110"/>
                </a:lnTo>
                <a:lnTo>
                  <a:pt x="26147" y="88"/>
                </a:lnTo>
                <a:lnTo>
                  <a:pt x="26148" y="66"/>
                </a:lnTo>
                <a:lnTo>
                  <a:pt x="26151" y="44"/>
                </a:lnTo>
                <a:lnTo>
                  <a:pt x="26153" y="21"/>
                </a:lnTo>
                <a:lnTo>
                  <a:pt x="26158" y="0"/>
                </a:lnTo>
                <a:lnTo>
                  <a:pt x="26158" y="0"/>
                </a:lnTo>
                <a:lnTo>
                  <a:pt x="26141" y="57"/>
                </a:lnTo>
                <a:lnTo>
                  <a:pt x="26125" y="114"/>
                </a:lnTo>
                <a:lnTo>
                  <a:pt x="26110" y="172"/>
                </a:lnTo>
                <a:lnTo>
                  <a:pt x="26104" y="200"/>
                </a:lnTo>
                <a:lnTo>
                  <a:pt x="26098" y="230"/>
                </a:lnTo>
                <a:lnTo>
                  <a:pt x="26098" y="230"/>
                </a:lnTo>
                <a:lnTo>
                  <a:pt x="26068" y="92"/>
                </a:lnTo>
                <a:lnTo>
                  <a:pt x="26068" y="92"/>
                </a:lnTo>
                <a:lnTo>
                  <a:pt x="26069" y="121"/>
                </a:lnTo>
                <a:lnTo>
                  <a:pt x="26069" y="149"/>
                </a:lnTo>
                <a:lnTo>
                  <a:pt x="26068" y="179"/>
                </a:lnTo>
                <a:lnTo>
                  <a:pt x="26065" y="207"/>
                </a:lnTo>
                <a:lnTo>
                  <a:pt x="26063" y="236"/>
                </a:lnTo>
                <a:lnTo>
                  <a:pt x="26058" y="264"/>
                </a:lnTo>
                <a:lnTo>
                  <a:pt x="26049" y="322"/>
                </a:lnTo>
                <a:lnTo>
                  <a:pt x="26049" y="322"/>
                </a:lnTo>
                <a:lnTo>
                  <a:pt x="26049" y="296"/>
                </a:lnTo>
                <a:lnTo>
                  <a:pt x="26050" y="270"/>
                </a:lnTo>
                <a:lnTo>
                  <a:pt x="26053" y="243"/>
                </a:lnTo>
                <a:lnTo>
                  <a:pt x="26059" y="217"/>
                </a:lnTo>
                <a:lnTo>
                  <a:pt x="26059" y="217"/>
                </a:lnTo>
                <a:lnTo>
                  <a:pt x="26045" y="260"/>
                </a:lnTo>
                <a:lnTo>
                  <a:pt x="26031" y="302"/>
                </a:lnTo>
                <a:lnTo>
                  <a:pt x="26018" y="345"/>
                </a:lnTo>
                <a:lnTo>
                  <a:pt x="26006" y="388"/>
                </a:lnTo>
                <a:lnTo>
                  <a:pt x="26006" y="388"/>
                </a:lnTo>
                <a:lnTo>
                  <a:pt x="26001" y="351"/>
                </a:lnTo>
                <a:lnTo>
                  <a:pt x="25994" y="314"/>
                </a:lnTo>
                <a:lnTo>
                  <a:pt x="25994" y="314"/>
                </a:lnTo>
                <a:lnTo>
                  <a:pt x="25994" y="301"/>
                </a:lnTo>
                <a:lnTo>
                  <a:pt x="25994" y="301"/>
                </a:lnTo>
                <a:lnTo>
                  <a:pt x="25947" y="92"/>
                </a:lnTo>
                <a:lnTo>
                  <a:pt x="25947" y="92"/>
                </a:lnTo>
                <a:lnTo>
                  <a:pt x="25948" y="113"/>
                </a:lnTo>
                <a:lnTo>
                  <a:pt x="25949" y="134"/>
                </a:lnTo>
                <a:lnTo>
                  <a:pt x="25948" y="174"/>
                </a:lnTo>
                <a:lnTo>
                  <a:pt x="25944" y="216"/>
                </a:lnTo>
                <a:lnTo>
                  <a:pt x="25940" y="256"/>
                </a:lnTo>
                <a:lnTo>
                  <a:pt x="25932" y="298"/>
                </a:lnTo>
                <a:lnTo>
                  <a:pt x="25925" y="339"/>
                </a:lnTo>
                <a:lnTo>
                  <a:pt x="25909" y="421"/>
                </a:lnTo>
                <a:lnTo>
                  <a:pt x="25909" y="421"/>
                </a:lnTo>
                <a:lnTo>
                  <a:pt x="25903" y="378"/>
                </a:lnTo>
                <a:lnTo>
                  <a:pt x="25896" y="334"/>
                </a:lnTo>
                <a:lnTo>
                  <a:pt x="25896" y="334"/>
                </a:lnTo>
                <a:lnTo>
                  <a:pt x="25896" y="321"/>
                </a:lnTo>
                <a:lnTo>
                  <a:pt x="25896" y="321"/>
                </a:lnTo>
                <a:lnTo>
                  <a:pt x="25867" y="181"/>
                </a:lnTo>
                <a:lnTo>
                  <a:pt x="25867" y="181"/>
                </a:lnTo>
                <a:lnTo>
                  <a:pt x="25868" y="175"/>
                </a:lnTo>
                <a:lnTo>
                  <a:pt x="25868" y="175"/>
                </a:lnTo>
                <a:lnTo>
                  <a:pt x="25866" y="180"/>
                </a:lnTo>
                <a:lnTo>
                  <a:pt x="25866" y="180"/>
                </a:lnTo>
                <a:lnTo>
                  <a:pt x="25848" y="95"/>
                </a:lnTo>
                <a:lnTo>
                  <a:pt x="25848" y="95"/>
                </a:lnTo>
                <a:lnTo>
                  <a:pt x="25851" y="132"/>
                </a:lnTo>
                <a:lnTo>
                  <a:pt x="25851" y="168"/>
                </a:lnTo>
                <a:lnTo>
                  <a:pt x="25848" y="204"/>
                </a:lnTo>
                <a:lnTo>
                  <a:pt x="25845" y="239"/>
                </a:lnTo>
                <a:lnTo>
                  <a:pt x="25845" y="239"/>
                </a:lnTo>
                <a:lnTo>
                  <a:pt x="25834" y="274"/>
                </a:lnTo>
                <a:lnTo>
                  <a:pt x="25823" y="308"/>
                </a:lnTo>
                <a:lnTo>
                  <a:pt x="25814" y="341"/>
                </a:lnTo>
                <a:lnTo>
                  <a:pt x="25807" y="376"/>
                </a:lnTo>
                <a:lnTo>
                  <a:pt x="25801" y="410"/>
                </a:lnTo>
                <a:lnTo>
                  <a:pt x="25797" y="445"/>
                </a:lnTo>
                <a:lnTo>
                  <a:pt x="25797" y="479"/>
                </a:lnTo>
                <a:lnTo>
                  <a:pt x="25797" y="497"/>
                </a:lnTo>
                <a:lnTo>
                  <a:pt x="25800" y="513"/>
                </a:lnTo>
                <a:lnTo>
                  <a:pt x="25800" y="513"/>
                </a:lnTo>
                <a:lnTo>
                  <a:pt x="25796" y="530"/>
                </a:lnTo>
                <a:lnTo>
                  <a:pt x="25796" y="530"/>
                </a:lnTo>
                <a:lnTo>
                  <a:pt x="25795" y="541"/>
                </a:lnTo>
                <a:lnTo>
                  <a:pt x="25795" y="541"/>
                </a:lnTo>
                <a:lnTo>
                  <a:pt x="25789" y="520"/>
                </a:lnTo>
                <a:lnTo>
                  <a:pt x="25782" y="500"/>
                </a:lnTo>
                <a:lnTo>
                  <a:pt x="25782" y="500"/>
                </a:lnTo>
                <a:lnTo>
                  <a:pt x="25778" y="487"/>
                </a:lnTo>
                <a:lnTo>
                  <a:pt x="25777" y="481"/>
                </a:lnTo>
                <a:lnTo>
                  <a:pt x="25776" y="475"/>
                </a:lnTo>
                <a:lnTo>
                  <a:pt x="25776" y="475"/>
                </a:lnTo>
                <a:lnTo>
                  <a:pt x="25776" y="473"/>
                </a:lnTo>
                <a:lnTo>
                  <a:pt x="25774" y="471"/>
                </a:lnTo>
                <a:lnTo>
                  <a:pt x="25772" y="467"/>
                </a:lnTo>
                <a:lnTo>
                  <a:pt x="25771" y="465"/>
                </a:lnTo>
                <a:lnTo>
                  <a:pt x="25771" y="465"/>
                </a:lnTo>
                <a:lnTo>
                  <a:pt x="25753" y="392"/>
                </a:lnTo>
                <a:lnTo>
                  <a:pt x="25746" y="357"/>
                </a:lnTo>
                <a:lnTo>
                  <a:pt x="25740" y="320"/>
                </a:lnTo>
                <a:lnTo>
                  <a:pt x="25737" y="284"/>
                </a:lnTo>
                <a:lnTo>
                  <a:pt x="25737" y="267"/>
                </a:lnTo>
                <a:lnTo>
                  <a:pt x="25737" y="248"/>
                </a:lnTo>
                <a:lnTo>
                  <a:pt x="25738" y="230"/>
                </a:lnTo>
                <a:lnTo>
                  <a:pt x="25740" y="212"/>
                </a:lnTo>
                <a:lnTo>
                  <a:pt x="25743" y="193"/>
                </a:lnTo>
                <a:lnTo>
                  <a:pt x="25747" y="175"/>
                </a:lnTo>
                <a:lnTo>
                  <a:pt x="25747" y="175"/>
                </a:lnTo>
                <a:lnTo>
                  <a:pt x="25726" y="236"/>
                </a:lnTo>
                <a:lnTo>
                  <a:pt x="25715" y="267"/>
                </a:lnTo>
                <a:lnTo>
                  <a:pt x="25706" y="296"/>
                </a:lnTo>
                <a:lnTo>
                  <a:pt x="25706" y="296"/>
                </a:lnTo>
                <a:lnTo>
                  <a:pt x="25705" y="288"/>
                </a:lnTo>
                <a:lnTo>
                  <a:pt x="25705" y="288"/>
                </a:lnTo>
                <a:lnTo>
                  <a:pt x="25705" y="276"/>
                </a:lnTo>
                <a:lnTo>
                  <a:pt x="25705" y="276"/>
                </a:lnTo>
                <a:lnTo>
                  <a:pt x="25657" y="58"/>
                </a:lnTo>
                <a:lnTo>
                  <a:pt x="25657" y="58"/>
                </a:lnTo>
                <a:lnTo>
                  <a:pt x="25659" y="82"/>
                </a:lnTo>
                <a:lnTo>
                  <a:pt x="25659" y="104"/>
                </a:lnTo>
                <a:lnTo>
                  <a:pt x="25659" y="128"/>
                </a:lnTo>
                <a:lnTo>
                  <a:pt x="25657" y="152"/>
                </a:lnTo>
                <a:lnTo>
                  <a:pt x="25654" y="198"/>
                </a:lnTo>
                <a:lnTo>
                  <a:pt x="25648" y="244"/>
                </a:lnTo>
                <a:lnTo>
                  <a:pt x="25641" y="290"/>
                </a:lnTo>
                <a:lnTo>
                  <a:pt x="25631" y="337"/>
                </a:lnTo>
                <a:lnTo>
                  <a:pt x="25613" y="429"/>
                </a:lnTo>
                <a:lnTo>
                  <a:pt x="25613" y="429"/>
                </a:lnTo>
                <a:lnTo>
                  <a:pt x="25609" y="403"/>
                </a:lnTo>
                <a:lnTo>
                  <a:pt x="25604" y="376"/>
                </a:lnTo>
                <a:lnTo>
                  <a:pt x="25602" y="350"/>
                </a:lnTo>
                <a:lnTo>
                  <a:pt x="25599" y="324"/>
                </a:lnTo>
                <a:lnTo>
                  <a:pt x="25599" y="296"/>
                </a:lnTo>
                <a:lnTo>
                  <a:pt x="25600" y="270"/>
                </a:lnTo>
                <a:lnTo>
                  <a:pt x="25604" y="244"/>
                </a:lnTo>
                <a:lnTo>
                  <a:pt x="25610" y="217"/>
                </a:lnTo>
                <a:lnTo>
                  <a:pt x="25610" y="217"/>
                </a:lnTo>
                <a:lnTo>
                  <a:pt x="25585" y="292"/>
                </a:lnTo>
                <a:lnTo>
                  <a:pt x="25585" y="292"/>
                </a:lnTo>
                <a:lnTo>
                  <a:pt x="25584" y="288"/>
                </a:lnTo>
                <a:lnTo>
                  <a:pt x="25584" y="288"/>
                </a:lnTo>
                <a:lnTo>
                  <a:pt x="25584" y="276"/>
                </a:lnTo>
                <a:lnTo>
                  <a:pt x="25584" y="276"/>
                </a:lnTo>
                <a:lnTo>
                  <a:pt x="25536" y="58"/>
                </a:lnTo>
                <a:lnTo>
                  <a:pt x="25536" y="58"/>
                </a:lnTo>
                <a:lnTo>
                  <a:pt x="25539" y="84"/>
                </a:lnTo>
                <a:lnTo>
                  <a:pt x="25539" y="110"/>
                </a:lnTo>
                <a:lnTo>
                  <a:pt x="25538" y="138"/>
                </a:lnTo>
                <a:lnTo>
                  <a:pt x="25536" y="164"/>
                </a:lnTo>
                <a:lnTo>
                  <a:pt x="25534" y="190"/>
                </a:lnTo>
                <a:lnTo>
                  <a:pt x="25530" y="216"/>
                </a:lnTo>
                <a:lnTo>
                  <a:pt x="25523" y="268"/>
                </a:lnTo>
                <a:lnTo>
                  <a:pt x="25514" y="320"/>
                </a:lnTo>
                <a:lnTo>
                  <a:pt x="25504" y="372"/>
                </a:lnTo>
                <a:lnTo>
                  <a:pt x="25494" y="424"/>
                </a:lnTo>
                <a:lnTo>
                  <a:pt x="25484" y="477"/>
                </a:lnTo>
                <a:lnTo>
                  <a:pt x="25484" y="477"/>
                </a:lnTo>
                <a:lnTo>
                  <a:pt x="25481" y="501"/>
                </a:lnTo>
                <a:lnTo>
                  <a:pt x="25478" y="526"/>
                </a:lnTo>
                <a:lnTo>
                  <a:pt x="25475" y="575"/>
                </a:lnTo>
                <a:lnTo>
                  <a:pt x="25475" y="575"/>
                </a:lnTo>
                <a:lnTo>
                  <a:pt x="25475" y="575"/>
                </a:lnTo>
                <a:lnTo>
                  <a:pt x="25465" y="538"/>
                </a:lnTo>
                <a:lnTo>
                  <a:pt x="25453" y="500"/>
                </a:lnTo>
                <a:lnTo>
                  <a:pt x="25453" y="500"/>
                </a:lnTo>
                <a:lnTo>
                  <a:pt x="25450" y="487"/>
                </a:lnTo>
                <a:lnTo>
                  <a:pt x="25449" y="481"/>
                </a:lnTo>
                <a:lnTo>
                  <a:pt x="25447" y="475"/>
                </a:lnTo>
                <a:lnTo>
                  <a:pt x="25447" y="475"/>
                </a:lnTo>
                <a:lnTo>
                  <a:pt x="25447" y="473"/>
                </a:lnTo>
                <a:lnTo>
                  <a:pt x="25445" y="471"/>
                </a:lnTo>
                <a:lnTo>
                  <a:pt x="25445" y="471"/>
                </a:lnTo>
                <a:lnTo>
                  <a:pt x="25425" y="394"/>
                </a:lnTo>
                <a:lnTo>
                  <a:pt x="25425" y="394"/>
                </a:lnTo>
                <a:lnTo>
                  <a:pt x="25420" y="366"/>
                </a:lnTo>
                <a:lnTo>
                  <a:pt x="25414" y="339"/>
                </a:lnTo>
                <a:lnTo>
                  <a:pt x="25411" y="312"/>
                </a:lnTo>
                <a:lnTo>
                  <a:pt x="25408" y="284"/>
                </a:lnTo>
                <a:lnTo>
                  <a:pt x="25408" y="257"/>
                </a:lnTo>
                <a:lnTo>
                  <a:pt x="25409" y="230"/>
                </a:lnTo>
                <a:lnTo>
                  <a:pt x="25413" y="203"/>
                </a:lnTo>
                <a:lnTo>
                  <a:pt x="25419" y="175"/>
                </a:lnTo>
                <a:lnTo>
                  <a:pt x="25419" y="175"/>
                </a:lnTo>
                <a:lnTo>
                  <a:pt x="25401" y="225"/>
                </a:lnTo>
                <a:lnTo>
                  <a:pt x="25385" y="274"/>
                </a:lnTo>
                <a:lnTo>
                  <a:pt x="25369" y="324"/>
                </a:lnTo>
                <a:lnTo>
                  <a:pt x="25363" y="348"/>
                </a:lnTo>
                <a:lnTo>
                  <a:pt x="25358" y="373"/>
                </a:lnTo>
                <a:lnTo>
                  <a:pt x="25354" y="398"/>
                </a:lnTo>
                <a:lnTo>
                  <a:pt x="25350" y="423"/>
                </a:lnTo>
                <a:lnTo>
                  <a:pt x="25348" y="448"/>
                </a:lnTo>
                <a:lnTo>
                  <a:pt x="25348" y="473"/>
                </a:lnTo>
                <a:lnTo>
                  <a:pt x="25349" y="499"/>
                </a:lnTo>
                <a:lnTo>
                  <a:pt x="25351" y="524"/>
                </a:lnTo>
                <a:lnTo>
                  <a:pt x="25355" y="550"/>
                </a:lnTo>
                <a:lnTo>
                  <a:pt x="25362" y="575"/>
                </a:lnTo>
                <a:lnTo>
                  <a:pt x="25362" y="575"/>
                </a:lnTo>
                <a:lnTo>
                  <a:pt x="25362" y="575"/>
                </a:lnTo>
                <a:lnTo>
                  <a:pt x="25355" y="575"/>
                </a:lnTo>
                <a:lnTo>
                  <a:pt x="25355" y="575"/>
                </a:lnTo>
                <a:lnTo>
                  <a:pt x="25344" y="538"/>
                </a:lnTo>
                <a:lnTo>
                  <a:pt x="25332" y="500"/>
                </a:lnTo>
                <a:lnTo>
                  <a:pt x="25332" y="500"/>
                </a:lnTo>
                <a:lnTo>
                  <a:pt x="25329" y="487"/>
                </a:lnTo>
                <a:lnTo>
                  <a:pt x="25328" y="481"/>
                </a:lnTo>
                <a:lnTo>
                  <a:pt x="25326" y="475"/>
                </a:lnTo>
                <a:lnTo>
                  <a:pt x="25326" y="475"/>
                </a:lnTo>
                <a:lnTo>
                  <a:pt x="25326" y="473"/>
                </a:lnTo>
                <a:lnTo>
                  <a:pt x="25324" y="471"/>
                </a:lnTo>
                <a:lnTo>
                  <a:pt x="25323" y="467"/>
                </a:lnTo>
                <a:lnTo>
                  <a:pt x="25322" y="465"/>
                </a:lnTo>
                <a:lnTo>
                  <a:pt x="25322" y="465"/>
                </a:lnTo>
                <a:lnTo>
                  <a:pt x="25304" y="392"/>
                </a:lnTo>
                <a:lnTo>
                  <a:pt x="25297" y="357"/>
                </a:lnTo>
                <a:lnTo>
                  <a:pt x="25291" y="320"/>
                </a:lnTo>
                <a:lnTo>
                  <a:pt x="25288" y="284"/>
                </a:lnTo>
                <a:lnTo>
                  <a:pt x="25287" y="267"/>
                </a:lnTo>
                <a:lnTo>
                  <a:pt x="25287" y="248"/>
                </a:lnTo>
                <a:lnTo>
                  <a:pt x="25288" y="230"/>
                </a:lnTo>
                <a:lnTo>
                  <a:pt x="25291" y="212"/>
                </a:lnTo>
                <a:lnTo>
                  <a:pt x="25294" y="193"/>
                </a:lnTo>
                <a:lnTo>
                  <a:pt x="25298" y="175"/>
                </a:lnTo>
                <a:lnTo>
                  <a:pt x="25298" y="175"/>
                </a:lnTo>
                <a:lnTo>
                  <a:pt x="25281" y="223"/>
                </a:lnTo>
                <a:lnTo>
                  <a:pt x="25265" y="270"/>
                </a:lnTo>
                <a:lnTo>
                  <a:pt x="25251" y="316"/>
                </a:lnTo>
                <a:lnTo>
                  <a:pt x="25245" y="340"/>
                </a:lnTo>
                <a:lnTo>
                  <a:pt x="25239" y="364"/>
                </a:lnTo>
                <a:lnTo>
                  <a:pt x="25239" y="364"/>
                </a:lnTo>
                <a:lnTo>
                  <a:pt x="25208" y="251"/>
                </a:lnTo>
                <a:lnTo>
                  <a:pt x="25208" y="251"/>
                </a:lnTo>
                <a:lnTo>
                  <a:pt x="25209" y="271"/>
                </a:lnTo>
                <a:lnTo>
                  <a:pt x="25210" y="292"/>
                </a:lnTo>
                <a:lnTo>
                  <a:pt x="25209" y="312"/>
                </a:lnTo>
                <a:lnTo>
                  <a:pt x="25208" y="332"/>
                </a:lnTo>
                <a:lnTo>
                  <a:pt x="25203" y="372"/>
                </a:lnTo>
                <a:lnTo>
                  <a:pt x="25196" y="411"/>
                </a:lnTo>
                <a:lnTo>
                  <a:pt x="25196" y="411"/>
                </a:lnTo>
                <a:lnTo>
                  <a:pt x="25189" y="377"/>
                </a:lnTo>
                <a:lnTo>
                  <a:pt x="25182" y="341"/>
                </a:lnTo>
                <a:lnTo>
                  <a:pt x="25177" y="306"/>
                </a:lnTo>
                <a:lnTo>
                  <a:pt x="25173" y="271"/>
                </a:lnTo>
                <a:lnTo>
                  <a:pt x="25172" y="236"/>
                </a:lnTo>
                <a:lnTo>
                  <a:pt x="25172" y="202"/>
                </a:lnTo>
                <a:lnTo>
                  <a:pt x="25175" y="184"/>
                </a:lnTo>
                <a:lnTo>
                  <a:pt x="25176" y="166"/>
                </a:lnTo>
                <a:lnTo>
                  <a:pt x="25179" y="148"/>
                </a:lnTo>
                <a:lnTo>
                  <a:pt x="25183" y="130"/>
                </a:lnTo>
                <a:lnTo>
                  <a:pt x="25183" y="130"/>
                </a:lnTo>
                <a:lnTo>
                  <a:pt x="25164" y="190"/>
                </a:lnTo>
                <a:lnTo>
                  <a:pt x="25146" y="249"/>
                </a:lnTo>
                <a:lnTo>
                  <a:pt x="25139" y="280"/>
                </a:lnTo>
                <a:lnTo>
                  <a:pt x="25132" y="309"/>
                </a:lnTo>
                <a:lnTo>
                  <a:pt x="25125" y="339"/>
                </a:lnTo>
                <a:lnTo>
                  <a:pt x="25120" y="369"/>
                </a:lnTo>
                <a:lnTo>
                  <a:pt x="25120" y="369"/>
                </a:lnTo>
                <a:lnTo>
                  <a:pt x="25087" y="251"/>
                </a:lnTo>
                <a:lnTo>
                  <a:pt x="25087" y="251"/>
                </a:lnTo>
                <a:lnTo>
                  <a:pt x="25088" y="269"/>
                </a:lnTo>
                <a:lnTo>
                  <a:pt x="25089" y="287"/>
                </a:lnTo>
                <a:lnTo>
                  <a:pt x="25088" y="321"/>
                </a:lnTo>
                <a:lnTo>
                  <a:pt x="25085" y="357"/>
                </a:lnTo>
                <a:lnTo>
                  <a:pt x="25079" y="391"/>
                </a:lnTo>
                <a:lnTo>
                  <a:pt x="25073" y="426"/>
                </a:lnTo>
                <a:lnTo>
                  <a:pt x="25064" y="461"/>
                </a:lnTo>
                <a:lnTo>
                  <a:pt x="25047" y="531"/>
                </a:lnTo>
                <a:lnTo>
                  <a:pt x="25047" y="531"/>
                </a:lnTo>
                <a:lnTo>
                  <a:pt x="25037" y="491"/>
                </a:lnTo>
                <a:lnTo>
                  <a:pt x="25025" y="450"/>
                </a:lnTo>
                <a:lnTo>
                  <a:pt x="25025" y="450"/>
                </a:lnTo>
                <a:lnTo>
                  <a:pt x="25022" y="436"/>
                </a:lnTo>
                <a:lnTo>
                  <a:pt x="25020" y="429"/>
                </a:lnTo>
                <a:lnTo>
                  <a:pt x="25020" y="423"/>
                </a:lnTo>
                <a:lnTo>
                  <a:pt x="25020" y="423"/>
                </a:lnTo>
                <a:lnTo>
                  <a:pt x="25019" y="420"/>
                </a:lnTo>
                <a:lnTo>
                  <a:pt x="25019" y="420"/>
                </a:lnTo>
                <a:lnTo>
                  <a:pt x="25019" y="415"/>
                </a:lnTo>
                <a:lnTo>
                  <a:pt x="25019" y="415"/>
                </a:lnTo>
                <a:lnTo>
                  <a:pt x="24991" y="298"/>
                </a:lnTo>
                <a:lnTo>
                  <a:pt x="24991" y="298"/>
                </a:lnTo>
                <a:lnTo>
                  <a:pt x="24987" y="273"/>
                </a:lnTo>
                <a:lnTo>
                  <a:pt x="24984" y="247"/>
                </a:lnTo>
                <a:lnTo>
                  <a:pt x="24981" y="220"/>
                </a:lnTo>
                <a:lnTo>
                  <a:pt x="24980" y="196"/>
                </a:lnTo>
                <a:lnTo>
                  <a:pt x="24981" y="170"/>
                </a:lnTo>
                <a:lnTo>
                  <a:pt x="24983" y="143"/>
                </a:lnTo>
                <a:lnTo>
                  <a:pt x="24986" y="119"/>
                </a:lnTo>
                <a:lnTo>
                  <a:pt x="24992" y="92"/>
                </a:lnTo>
                <a:lnTo>
                  <a:pt x="24992" y="92"/>
                </a:lnTo>
                <a:lnTo>
                  <a:pt x="24974" y="146"/>
                </a:lnTo>
                <a:lnTo>
                  <a:pt x="24958" y="200"/>
                </a:lnTo>
                <a:lnTo>
                  <a:pt x="24942" y="254"/>
                </a:lnTo>
                <a:lnTo>
                  <a:pt x="24936" y="281"/>
                </a:lnTo>
                <a:lnTo>
                  <a:pt x="24930" y="308"/>
                </a:lnTo>
                <a:lnTo>
                  <a:pt x="24927" y="335"/>
                </a:lnTo>
                <a:lnTo>
                  <a:pt x="24923" y="363"/>
                </a:lnTo>
                <a:lnTo>
                  <a:pt x="24921" y="390"/>
                </a:lnTo>
                <a:lnTo>
                  <a:pt x="24920" y="418"/>
                </a:lnTo>
                <a:lnTo>
                  <a:pt x="24921" y="446"/>
                </a:lnTo>
                <a:lnTo>
                  <a:pt x="24923" y="473"/>
                </a:lnTo>
                <a:lnTo>
                  <a:pt x="24927" y="501"/>
                </a:lnTo>
                <a:lnTo>
                  <a:pt x="24933" y="530"/>
                </a:lnTo>
                <a:lnTo>
                  <a:pt x="24933" y="530"/>
                </a:lnTo>
                <a:lnTo>
                  <a:pt x="24929" y="546"/>
                </a:lnTo>
                <a:lnTo>
                  <a:pt x="24929" y="546"/>
                </a:lnTo>
                <a:lnTo>
                  <a:pt x="24924" y="523"/>
                </a:lnTo>
                <a:lnTo>
                  <a:pt x="24918" y="499"/>
                </a:lnTo>
                <a:lnTo>
                  <a:pt x="24913" y="474"/>
                </a:lnTo>
                <a:lnTo>
                  <a:pt x="24905" y="450"/>
                </a:lnTo>
                <a:lnTo>
                  <a:pt x="24905" y="450"/>
                </a:lnTo>
                <a:lnTo>
                  <a:pt x="24901" y="436"/>
                </a:lnTo>
                <a:lnTo>
                  <a:pt x="24900" y="429"/>
                </a:lnTo>
                <a:lnTo>
                  <a:pt x="24900" y="423"/>
                </a:lnTo>
                <a:lnTo>
                  <a:pt x="24900" y="423"/>
                </a:lnTo>
                <a:lnTo>
                  <a:pt x="24898" y="420"/>
                </a:lnTo>
                <a:lnTo>
                  <a:pt x="24897" y="417"/>
                </a:lnTo>
                <a:lnTo>
                  <a:pt x="24895" y="415"/>
                </a:lnTo>
                <a:lnTo>
                  <a:pt x="24895" y="411"/>
                </a:lnTo>
                <a:lnTo>
                  <a:pt x="24895" y="411"/>
                </a:lnTo>
                <a:lnTo>
                  <a:pt x="24877" y="332"/>
                </a:lnTo>
                <a:lnTo>
                  <a:pt x="24870" y="292"/>
                </a:lnTo>
                <a:lnTo>
                  <a:pt x="24864" y="252"/>
                </a:lnTo>
                <a:lnTo>
                  <a:pt x="24860" y="212"/>
                </a:lnTo>
                <a:lnTo>
                  <a:pt x="24860" y="192"/>
                </a:lnTo>
                <a:lnTo>
                  <a:pt x="24860" y="172"/>
                </a:lnTo>
                <a:lnTo>
                  <a:pt x="24862" y="152"/>
                </a:lnTo>
                <a:lnTo>
                  <a:pt x="24864" y="133"/>
                </a:lnTo>
                <a:lnTo>
                  <a:pt x="24866" y="113"/>
                </a:lnTo>
                <a:lnTo>
                  <a:pt x="24871" y="92"/>
                </a:lnTo>
                <a:lnTo>
                  <a:pt x="24871" y="92"/>
                </a:lnTo>
                <a:lnTo>
                  <a:pt x="24854" y="145"/>
                </a:lnTo>
                <a:lnTo>
                  <a:pt x="24838" y="196"/>
                </a:lnTo>
                <a:lnTo>
                  <a:pt x="24824" y="248"/>
                </a:lnTo>
                <a:lnTo>
                  <a:pt x="24818" y="274"/>
                </a:lnTo>
                <a:lnTo>
                  <a:pt x="24812" y="300"/>
                </a:lnTo>
                <a:lnTo>
                  <a:pt x="24812" y="300"/>
                </a:lnTo>
                <a:lnTo>
                  <a:pt x="24781" y="175"/>
                </a:lnTo>
                <a:lnTo>
                  <a:pt x="24781" y="175"/>
                </a:lnTo>
                <a:lnTo>
                  <a:pt x="24782" y="205"/>
                </a:lnTo>
                <a:lnTo>
                  <a:pt x="24782" y="234"/>
                </a:lnTo>
                <a:lnTo>
                  <a:pt x="24781" y="262"/>
                </a:lnTo>
                <a:lnTo>
                  <a:pt x="24777" y="290"/>
                </a:lnTo>
                <a:lnTo>
                  <a:pt x="24774" y="319"/>
                </a:lnTo>
                <a:lnTo>
                  <a:pt x="24769" y="347"/>
                </a:lnTo>
                <a:lnTo>
                  <a:pt x="24758" y="404"/>
                </a:lnTo>
                <a:lnTo>
                  <a:pt x="24758" y="404"/>
                </a:lnTo>
                <a:lnTo>
                  <a:pt x="24757" y="401"/>
                </a:lnTo>
                <a:lnTo>
                  <a:pt x="24757" y="401"/>
                </a:lnTo>
                <a:lnTo>
                  <a:pt x="24739" y="309"/>
                </a:lnTo>
                <a:lnTo>
                  <a:pt x="24732" y="263"/>
                </a:lnTo>
                <a:lnTo>
                  <a:pt x="24726" y="218"/>
                </a:lnTo>
                <a:lnTo>
                  <a:pt x="24723" y="172"/>
                </a:lnTo>
                <a:lnTo>
                  <a:pt x="24723" y="149"/>
                </a:lnTo>
                <a:lnTo>
                  <a:pt x="24723" y="126"/>
                </a:lnTo>
                <a:lnTo>
                  <a:pt x="24724" y="103"/>
                </a:lnTo>
                <a:lnTo>
                  <a:pt x="24726" y="81"/>
                </a:lnTo>
                <a:lnTo>
                  <a:pt x="24729" y="57"/>
                </a:lnTo>
                <a:lnTo>
                  <a:pt x="24733" y="34"/>
                </a:lnTo>
                <a:lnTo>
                  <a:pt x="24733" y="34"/>
                </a:lnTo>
                <a:lnTo>
                  <a:pt x="24718" y="88"/>
                </a:lnTo>
                <a:lnTo>
                  <a:pt x="24704" y="142"/>
                </a:lnTo>
                <a:lnTo>
                  <a:pt x="24690" y="196"/>
                </a:lnTo>
                <a:lnTo>
                  <a:pt x="24679" y="250"/>
                </a:lnTo>
                <a:lnTo>
                  <a:pt x="24679" y="250"/>
                </a:lnTo>
                <a:lnTo>
                  <a:pt x="24660" y="175"/>
                </a:lnTo>
                <a:lnTo>
                  <a:pt x="24660" y="175"/>
                </a:lnTo>
                <a:lnTo>
                  <a:pt x="24661" y="199"/>
                </a:lnTo>
                <a:lnTo>
                  <a:pt x="24662" y="222"/>
                </a:lnTo>
                <a:lnTo>
                  <a:pt x="24661" y="244"/>
                </a:lnTo>
                <a:lnTo>
                  <a:pt x="24660" y="268"/>
                </a:lnTo>
                <a:lnTo>
                  <a:pt x="24658" y="290"/>
                </a:lnTo>
                <a:lnTo>
                  <a:pt x="24654" y="313"/>
                </a:lnTo>
                <a:lnTo>
                  <a:pt x="24647" y="359"/>
                </a:lnTo>
                <a:lnTo>
                  <a:pt x="24637" y="404"/>
                </a:lnTo>
                <a:lnTo>
                  <a:pt x="24627" y="449"/>
                </a:lnTo>
                <a:lnTo>
                  <a:pt x="24617" y="495"/>
                </a:lnTo>
                <a:lnTo>
                  <a:pt x="24608" y="542"/>
                </a:lnTo>
                <a:lnTo>
                  <a:pt x="24608" y="542"/>
                </a:lnTo>
                <a:lnTo>
                  <a:pt x="24607" y="545"/>
                </a:lnTo>
                <a:lnTo>
                  <a:pt x="24607" y="545"/>
                </a:lnTo>
                <a:lnTo>
                  <a:pt x="24602" y="509"/>
                </a:lnTo>
                <a:lnTo>
                  <a:pt x="24595" y="471"/>
                </a:lnTo>
                <a:lnTo>
                  <a:pt x="24586" y="433"/>
                </a:lnTo>
                <a:lnTo>
                  <a:pt x="24576" y="396"/>
                </a:lnTo>
                <a:lnTo>
                  <a:pt x="24576" y="396"/>
                </a:lnTo>
                <a:lnTo>
                  <a:pt x="24576" y="395"/>
                </a:lnTo>
                <a:lnTo>
                  <a:pt x="24576" y="395"/>
                </a:lnTo>
                <a:lnTo>
                  <a:pt x="24571" y="367"/>
                </a:lnTo>
                <a:lnTo>
                  <a:pt x="24571" y="367"/>
                </a:lnTo>
                <a:lnTo>
                  <a:pt x="24571" y="365"/>
                </a:lnTo>
                <a:lnTo>
                  <a:pt x="24571" y="365"/>
                </a:lnTo>
                <a:lnTo>
                  <a:pt x="24570" y="362"/>
                </a:lnTo>
                <a:lnTo>
                  <a:pt x="24570" y="362"/>
                </a:lnTo>
                <a:lnTo>
                  <a:pt x="24570" y="360"/>
                </a:lnTo>
                <a:lnTo>
                  <a:pt x="24570" y="360"/>
                </a:lnTo>
                <a:lnTo>
                  <a:pt x="24570" y="348"/>
                </a:lnTo>
                <a:lnTo>
                  <a:pt x="24570" y="348"/>
                </a:lnTo>
                <a:lnTo>
                  <a:pt x="24539" y="204"/>
                </a:lnTo>
                <a:lnTo>
                  <a:pt x="24539" y="204"/>
                </a:lnTo>
                <a:lnTo>
                  <a:pt x="24535" y="179"/>
                </a:lnTo>
                <a:lnTo>
                  <a:pt x="24533" y="153"/>
                </a:lnTo>
                <a:lnTo>
                  <a:pt x="24532" y="128"/>
                </a:lnTo>
                <a:lnTo>
                  <a:pt x="24531" y="102"/>
                </a:lnTo>
                <a:lnTo>
                  <a:pt x="24532" y="77"/>
                </a:lnTo>
                <a:lnTo>
                  <a:pt x="24534" y="51"/>
                </a:lnTo>
                <a:lnTo>
                  <a:pt x="24538" y="25"/>
                </a:lnTo>
                <a:lnTo>
                  <a:pt x="24543" y="0"/>
                </a:lnTo>
                <a:lnTo>
                  <a:pt x="24543" y="0"/>
                </a:lnTo>
                <a:lnTo>
                  <a:pt x="24525" y="59"/>
                </a:lnTo>
                <a:lnTo>
                  <a:pt x="24508" y="117"/>
                </a:lnTo>
                <a:lnTo>
                  <a:pt x="24494" y="177"/>
                </a:lnTo>
                <a:lnTo>
                  <a:pt x="24487" y="207"/>
                </a:lnTo>
                <a:lnTo>
                  <a:pt x="24482" y="237"/>
                </a:lnTo>
                <a:lnTo>
                  <a:pt x="24477" y="267"/>
                </a:lnTo>
                <a:lnTo>
                  <a:pt x="24474" y="296"/>
                </a:lnTo>
                <a:lnTo>
                  <a:pt x="24471" y="327"/>
                </a:lnTo>
                <a:lnTo>
                  <a:pt x="24471" y="357"/>
                </a:lnTo>
                <a:lnTo>
                  <a:pt x="24471" y="388"/>
                </a:lnTo>
                <a:lnTo>
                  <a:pt x="24474" y="417"/>
                </a:lnTo>
                <a:lnTo>
                  <a:pt x="24477" y="448"/>
                </a:lnTo>
                <a:lnTo>
                  <a:pt x="24483" y="479"/>
                </a:lnTo>
                <a:lnTo>
                  <a:pt x="24483" y="479"/>
                </a:lnTo>
                <a:lnTo>
                  <a:pt x="24480" y="498"/>
                </a:lnTo>
                <a:lnTo>
                  <a:pt x="24480" y="498"/>
                </a:lnTo>
                <a:lnTo>
                  <a:pt x="24475" y="472"/>
                </a:lnTo>
                <a:lnTo>
                  <a:pt x="24469" y="447"/>
                </a:lnTo>
                <a:lnTo>
                  <a:pt x="24463" y="421"/>
                </a:lnTo>
                <a:lnTo>
                  <a:pt x="24456" y="396"/>
                </a:lnTo>
                <a:lnTo>
                  <a:pt x="24456" y="396"/>
                </a:lnTo>
                <a:lnTo>
                  <a:pt x="24452" y="380"/>
                </a:lnTo>
                <a:lnTo>
                  <a:pt x="24451" y="372"/>
                </a:lnTo>
                <a:lnTo>
                  <a:pt x="24450" y="365"/>
                </a:lnTo>
                <a:lnTo>
                  <a:pt x="24450" y="365"/>
                </a:lnTo>
                <a:lnTo>
                  <a:pt x="24450" y="362"/>
                </a:lnTo>
                <a:lnTo>
                  <a:pt x="24448" y="358"/>
                </a:lnTo>
                <a:lnTo>
                  <a:pt x="24446" y="356"/>
                </a:lnTo>
                <a:lnTo>
                  <a:pt x="24445" y="352"/>
                </a:lnTo>
                <a:lnTo>
                  <a:pt x="24445" y="352"/>
                </a:lnTo>
                <a:lnTo>
                  <a:pt x="24428" y="264"/>
                </a:lnTo>
                <a:lnTo>
                  <a:pt x="24420" y="220"/>
                </a:lnTo>
                <a:lnTo>
                  <a:pt x="24414" y="177"/>
                </a:lnTo>
                <a:lnTo>
                  <a:pt x="24411" y="132"/>
                </a:lnTo>
                <a:lnTo>
                  <a:pt x="24411" y="110"/>
                </a:lnTo>
                <a:lnTo>
                  <a:pt x="24411" y="88"/>
                </a:lnTo>
                <a:lnTo>
                  <a:pt x="24412" y="66"/>
                </a:lnTo>
                <a:lnTo>
                  <a:pt x="24414" y="44"/>
                </a:lnTo>
                <a:lnTo>
                  <a:pt x="24417" y="21"/>
                </a:lnTo>
                <a:lnTo>
                  <a:pt x="24422" y="0"/>
                </a:lnTo>
                <a:lnTo>
                  <a:pt x="24422" y="0"/>
                </a:lnTo>
                <a:lnTo>
                  <a:pt x="24405" y="57"/>
                </a:lnTo>
                <a:lnTo>
                  <a:pt x="24388" y="114"/>
                </a:lnTo>
                <a:lnTo>
                  <a:pt x="24374" y="172"/>
                </a:lnTo>
                <a:lnTo>
                  <a:pt x="24368" y="200"/>
                </a:lnTo>
                <a:lnTo>
                  <a:pt x="24362" y="230"/>
                </a:lnTo>
                <a:lnTo>
                  <a:pt x="24362" y="230"/>
                </a:lnTo>
                <a:lnTo>
                  <a:pt x="24331" y="92"/>
                </a:lnTo>
                <a:lnTo>
                  <a:pt x="24331" y="92"/>
                </a:lnTo>
                <a:lnTo>
                  <a:pt x="24333" y="132"/>
                </a:lnTo>
                <a:lnTo>
                  <a:pt x="24333" y="171"/>
                </a:lnTo>
                <a:lnTo>
                  <a:pt x="24329" y="211"/>
                </a:lnTo>
                <a:lnTo>
                  <a:pt x="24324" y="250"/>
                </a:lnTo>
                <a:lnTo>
                  <a:pt x="24318" y="289"/>
                </a:lnTo>
                <a:lnTo>
                  <a:pt x="24311" y="328"/>
                </a:lnTo>
                <a:lnTo>
                  <a:pt x="24296" y="407"/>
                </a:lnTo>
                <a:lnTo>
                  <a:pt x="24296" y="407"/>
                </a:lnTo>
                <a:lnTo>
                  <a:pt x="24292" y="383"/>
                </a:lnTo>
                <a:lnTo>
                  <a:pt x="24289" y="359"/>
                </a:lnTo>
                <a:lnTo>
                  <a:pt x="24286" y="335"/>
                </a:lnTo>
                <a:lnTo>
                  <a:pt x="24286" y="312"/>
                </a:lnTo>
                <a:lnTo>
                  <a:pt x="24286" y="288"/>
                </a:lnTo>
                <a:lnTo>
                  <a:pt x="24288" y="264"/>
                </a:lnTo>
                <a:lnTo>
                  <a:pt x="24291" y="241"/>
                </a:lnTo>
                <a:lnTo>
                  <a:pt x="24297" y="217"/>
                </a:lnTo>
                <a:lnTo>
                  <a:pt x="24297" y="217"/>
                </a:lnTo>
                <a:lnTo>
                  <a:pt x="24278" y="271"/>
                </a:lnTo>
                <a:lnTo>
                  <a:pt x="24260" y="326"/>
                </a:lnTo>
                <a:lnTo>
                  <a:pt x="24260" y="326"/>
                </a:lnTo>
                <a:lnTo>
                  <a:pt x="24258" y="314"/>
                </a:lnTo>
                <a:lnTo>
                  <a:pt x="24258" y="314"/>
                </a:lnTo>
                <a:lnTo>
                  <a:pt x="24258" y="301"/>
                </a:lnTo>
                <a:lnTo>
                  <a:pt x="24258" y="301"/>
                </a:lnTo>
                <a:lnTo>
                  <a:pt x="24211" y="92"/>
                </a:lnTo>
                <a:lnTo>
                  <a:pt x="24211" y="92"/>
                </a:lnTo>
                <a:lnTo>
                  <a:pt x="24212" y="117"/>
                </a:lnTo>
                <a:lnTo>
                  <a:pt x="24213" y="142"/>
                </a:lnTo>
                <a:lnTo>
                  <a:pt x="24212" y="168"/>
                </a:lnTo>
                <a:lnTo>
                  <a:pt x="24211" y="193"/>
                </a:lnTo>
                <a:lnTo>
                  <a:pt x="24208" y="218"/>
                </a:lnTo>
                <a:lnTo>
                  <a:pt x="24205" y="243"/>
                </a:lnTo>
                <a:lnTo>
                  <a:pt x="24197" y="294"/>
                </a:lnTo>
                <a:lnTo>
                  <a:pt x="24188" y="344"/>
                </a:lnTo>
                <a:lnTo>
                  <a:pt x="24178" y="395"/>
                </a:lnTo>
                <a:lnTo>
                  <a:pt x="24168" y="445"/>
                </a:lnTo>
                <a:lnTo>
                  <a:pt x="24158" y="495"/>
                </a:lnTo>
                <a:lnTo>
                  <a:pt x="24158" y="495"/>
                </a:lnTo>
                <a:lnTo>
                  <a:pt x="24152" y="541"/>
                </a:lnTo>
                <a:lnTo>
                  <a:pt x="24152" y="541"/>
                </a:lnTo>
                <a:lnTo>
                  <a:pt x="24149" y="527"/>
                </a:lnTo>
                <a:lnTo>
                  <a:pt x="24149" y="527"/>
                </a:lnTo>
                <a:lnTo>
                  <a:pt x="24150" y="504"/>
                </a:lnTo>
                <a:lnTo>
                  <a:pt x="24150" y="480"/>
                </a:lnTo>
                <a:lnTo>
                  <a:pt x="24149" y="455"/>
                </a:lnTo>
                <a:lnTo>
                  <a:pt x="24146" y="431"/>
                </a:lnTo>
                <a:lnTo>
                  <a:pt x="24144" y="408"/>
                </a:lnTo>
                <a:lnTo>
                  <a:pt x="24142" y="383"/>
                </a:lnTo>
                <a:lnTo>
                  <a:pt x="24133" y="334"/>
                </a:lnTo>
                <a:lnTo>
                  <a:pt x="24133" y="334"/>
                </a:lnTo>
                <a:lnTo>
                  <a:pt x="24133" y="321"/>
                </a:lnTo>
                <a:lnTo>
                  <a:pt x="24133" y="321"/>
                </a:lnTo>
                <a:lnTo>
                  <a:pt x="24104" y="181"/>
                </a:lnTo>
                <a:lnTo>
                  <a:pt x="24104" y="181"/>
                </a:lnTo>
                <a:lnTo>
                  <a:pt x="24105" y="175"/>
                </a:lnTo>
                <a:lnTo>
                  <a:pt x="24105" y="175"/>
                </a:lnTo>
                <a:lnTo>
                  <a:pt x="24104" y="180"/>
                </a:lnTo>
                <a:lnTo>
                  <a:pt x="24104" y="180"/>
                </a:lnTo>
                <a:lnTo>
                  <a:pt x="24086" y="95"/>
                </a:lnTo>
                <a:lnTo>
                  <a:pt x="24086" y="95"/>
                </a:lnTo>
                <a:lnTo>
                  <a:pt x="24087" y="132"/>
                </a:lnTo>
                <a:lnTo>
                  <a:pt x="24087" y="168"/>
                </a:lnTo>
                <a:lnTo>
                  <a:pt x="24086" y="204"/>
                </a:lnTo>
                <a:lnTo>
                  <a:pt x="24082" y="241"/>
                </a:lnTo>
                <a:lnTo>
                  <a:pt x="24082" y="241"/>
                </a:lnTo>
                <a:lnTo>
                  <a:pt x="24071" y="274"/>
                </a:lnTo>
                <a:lnTo>
                  <a:pt x="24061" y="308"/>
                </a:lnTo>
                <a:lnTo>
                  <a:pt x="24052" y="341"/>
                </a:lnTo>
                <a:lnTo>
                  <a:pt x="24044" y="376"/>
                </a:lnTo>
                <a:lnTo>
                  <a:pt x="24039" y="410"/>
                </a:lnTo>
                <a:lnTo>
                  <a:pt x="24035" y="445"/>
                </a:lnTo>
                <a:lnTo>
                  <a:pt x="24034" y="479"/>
                </a:lnTo>
                <a:lnTo>
                  <a:pt x="24035" y="497"/>
                </a:lnTo>
                <a:lnTo>
                  <a:pt x="24036" y="513"/>
                </a:lnTo>
                <a:lnTo>
                  <a:pt x="24036" y="513"/>
                </a:lnTo>
                <a:lnTo>
                  <a:pt x="24034" y="530"/>
                </a:lnTo>
                <a:lnTo>
                  <a:pt x="24034" y="530"/>
                </a:lnTo>
                <a:lnTo>
                  <a:pt x="24033" y="541"/>
                </a:lnTo>
                <a:lnTo>
                  <a:pt x="24033" y="541"/>
                </a:lnTo>
                <a:lnTo>
                  <a:pt x="24025" y="520"/>
                </a:lnTo>
                <a:lnTo>
                  <a:pt x="24018" y="500"/>
                </a:lnTo>
                <a:lnTo>
                  <a:pt x="24018" y="500"/>
                </a:lnTo>
                <a:lnTo>
                  <a:pt x="24015" y="487"/>
                </a:lnTo>
                <a:lnTo>
                  <a:pt x="24014" y="481"/>
                </a:lnTo>
                <a:lnTo>
                  <a:pt x="24014" y="475"/>
                </a:lnTo>
                <a:lnTo>
                  <a:pt x="24014" y="475"/>
                </a:lnTo>
                <a:lnTo>
                  <a:pt x="24012" y="473"/>
                </a:lnTo>
                <a:lnTo>
                  <a:pt x="24011" y="471"/>
                </a:lnTo>
                <a:lnTo>
                  <a:pt x="24009" y="467"/>
                </a:lnTo>
                <a:lnTo>
                  <a:pt x="24009" y="465"/>
                </a:lnTo>
                <a:lnTo>
                  <a:pt x="24009" y="465"/>
                </a:lnTo>
                <a:lnTo>
                  <a:pt x="23991" y="392"/>
                </a:lnTo>
                <a:lnTo>
                  <a:pt x="23984" y="357"/>
                </a:lnTo>
                <a:lnTo>
                  <a:pt x="23978" y="320"/>
                </a:lnTo>
                <a:lnTo>
                  <a:pt x="23975" y="284"/>
                </a:lnTo>
                <a:lnTo>
                  <a:pt x="23975" y="267"/>
                </a:lnTo>
                <a:lnTo>
                  <a:pt x="23975" y="248"/>
                </a:lnTo>
                <a:lnTo>
                  <a:pt x="23976" y="230"/>
                </a:lnTo>
                <a:lnTo>
                  <a:pt x="23977" y="212"/>
                </a:lnTo>
                <a:lnTo>
                  <a:pt x="23980" y="193"/>
                </a:lnTo>
                <a:lnTo>
                  <a:pt x="23985" y="175"/>
                </a:lnTo>
                <a:lnTo>
                  <a:pt x="23985" y="175"/>
                </a:lnTo>
                <a:lnTo>
                  <a:pt x="23963" y="236"/>
                </a:lnTo>
                <a:lnTo>
                  <a:pt x="23953" y="267"/>
                </a:lnTo>
                <a:lnTo>
                  <a:pt x="23944" y="296"/>
                </a:lnTo>
                <a:lnTo>
                  <a:pt x="23944" y="296"/>
                </a:lnTo>
                <a:lnTo>
                  <a:pt x="23941" y="288"/>
                </a:lnTo>
                <a:lnTo>
                  <a:pt x="23941" y="288"/>
                </a:lnTo>
                <a:lnTo>
                  <a:pt x="23941" y="276"/>
                </a:lnTo>
                <a:lnTo>
                  <a:pt x="23941" y="276"/>
                </a:lnTo>
                <a:lnTo>
                  <a:pt x="23895" y="58"/>
                </a:lnTo>
                <a:lnTo>
                  <a:pt x="23895" y="58"/>
                </a:lnTo>
                <a:lnTo>
                  <a:pt x="23896" y="82"/>
                </a:lnTo>
                <a:lnTo>
                  <a:pt x="23896" y="104"/>
                </a:lnTo>
                <a:lnTo>
                  <a:pt x="23896" y="128"/>
                </a:lnTo>
                <a:lnTo>
                  <a:pt x="23895" y="152"/>
                </a:lnTo>
                <a:lnTo>
                  <a:pt x="23891" y="198"/>
                </a:lnTo>
                <a:lnTo>
                  <a:pt x="23886" y="244"/>
                </a:lnTo>
                <a:lnTo>
                  <a:pt x="23877" y="290"/>
                </a:lnTo>
                <a:lnTo>
                  <a:pt x="23869" y="337"/>
                </a:lnTo>
                <a:lnTo>
                  <a:pt x="23851" y="429"/>
                </a:lnTo>
                <a:lnTo>
                  <a:pt x="23851" y="429"/>
                </a:lnTo>
                <a:lnTo>
                  <a:pt x="23846" y="403"/>
                </a:lnTo>
                <a:lnTo>
                  <a:pt x="23842" y="376"/>
                </a:lnTo>
                <a:lnTo>
                  <a:pt x="23838" y="350"/>
                </a:lnTo>
                <a:lnTo>
                  <a:pt x="23837" y="324"/>
                </a:lnTo>
                <a:lnTo>
                  <a:pt x="23837" y="296"/>
                </a:lnTo>
                <a:lnTo>
                  <a:pt x="23838" y="270"/>
                </a:lnTo>
                <a:lnTo>
                  <a:pt x="23842" y="244"/>
                </a:lnTo>
                <a:lnTo>
                  <a:pt x="23848" y="217"/>
                </a:lnTo>
                <a:lnTo>
                  <a:pt x="23848" y="217"/>
                </a:lnTo>
                <a:lnTo>
                  <a:pt x="23822" y="292"/>
                </a:lnTo>
                <a:lnTo>
                  <a:pt x="23822" y="292"/>
                </a:lnTo>
                <a:lnTo>
                  <a:pt x="23822" y="288"/>
                </a:lnTo>
                <a:lnTo>
                  <a:pt x="23822" y="288"/>
                </a:lnTo>
                <a:lnTo>
                  <a:pt x="23822" y="276"/>
                </a:lnTo>
                <a:lnTo>
                  <a:pt x="23822" y="276"/>
                </a:lnTo>
                <a:lnTo>
                  <a:pt x="23774" y="58"/>
                </a:lnTo>
                <a:lnTo>
                  <a:pt x="23774" y="58"/>
                </a:lnTo>
                <a:lnTo>
                  <a:pt x="23775" y="84"/>
                </a:lnTo>
                <a:lnTo>
                  <a:pt x="23775" y="110"/>
                </a:lnTo>
                <a:lnTo>
                  <a:pt x="23775" y="138"/>
                </a:lnTo>
                <a:lnTo>
                  <a:pt x="23774" y="164"/>
                </a:lnTo>
                <a:lnTo>
                  <a:pt x="23772" y="190"/>
                </a:lnTo>
                <a:lnTo>
                  <a:pt x="23768" y="216"/>
                </a:lnTo>
                <a:lnTo>
                  <a:pt x="23761" y="268"/>
                </a:lnTo>
                <a:lnTo>
                  <a:pt x="23752" y="320"/>
                </a:lnTo>
                <a:lnTo>
                  <a:pt x="23741" y="372"/>
                </a:lnTo>
                <a:lnTo>
                  <a:pt x="23731" y="424"/>
                </a:lnTo>
                <a:lnTo>
                  <a:pt x="23722" y="477"/>
                </a:lnTo>
                <a:lnTo>
                  <a:pt x="23722" y="477"/>
                </a:lnTo>
                <a:lnTo>
                  <a:pt x="23718" y="501"/>
                </a:lnTo>
                <a:lnTo>
                  <a:pt x="23716" y="526"/>
                </a:lnTo>
                <a:lnTo>
                  <a:pt x="23712" y="575"/>
                </a:lnTo>
                <a:lnTo>
                  <a:pt x="23712" y="575"/>
                </a:lnTo>
                <a:lnTo>
                  <a:pt x="23703" y="538"/>
                </a:lnTo>
                <a:lnTo>
                  <a:pt x="23690" y="500"/>
                </a:lnTo>
                <a:lnTo>
                  <a:pt x="23690" y="500"/>
                </a:lnTo>
                <a:lnTo>
                  <a:pt x="23686" y="487"/>
                </a:lnTo>
                <a:lnTo>
                  <a:pt x="23685" y="481"/>
                </a:lnTo>
                <a:lnTo>
                  <a:pt x="23685" y="475"/>
                </a:lnTo>
                <a:lnTo>
                  <a:pt x="23685" y="475"/>
                </a:lnTo>
                <a:lnTo>
                  <a:pt x="23684" y="473"/>
                </a:lnTo>
                <a:lnTo>
                  <a:pt x="23683" y="471"/>
                </a:lnTo>
                <a:lnTo>
                  <a:pt x="23683" y="471"/>
                </a:lnTo>
                <a:lnTo>
                  <a:pt x="23663" y="394"/>
                </a:lnTo>
                <a:lnTo>
                  <a:pt x="23663" y="394"/>
                </a:lnTo>
                <a:lnTo>
                  <a:pt x="23657" y="366"/>
                </a:lnTo>
                <a:lnTo>
                  <a:pt x="23652" y="339"/>
                </a:lnTo>
                <a:lnTo>
                  <a:pt x="23648" y="312"/>
                </a:lnTo>
                <a:lnTo>
                  <a:pt x="23646" y="284"/>
                </a:lnTo>
                <a:lnTo>
                  <a:pt x="23645" y="257"/>
                </a:lnTo>
                <a:lnTo>
                  <a:pt x="23646" y="230"/>
                </a:lnTo>
                <a:lnTo>
                  <a:pt x="23650" y="203"/>
                </a:lnTo>
                <a:lnTo>
                  <a:pt x="23657" y="175"/>
                </a:lnTo>
                <a:lnTo>
                  <a:pt x="23657" y="175"/>
                </a:lnTo>
                <a:lnTo>
                  <a:pt x="23639" y="225"/>
                </a:lnTo>
                <a:lnTo>
                  <a:pt x="23621" y="274"/>
                </a:lnTo>
                <a:lnTo>
                  <a:pt x="23607" y="324"/>
                </a:lnTo>
                <a:lnTo>
                  <a:pt x="23601" y="348"/>
                </a:lnTo>
                <a:lnTo>
                  <a:pt x="23595" y="373"/>
                </a:lnTo>
                <a:lnTo>
                  <a:pt x="23590" y="398"/>
                </a:lnTo>
                <a:lnTo>
                  <a:pt x="23588" y="423"/>
                </a:lnTo>
                <a:lnTo>
                  <a:pt x="23586" y="448"/>
                </a:lnTo>
                <a:lnTo>
                  <a:pt x="23584" y="473"/>
                </a:lnTo>
                <a:lnTo>
                  <a:pt x="23586" y="499"/>
                </a:lnTo>
                <a:lnTo>
                  <a:pt x="23588" y="524"/>
                </a:lnTo>
                <a:lnTo>
                  <a:pt x="23593" y="550"/>
                </a:lnTo>
                <a:lnTo>
                  <a:pt x="23599" y="575"/>
                </a:lnTo>
                <a:lnTo>
                  <a:pt x="23599" y="575"/>
                </a:lnTo>
                <a:lnTo>
                  <a:pt x="23599" y="575"/>
                </a:lnTo>
                <a:lnTo>
                  <a:pt x="23591" y="575"/>
                </a:lnTo>
                <a:lnTo>
                  <a:pt x="23591" y="575"/>
                </a:lnTo>
                <a:lnTo>
                  <a:pt x="23582" y="538"/>
                </a:lnTo>
                <a:lnTo>
                  <a:pt x="23570" y="500"/>
                </a:lnTo>
                <a:lnTo>
                  <a:pt x="23570" y="500"/>
                </a:lnTo>
                <a:lnTo>
                  <a:pt x="23567" y="487"/>
                </a:lnTo>
                <a:lnTo>
                  <a:pt x="23565" y="481"/>
                </a:lnTo>
                <a:lnTo>
                  <a:pt x="23564" y="475"/>
                </a:lnTo>
                <a:lnTo>
                  <a:pt x="23564" y="475"/>
                </a:lnTo>
                <a:lnTo>
                  <a:pt x="23563" y="473"/>
                </a:lnTo>
                <a:lnTo>
                  <a:pt x="23562" y="471"/>
                </a:lnTo>
                <a:lnTo>
                  <a:pt x="23559" y="467"/>
                </a:lnTo>
                <a:lnTo>
                  <a:pt x="23559" y="465"/>
                </a:lnTo>
                <a:lnTo>
                  <a:pt x="23559" y="465"/>
                </a:lnTo>
                <a:lnTo>
                  <a:pt x="23542" y="392"/>
                </a:lnTo>
                <a:lnTo>
                  <a:pt x="23535" y="357"/>
                </a:lnTo>
                <a:lnTo>
                  <a:pt x="23529" y="320"/>
                </a:lnTo>
                <a:lnTo>
                  <a:pt x="23525" y="284"/>
                </a:lnTo>
                <a:lnTo>
                  <a:pt x="23525" y="267"/>
                </a:lnTo>
                <a:lnTo>
                  <a:pt x="23525" y="248"/>
                </a:lnTo>
                <a:lnTo>
                  <a:pt x="23526" y="230"/>
                </a:lnTo>
                <a:lnTo>
                  <a:pt x="23529" y="212"/>
                </a:lnTo>
                <a:lnTo>
                  <a:pt x="23531" y="193"/>
                </a:lnTo>
                <a:lnTo>
                  <a:pt x="23536" y="175"/>
                </a:lnTo>
                <a:lnTo>
                  <a:pt x="23536" y="175"/>
                </a:lnTo>
                <a:lnTo>
                  <a:pt x="23519" y="223"/>
                </a:lnTo>
                <a:lnTo>
                  <a:pt x="23503" y="270"/>
                </a:lnTo>
                <a:lnTo>
                  <a:pt x="23488" y="316"/>
                </a:lnTo>
                <a:lnTo>
                  <a:pt x="23482" y="340"/>
                </a:lnTo>
                <a:lnTo>
                  <a:pt x="23476" y="364"/>
                </a:lnTo>
                <a:lnTo>
                  <a:pt x="23476" y="364"/>
                </a:lnTo>
                <a:lnTo>
                  <a:pt x="23446" y="251"/>
                </a:lnTo>
                <a:lnTo>
                  <a:pt x="23446" y="251"/>
                </a:lnTo>
                <a:lnTo>
                  <a:pt x="23447" y="271"/>
                </a:lnTo>
                <a:lnTo>
                  <a:pt x="23447" y="292"/>
                </a:lnTo>
                <a:lnTo>
                  <a:pt x="23447" y="312"/>
                </a:lnTo>
                <a:lnTo>
                  <a:pt x="23446" y="332"/>
                </a:lnTo>
                <a:lnTo>
                  <a:pt x="23440" y="372"/>
                </a:lnTo>
                <a:lnTo>
                  <a:pt x="23433" y="411"/>
                </a:lnTo>
                <a:lnTo>
                  <a:pt x="23433" y="411"/>
                </a:lnTo>
                <a:lnTo>
                  <a:pt x="23425" y="377"/>
                </a:lnTo>
                <a:lnTo>
                  <a:pt x="23419" y="341"/>
                </a:lnTo>
                <a:lnTo>
                  <a:pt x="23415" y="306"/>
                </a:lnTo>
                <a:lnTo>
                  <a:pt x="23411" y="271"/>
                </a:lnTo>
                <a:lnTo>
                  <a:pt x="23409" y="236"/>
                </a:lnTo>
                <a:lnTo>
                  <a:pt x="23410" y="202"/>
                </a:lnTo>
                <a:lnTo>
                  <a:pt x="23411" y="184"/>
                </a:lnTo>
                <a:lnTo>
                  <a:pt x="23414" y="166"/>
                </a:lnTo>
                <a:lnTo>
                  <a:pt x="23416" y="148"/>
                </a:lnTo>
                <a:lnTo>
                  <a:pt x="23421" y="130"/>
                </a:lnTo>
                <a:lnTo>
                  <a:pt x="23421" y="130"/>
                </a:lnTo>
                <a:lnTo>
                  <a:pt x="23402" y="190"/>
                </a:lnTo>
                <a:lnTo>
                  <a:pt x="23384" y="249"/>
                </a:lnTo>
                <a:lnTo>
                  <a:pt x="23376" y="280"/>
                </a:lnTo>
                <a:lnTo>
                  <a:pt x="23368" y="309"/>
                </a:lnTo>
                <a:lnTo>
                  <a:pt x="23363" y="339"/>
                </a:lnTo>
                <a:lnTo>
                  <a:pt x="23357" y="370"/>
                </a:lnTo>
                <a:lnTo>
                  <a:pt x="23357" y="370"/>
                </a:lnTo>
                <a:lnTo>
                  <a:pt x="23325" y="251"/>
                </a:lnTo>
                <a:lnTo>
                  <a:pt x="23325" y="251"/>
                </a:lnTo>
                <a:lnTo>
                  <a:pt x="23326" y="269"/>
                </a:lnTo>
                <a:lnTo>
                  <a:pt x="23327" y="287"/>
                </a:lnTo>
                <a:lnTo>
                  <a:pt x="23326" y="321"/>
                </a:lnTo>
                <a:lnTo>
                  <a:pt x="23322" y="357"/>
                </a:lnTo>
                <a:lnTo>
                  <a:pt x="23316" y="391"/>
                </a:lnTo>
                <a:lnTo>
                  <a:pt x="23309" y="426"/>
                </a:lnTo>
                <a:lnTo>
                  <a:pt x="23301" y="461"/>
                </a:lnTo>
                <a:lnTo>
                  <a:pt x="23284" y="531"/>
                </a:lnTo>
                <a:lnTo>
                  <a:pt x="23284" y="531"/>
                </a:lnTo>
                <a:lnTo>
                  <a:pt x="23275" y="491"/>
                </a:lnTo>
                <a:lnTo>
                  <a:pt x="23263" y="450"/>
                </a:lnTo>
                <a:lnTo>
                  <a:pt x="23263" y="450"/>
                </a:lnTo>
                <a:lnTo>
                  <a:pt x="23259" y="436"/>
                </a:lnTo>
                <a:lnTo>
                  <a:pt x="23258" y="429"/>
                </a:lnTo>
                <a:lnTo>
                  <a:pt x="23257" y="423"/>
                </a:lnTo>
                <a:lnTo>
                  <a:pt x="23257" y="423"/>
                </a:lnTo>
                <a:lnTo>
                  <a:pt x="23257" y="420"/>
                </a:lnTo>
                <a:lnTo>
                  <a:pt x="23257" y="420"/>
                </a:lnTo>
                <a:lnTo>
                  <a:pt x="23257" y="415"/>
                </a:lnTo>
                <a:lnTo>
                  <a:pt x="23257" y="415"/>
                </a:lnTo>
                <a:lnTo>
                  <a:pt x="23229" y="298"/>
                </a:lnTo>
                <a:lnTo>
                  <a:pt x="23229" y="298"/>
                </a:lnTo>
                <a:lnTo>
                  <a:pt x="23225" y="273"/>
                </a:lnTo>
                <a:lnTo>
                  <a:pt x="23221" y="247"/>
                </a:lnTo>
                <a:lnTo>
                  <a:pt x="23219" y="220"/>
                </a:lnTo>
                <a:lnTo>
                  <a:pt x="23218" y="196"/>
                </a:lnTo>
                <a:lnTo>
                  <a:pt x="23218" y="170"/>
                </a:lnTo>
                <a:lnTo>
                  <a:pt x="23220" y="143"/>
                </a:lnTo>
                <a:lnTo>
                  <a:pt x="23224" y="119"/>
                </a:lnTo>
                <a:lnTo>
                  <a:pt x="23229" y="92"/>
                </a:lnTo>
                <a:lnTo>
                  <a:pt x="23229" y="92"/>
                </a:lnTo>
                <a:lnTo>
                  <a:pt x="23211" y="146"/>
                </a:lnTo>
                <a:lnTo>
                  <a:pt x="23194" y="200"/>
                </a:lnTo>
                <a:lnTo>
                  <a:pt x="23180" y="254"/>
                </a:lnTo>
                <a:lnTo>
                  <a:pt x="23174" y="281"/>
                </a:lnTo>
                <a:lnTo>
                  <a:pt x="23168" y="308"/>
                </a:lnTo>
                <a:lnTo>
                  <a:pt x="23163" y="335"/>
                </a:lnTo>
                <a:lnTo>
                  <a:pt x="23161" y="363"/>
                </a:lnTo>
                <a:lnTo>
                  <a:pt x="23159" y="390"/>
                </a:lnTo>
                <a:lnTo>
                  <a:pt x="23157" y="418"/>
                </a:lnTo>
                <a:lnTo>
                  <a:pt x="23159" y="446"/>
                </a:lnTo>
                <a:lnTo>
                  <a:pt x="23161" y="473"/>
                </a:lnTo>
                <a:lnTo>
                  <a:pt x="23165" y="501"/>
                </a:lnTo>
                <a:lnTo>
                  <a:pt x="23170" y="530"/>
                </a:lnTo>
                <a:lnTo>
                  <a:pt x="23170" y="530"/>
                </a:lnTo>
                <a:lnTo>
                  <a:pt x="23167" y="546"/>
                </a:lnTo>
                <a:lnTo>
                  <a:pt x="23167" y="546"/>
                </a:lnTo>
                <a:lnTo>
                  <a:pt x="23162" y="523"/>
                </a:lnTo>
                <a:lnTo>
                  <a:pt x="23156" y="499"/>
                </a:lnTo>
                <a:lnTo>
                  <a:pt x="23150" y="474"/>
                </a:lnTo>
                <a:lnTo>
                  <a:pt x="23142" y="450"/>
                </a:lnTo>
                <a:lnTo>
                  <a:pt x="23142" y="450"/>
                </a:lnTo>
                <a:lnTo>
                  <a:pt x="23138" y="436"/>
                </a:lnTo>
                <a:lnTo>
                  <a:pt x="23137" y="429"/>
                </a:lnTo>
                <a:lnTo>
                  <a:pt x="23137" y="423"/>
                </a:lnTo>
                <a:lnTo>
                  <a:pt x="23137" y="423"/>
                </a:lnTo>
                <a:lnTo>
                  <a:pt x="23136" y="420"/>
                </a:lnTo>
                <a:lnTo>
                  <a:pt x="23135" y="417"/>
                </a:lnTo>
                <a:lnTo>
                  <a:pt x="23133" y="415"/>
                </a:lnTo>
                <a:lnTo>
                  <a:pt x="23131" y="411"/>
                </a:lnTo>
                <a:lnTo>
                  <a:pt x="23131" y="411"/>
                </a:lnTo>
                <a:lnTo>
                  <a:pt x="23115" y="332"/>
                </a:lnTo>
                <a:lnTo>
                  <a:pt x="23108" y="292"/>
                </a:lnTo>
                <a:lnTo>
                  <a:pt x="23102" y="252"/>
                </a:lnTo>
                <a:lnTo>
                  <a:pt x="23098" y="212"/>
                </a:lnTo>
                <a:lnTo>
                  <a:pt x="23097" y="192"/>
                </a:lnTo>
                <a:lnTo>
                  <a:pt x="23097" y="172"/>
                </a:lnTo>
                <a:lnTo>
                  <a:pt x="23098" y="152"/>
                </a:lnTo>
                <a:lnTo>
                  <a:pt x="23100" y="133"/>
                </a:lnTo>
                <a:lnTo>
                  <a:pt x="23104" y="113"/>
                </a:lnTo>
                <a:lnTo>
                  <a:pt x="23108" y="92"/>
                </a:lnTo>
                <a:lnTo>
                  <a:pt x="23108" y="92"/>
                </a:lnTo>
                <a:lnTo>
                  <a:pt x="23091" y="145"/>
                </a:lnTo>
                <a:lnTo>
                  <a:pt x="23076" y="196"/>
                </a:lnTo>
                <a:lnTo>
                  <a:pt x="23060" y="248"/>
                </a:lnTo>
                <a:lnTo>
                  <a:pt x="23054" y="274"/>
                </a:lnTo>
                <a:lnTo>
                  <a:pt x="23049" y="300"/>
                </a:lnTo>
                <a:lnTo>
                  <a:pt x="23049" y="300"/>
                </a:lnTo>
                <a:lnTo>
                  <a:pt x="23017" y="175"/>
                </a:lnTo>
                <a:lnTo>
                  <a:pt x="23017" y="175"/>
                </a:lnTo>
                <a:lnTo>
                  <a:pt x="23020" y="205"/>
                </a:lnTo>
                <a:lnTo>
                  <a:pt x="23020" y="234"/>
                </a:lnTo>
                <a:lnTo>
                  <a:pt x="23017" y="262"/>
                </a:lnTo>
                <a:lnTo>
                  <a:pt x="23015" y="290"/>
                </a:lnTo>
                <a:lnTo>
                  <a:pt x="23012" y="319"/>
                </a:lnTo>
                <a:lnTo>
                  <a:pt x="23007" y="347"/>
                </a:lnTo>
                <a:lnTo>
                  <a:pt x="22995" y="404"/>
                </a:lnTo>
                <a:lnTo>
                  <a:pt x="22995" y="404"/>
                </a:lnTo>
                <a:lnTo>
                  <a:pt x="22995" y="401"/>
                </a:lnTo>
                <a:lnTo>
                  <a:pt x="22995" y="401"/>
                </a:lnTo>
                <a:lnTo>
                  <a:pt x="22977" y="309"/>
                </a:lnTo>
                <a:lnTo>
                  <a:pt x="22970" y="263"/>
                </a:lnTo>
                <a:lnTo>
                  <a:pt x="22964" y="218"/>
                </a:lnTo>
                <a:lnTo>
                  <a:pt x="22961" y="172"/>
                </a:lnTo>
                <a:lnTo>
                  <a:pt x="22959" y="149"/>
                </a:lnTo>
                <a:lnTo>
                  <a:pt x="22961" y="126"/>
                </a:lnTo>
                <a:lnTo>
                  <a:pt x="22962" y="103"/>
                </a:lnTo>
                <a:lnTo>
                  <a:pt x="22963" y="81"/>
                </a:lnTo>
                <a:lnTo>
                  <a:pt x="22966" y="57"/>
                </a:lnTo>
                <a:lnTo>
                  <a:pt x="22971" y="34"/>
                </a:lnTo>
                <a:lnTo>
                  <a:pt x="22971" y="34"/>
                </a:lnTo>
                <a:lnTo>
                  <a:pt x="22956" y="88"/>
                </a:lnTo>
                <a:lnTo>
                  <a:pt x="22940" y="142"/>
                </a:lnTo>
                <a:lnTo>
                  <a:pt x="22927" y="196"/>
                </a:lnTo>
                <a:lnTo>
                  <a:pt x="22915" y="250"/>
                </a:lnTo>
                <a:lnTo>
                  <a:pt x="22915" y="250"/>
                </a:lnTo>
                <a:lnTo>
                  <a:pt x="22898" y="175"/>
                </a:lnTo>
                <a:lnTo>
                  <a:pt x="22898" y="175"/>
                </a:lnTo>
                <a:lnTo>
                  <a:pt x="22899" y="199"/>
                </a:lnTo>
                <a:lnTo>
                  <a:pt x="22899" y="222"/>
                </a:lnTo>
                <a:lnTo>
                  <a:pt x="22899" y="244"/>
                </a:lnTo>
                <a:lnTo>
                  <a:pt x="22897" y="268"/>
                </a:lnTo>
                <a:lnTo>
                  <a:pt x="22894" y="290"/>
                </a:lnTo>
                <a:lnTo>
                  <a:pt x="22892" y="313"/>
                </a:lnTo>
                <a:lnTo>
                  <a:pt x="22883" y="359"/>
                </a:lnTo>
                <a:lnTo>
                  <a:pt x="22875" y="404"/>
                </a:lnTo>
                <a:lnTo>
                  <a:pt x="22864" y="449"/>
                </a:lnTo>
                <a:lnTo>
                  <a:pt x="22855" y="495"/>
                </a:lnTo>
                <a:lnTo>
                  <a:pt x="22846" y="542"/>
                </a:lnTo>
                <a:lnTo>
                  <a:pt x="22846" y="542"/>
                </a:lnTo>
                <a:lnTo>
                  <a:pt x="22844" y="545"/>
                </a:lnTo>
                <a:lnTo>
                  <a:pt x="22844" y="545"/>
                </a:lnTo>
                <a:lnTo>
                  <a:pt x="22840" y="509"/>
                </a:lnTo>
                <a:lnTo>
                  <a:pt x="22832" y="471"/>
                </a:lnTo>
                <a:lnTo>
                  <a:pt x="22824" y="433"/>
                </a:lnTo>
                <a:lnTo>
                  <a:pt x="22813" y="396"/>
                </a:lnTo>
                <a:lnTo>
                  <a:pt x="22813" y="396"/>
                </a:lnTo>
                <a:lnTo>
                  <a:pt x="22813" y="395"/>
                </a:lnTo>
                <a:lnTo>
                  <a:pt x="22813" y="395"/>
                </a:lnTo>
                <a:lnTo>
                  <a:pt x="22809" y="367"/>
                </a:lnTo>
                <a:lnTo>
                  <a:pt x="22809" y="367"/>
                </a:lnTo>
                <a:lnTo>
                  <a:pt x="22809" y="365"/>
                </a:lnTo>
                <a:lnTo>
                  <a:pt x="22809" y="365"/>
                </a:lnTo>
                <a:lnTo>
                  <a:pt x="22808" y="362"/>
                </a:lnTo>
                <a:lnTo>
                  <a:pt x="22808" y="362"/>
                </a:lnTo>
                <a:lnTo>
                  <a:pt x="22808" y="360"/>
                </a:lnTo>
                <a:lnTo>
                  <a:pt x="22808" y="360"/>
                </a:lnTo>
                <a:lnTo>
                  <a:pt x="22808" y="348"/>
                </a:lnTo>
                <a:lnTo>
                  <a:pt x="22808" y="348"/>
                </a:lnTo>
                <a:lnTo>
                  <a:pt x="22776" y="204"/>
                </a:lnTo>
                <a:lnTo>
                  <a:pt x="22776" y="204"/>
                </a:lnTo>
                <a:lnTo>
                  <a:pt x="22773" y="178"/>
                </a:lnTo>
                <a:lnTo>
                  <a:pt x="22771" y="153"/>
                </a:lnTo>
                <a:lnTo>
                  <a:pt x="22768" y="128"/>
                </a:lnTo>
                <a:lnTo>
                  <a:pt x="22768" y="102"/>
                </a:lnTo>
                <a:lnTo>
                  <a:pt x="22770" y="77"/>
                </a:lnTo>
                <a:lnTo>
                  <a:pt x="22771" y="51"/>
                </a:lnTo>
                <a:lnTo>
                  <a:pt x="22774" y="25"/>
                </a:lnTo>
                <a:lnTo>
                  <a:pt x="22779" y="0"/>
                </a:lnTo>
                <a:lnTo>
                  <a:pt x="22779" y="0"/>
                </a:lnTo>
                <a:lnTo>
                  <a:pt x="22762" y="59"/>
                </a:lnTo>
                <a:lnTo>
                  <a:pt x="22746" y="117"/>
                </a:lnTo>
                <a:lnTo>
                  <a:pt x="22730" y="177"/>
                </a:lnTo>
                <a:lnTo>
                  <a:pt x="22725" y="207"/>
                </a:lnTo>
                <a:lnTo>
                  <a:pt x="22719" y="237"/>
                </a:lnTo>
                <a:lnTo>
                  <a:pt x="22715" y="267"/>
                </a:lnTo>
                <a:lnTo>
                  <a:pt x="22712" y="296"/>
                </a:lnTo>
                <a:lnTo>
                  <a:pt x="22709" y="327"/>
                </a:lnTo>
                <a:lnTo>
                  <a:pt x="22708" y="357"/>
                </a:lnTo>
                <a:lnTo>
                  <a:pt x="22709" y="388"/>
                </a:lnTo>
                <a:lnTo>
                  <a:pt x="22712" y="417"/>
                </a:lnTo>
                <a:lnTo>
                  <a:pt x="22715" y="448"/>
                </a:lnTo>
                <a:lnTo>
                  <a:pt x="22721" y="479"/>
                </a:lnTo>
                <a:lnTo>
                  <a:pt x="22721" y="479"/>
                </a:lnTo>
                <a:lnTo>
                  <a:pt x="22717" y="498"/>
                </a:lnTo>
                <a:lnTo>
                  <a:pt x="22717" y="498"/>
                </a:lnTo>
                <a:lnTo>
                  <a:pt x="22713" y="472"/>
                </a:lnTo>
                <a:lnTo>
                  <a:pt x="22707" y="447"/>
                </a:lnTo>
                <a:lnTo>
                  <a:pt x="22700" y="421"/>
                </a:lnTo>
                <a:lnTo>
                  <a:pt x="22693" y="396"/>
                </a:lnTo>
                <a:lnTo>
                  <a:pt x="22693" y="396"/>
                </a:lnTo>
                <a:lnTo>
                  <a:pt x="22689" y="380"/>
                </a:lnTo>
                <a:lnTo>
                  <a:pt x="22688" y="372"/>
                </a:lnTo>
                <a:lnTo>
                  <a:pt x="22688" y="365"/>
                </a:lnTo>
                <a:lnTo>
                  <a:pt x="22688" y="365"/>
                </a:lnTo>
                <a:lnTo>
                  <a:pt x="22687" y="362"/>
                </a:lnTo>
                <a:lnTo>
                  <a:pt x="22685" y="358"/>
                </a:lnTo>
                <a:lnTo>
                  <a:pt x="22683" y="356"/>
                </a:lnTo>
                <a:lnTo>
                  <a:pt x="22682" y="352"/>
                </a:lnTo>
                <a:lnTo>
                  <a:pt x="22682" y="352"/>
                </a:lnTo>
                <a:lnTo>
                  <a:pt x="22665" y="264"/>
                </a:lnTo>
                <a:lnTo>
                  <a:pt x="22658" y="220"/>
                </a:lnTo>
                <a:lnTo>
                  <a:pt x="22652" y="177"/>
                </a:lnTo>
                <a:lnTo>
                  <a:pt x="22649" y="132"/>
                </a:lnTo>
                <a:lnTo>
                  <a:pt x="22647" y="110"/>
                </a:lnTo>
                <a:lnTo>
                  <a:pt x="22649" y="88"/>
                </a:lnTo>
                <a:lnTo>
                  <a:pt x="22650" y="66"/>
                </a:lnTo>
                <a:lnTo>
                  <a:pt x="22651" y="44"/>
                </a:lnTo>
                <a:lnTo>
                  <a:pt x="22655" y="21"/>
                </a:lnTo>
                <a:lnTo>
                  <a:pt x="22659" y="0"/>
                </a:lnTo>
                <a:lnTo>
                  <a:pt x="22659" y="0"/>
                </a:lnTo>
                <a:lnTo>
                  <a:pt x="22642" y="57"/>
                </a:lnTo>
                <a:lnTo>
                  <a:pt x="22626" y="114"/>
                </a:lnTo>
                <a:lnTo>
                  <a:pt x="22612" y="172"/>
                </a:lnTo>
                <a:lnTo>
                  <a:pt x="22605" y="200"/>
                </a:lnTo>
                <a:lnTo>
                  <a:pt x="22600" y="230"/>
                </a:lnTo>
                <a:lnTo>
                  <a:pt x="22600" y="230"/>
                </a:lnTo>
                <a:lnTo>
                  <a:pt x="22569" y="92"/>
                </a:lnTo>
                <a:lnTo>
                  <a:pt x="22569" y="92"/>
                </a:lnTo>
                <a:lnTo>
                  <a:pt x="22570" y="121"/>
                </a:lnTo>
                <a:lnTo>
                  <a:pt x="22570" y="149"/>
                </a:lnTo>
                <a:lnTo>
                  <a:pt x="22569" y="179"/>
                </a:lnTo>
                <a:lnTo>
                  <a:pt x="22567" y="207"/>
                </a:lnTo>
                <a:lnTo>
                  <a:pt x="22563" y="236"/>
                </a:lnTo>
                <a:lnTo>
                  <a:pt x="22560" y="264"/>
                </a:lnTo>
                <a:lnTo>
                  <a:pt x="22550" y="322"/>
                </a:lnTo>
                <a:lnTo>
                  <a:pt x="22550" y="322"/>
                </a:lnTo>
                <a:lnTo>
                  <a:pt x="22550" y="296"/>
                </a:lnTo>
                <a:lnTo>
                  <a:pt x="22551" y="270"/>
                </a:lnTo>
                <a:lnTo>
                  <a:pt x="22555" y="243"/>
                </a:lnTo>
                <a:lnTo>
                  <a:pt x="22561" y="217"/>
                </a:lnTo>
                <a:lnTo>
                  <a:pt x="22561" y="217"/>
                </a:lnTo>
                <a:lnTo>
                  <a:pt x="22545" y="260"/>
                </a:lnTo>
                <a:lnTo>
                  <a:pt x="22531" y="302"/>
                </a:lnTo>
                <a:lnTo>
                  <a:pt x="22518" y="345"/>
                </a:lnTo>
                <a:lnTo>
                  <a:pt x="22508" y="388"/>
                </a:lnTo>
                <a:lnTo>
                  <a:pt x="22508" y="388"/>
                </a:lnTo>
                <a:lnTo>
                  <a:pt x="22502" y="351"/>
                </a:lnTo>
                <a:lnTo>
                  <a:pt x="22496" y="314"/>
                </a:lnTo>
                <a:lnTo>
                  <a:pt x="22496" y="314"/>
                </a:lnTo>
                <a:lnTo>
                  <a:pt x="22496" y="301"/>
                </a:lnTo>
                <a:lnTo>
                  <a:pt x="22496" y="301"/>
                </a:lnTo>
                <a:lnTo>
                  <a:pt x="22448" y="92"/>
                </a:lnTo>
                <a:lnTo>
                  <a:pt x="22448" y="92"/>
                </a:lnTo>
                <a:lnTo>
                  <a:pt x="22449" y="113"/>
                </a:lnTo>
                <a:lnTo>
                  <a:pt x="22449" y="134"/>
                </a:lnTo>
                <a:lnTo>
                  <a:pt x="22448" y="174"/>
                </a:lnTo>
                <a:lnTo>
                  <a:pt x="22446" y="216"/>
                </a:lnTo>
                <a:lnTo>
                  <a:pt x="22440" y="256"/>
                </a:lnTo>
                <a:lnTo>
                  <a:pt x="22434" y="298"/>
                </a:lnTo>
                <a:lnTo>
                  <a:pt x="22427" y="339"/>
                </a:lnTo>
                <a:lnTo>
                  <a:pt x="22410" y="421"/>
                </a:lnTo>
                <a:lnTo>
                  <a:pt x="22410" y="421"/>
                </a:lnTo>
                <a:lnTo>
                  <a:pt x="22404" y="378"/>
                </a:lnTo>
                <a:lnTo>
                  <a:pt x="22397" y="334"/>
                </a:lnTo>
                <a:lnTo>
                  <a:pt x="22397" y="334"/>
                </a:lnTo>
                <a:lnTo>
                  <a:pt x="22397" y="321"/>
                </a:lnTo>
                <a:lnTo>
                  <a:pt x="22397" y="321"/>
                </a:lnTo>
                <a:lnTo>
                  <a:pt x="22368" y="181"/>
                </a:lnTo>
                <a:lnTo>
                  <a:pt x="22368" y="181"/>
                </a:lnTo>
                <a:lnTo>
                  <a:pt x="22370" y="175"/>
                </a:lnTo>
                <a:lnTo>
                  <a:pt x="22370" y="175"/>
                </a:lnTo>
                <a:lnTo>
                  <a:pt x="22368" y="180"/>
                </a:lnTo>
                <a:lnTo>
                  <a:pt x="22368" y="180"/>
                </a:lnTo>
                <a:lnTo>
                  <a:pt x="22350" y="95"/>
                </a:lnTo>
                <a:lnTo>
                  <a:pt x="22350" y="95"/>
                </a:lnTo>
                <a:lnTo>
                  <a:pt x="22351" y="132"/>
                </a:lnTo>
                <a:lnTo>
                  <a:pt x="22351" y="168"/>
                </a:lnTo>
                <a:lnTo>
                  <a:pt x="22350" y="204"/>
                </a:lnTo>
                <a:lnTo>
                  <a:pt x="22346" y="241"/>
                </a:lnTo>
                <a:lnTo>
                  <a:pt x="22346" y="241"/>
                </a:lnTo>
                <a:lnTo>
                  <a:pt x="22334" y="274"/>
                </a:lnTo>
                <a:lnTo>
                  <a:pt x="22325" y="308"/>
                </a:lnTo>
                <a:lnTo>
                  <a:pt x="22315" y="341"/>
                </a:lnTo>
                <a:lnTo>
                  <a:pt x="22308" y="376"/>
                </a:lnTo>
                <a:lnTo>
                  <a:pt x="22302" y="410"/>
                </a:lnTo>
                <a:lnTo>
                  <a:pt x="22299" y="445"/>
                </a:lnTo>
                <a:lnTo>
                  <a:pt x="22298" y="479"/>
                </a:lnTo>
                <a:lnTo>
                  <a:pt x="22299" y="497"/>
                </a:lnTo>
                <a:lnTo>
                  <a:pt x="22300" y="513"/>
                </a:lnTo>
                <a:lnTo>
                  <a:pt x="22300" y="513"/>
                </a:lnTo>
                <a:lnTo>
                  <a:pt x="22298" y="530"/>
                </a:lnTo>
                <a:lnTo>
                  <a:pt x="22298" y="530"/>
                </a:lnTo>
                <a:lnTo>
                  <a:pt x="22296" y="541"/>
                </a:lnTo>
                <a:lnTo>
                  <a:pt x="22296" y="541"/>
                </a:lnTo>
                <a:lnTo>
                  <a:pt x="22289" y="520"/>
                </a:lnTo>
                <a:lnTo>
                  <a:pt x="22283" y="500"/>
                </a:lnTo>
                <a:lnTo>
                  <a:pt x="22283" y="500"/>
                </a:lnTo>
                <a:lnTo>
                  <a:pt x="22279" y="487"/>
                </a:lnTo>
                <a:lnTo>
                  <a:pt x="22277" y="481"/>
                </a:lnTo>
                <a:lnTo>
                  <a:pt x="22277" y="475"/>
                </a:lnTo>
                <a:lnTo>
                  <a:pt x="22277" y="475"/>
                </a:lnTo>
                <a:lnTo>
                  <a:pt x="22276" y="473"/>
                </a:lnTo>
                <a:lnTo>
                  <a:pt x="22275" y="471"/>
                </a:lnTo>
                <a:lnTo>
                  <a:pt x="22273" y="467"/>
                </a:lnTo>
                <a:lnTo>
                  <a:pt x="22273" y="465"/>
                </a:lnTo>
                <a:lnTo>
                  <a:pt x="22273" y="465"/>
                </a:lnTo>
                <a:lnTo>
                  <a:pt x="22255" y="392"/>
                </a:lnTo>
                <a:lnTo>
                  <a:pt x="22248" y="357"/>
                </a:lnTo>
                <a:lnTo>
                  <a:pt x="22242" y="320"/>
                </a:lnTo>
                <a:lnTo>
                  <a:pt x="22238" y="284"/>
                </a:lnTo>
                <a:lnTo>
                  <a:pt x="22238" y="267"/>
                </a:lnTo>
                <a:lnTo>
                  <a:pt x="22238" y="248"/>
                </a:lnTo>
                <a:lnTo>
                  <a:pt x="22240" y="230"/>
                </a:lnTo>
                <a:lnTo>
                  <a:pt x="22242" y="212"/>
                </a:lnTo>
                <a:lnTo>
                  <a:pt x="22244" y="193"/>
                </a:lnTo>
                <a:lnTo>
                  <a:pt x="22249" y="175"/>
                </a:lnTo>
                <a:lnTo>
                  <a:pt x="22249" y="175"/>
                </a:lnTo>
                <a:lnTo>
                  <a:pt x="22228" y="236"/>
                </a:lnTo>
                <a:lnTo>
                  <a:pt x="22217" y="267"/>
                </a:lnTo>
                <a:lnTo>
                  <a:pt x="22207" y="296"/>
                </a:lnTo>
                <a:lnTo>
                  <a:pt x="22207" y="296"/>
                </a:lnTo>
                <a:lnTo>
                  <a:pt x="22205" y="288"/>
                </a:lnTo>
                <a:lnTo>
                  <a:pt x="22205" y="288"/>
                </a:lnTo>
                <a:lnTo>
                  <a:pt x="22205" y="276"/>
                </a:lnTo>
                <a:lnTo>
                  <a:pt x="22205" y="276"/>
                </a:lnTo>
                <a:lnTo>
                  <a:pt x="22159" y="58"/>
                </a:lnTo>
                <a:lnTo>
                  <a:pt x="22159" y="58"/>
                </a:lnTo>
                <a:lnTo>
                  <a:pt x="22160" y="82"/>
                </a:lnTo>
                <a:lnTo>
                  <a:pt x="22160" y="104"/>
                </a:lnTo>
                <a:lnTo>
                  <a:pt x="22160" y="128"/>
                </a:lnTo>
                <a:lnTo>
                  <a:pt x="22159" y="152"/>
                </a:lnTo>
                <a:lnTo>
                  <a:pt x="22155" y="198"/>
                </a:lnTo>
                <a:lnTo>
                  <a:pt x="22149" y="244"/>
                </a:lnTo>
                <a:lnTo>
                  <a:pt x="22141" y="290"/>
                </a:lnTo>
                <a:lnTo>
                  <a:pt x="22133" y="337"/>
                </a:lnTo>
                <a:lnTo>
                  <a:pt x="22115" y="429"/>
                </a:lnTo>
                <a:lnTo>
                  <a:pt x="22115" y="429"/>
                </a:lnTo>
                <a:lnTo>
                  <a:pt x="22110" y="403"/>
                </a:lnTo>
                <a:lnTo>
                  <a:pt x="22105" y="376"/>
                </a:lnTo>
                <a:lnTo>
                  <a:pt x="22103" y="350"/>
                </a:lnTo>
                <a:lnTo>
                  <a:pt x="22101" y="324"/>
                </a:lnTo>
                <a:lnTo>
                  <a:pt x="22101" y="296"/>
                </a:lnTo>
                <a:lnTo>
                  <a:pt x="22102" y="270"/>
                </a:lnTo>
                <a:lnTo>
                  <a:pt x="22105" y="244"/>
                </a:lnTo>
                <a:lnTo>
                  <a:pt x="22111" y="217"/>
                </a:lnTo>
                <a:lnTo>
                  <a:pt x="22111" y="217"/>
                </a:lnTo>
                <a:lnTo>
                  <a:pt x="22085" y="292"/>
                </a:lnTo>
                <a:lnTo>
                  <a:pt x="22085" y="292"/>
                </a:lnTo>
                <a:lnTo>
                  <a:pt x="22085" y="288"/>
                </a:lnTo>
                <a:lnTo>
                  <a:pt x="22085" y="288"/>
                </a:lnTo>
                <a:lnTo>
                  <a:pt x="22085" y="276"/>
                </a:lnTo>
                <a:lnTo>
                  <a:pt x="22085" y="276"/>
                </a:lnTo>
                <a:lnTo>
                  <a:pt x="22038" y="58"/>
                </a:lnTo>
                <a:lnTo>
                  <a:pt x="22038" y="58"/>
                </a:lnTo>
                <a:lnTo>
                  <a:pt x="22039" y="84"/>
                </a:lnTo>
                <a:lnTo>
                  <a:pt x="22039" y="110"/>
                </a:lnTo>
                <a:lnTo>
                  <a:pt x="22039" y="138"/>
                </a:lnTo>
                <a:lnTo>
                  <a:pt x="22038" y="164"/>
                </a:lnTo>
                <a:lnTo>
                  <a:pt x="22036" y="190"/>
                </a:lnTo>
                <a:lnTo>
                  <a:pt x="22032" y="216"/>
                </a:lnTo>
                <a:lnTo>
                  <a:pt x="22025" y="268"/>
                </a:lnTo>
                <a:lnTo>
                  <a:pt x="22015" y="320"/>
                </a:lnTo>
                <a:lnTo>
                  <a:pt x="22005" y="372"/>
                </a:lnTo>
                <a:lnTo>
                  <a:pt x="21995" y="424"/>
                </a:lnTo>
                <a:lnTo>
                  <a:pt x="21986" y="477"/>
                </a:lnTo>
                <a:lnTo>
                  <a:pt x="21986" y="477"/>
                </a:lnTo>
                <a:lnTo>
                  <a:pt x="21982" y="501"/>
                </a:lnTo>
                <a:lnTo>
                  <a:pt x="21980" y="526"/>
                </a:lnTo>
                <a:lnTo>
                  <a:pt x="21976" y="575"/>
                </a:lnTo>
                <a:lnTo>
                  <a:pt x="21976" y="575"/>
                </a:lnTo>
                <a:lnTo>
                  <a:pt x="21967" y="538"/>
                </a:lnTo>
                <a:lnTo>
                  <a:pt x="21954" y="500"/>
                </a:lnTo>
                <a:lnTo>
                  <a:pt x="21954" y="500"/>
                </a:lnTo>
                <a:lnTo>
                  <a:pt x="21950" y="487"/>
                </a:lnTo>
                <a:lnTo>
                  <a:pt x="21949" y="481"/>
                </a:lnTo>
                <a:lnTo>
                  <a:pt x="21949" y="475"/>
                </a:lnTo>
                <a:lnTo>
                  <a:pt x="21949" y="475"/>
                </a:lnTo>
                <a:lnTo>
                  <a:pt x="21948" y="473"/>
                </a:lnTo>
                <a:lnTo>
                  <a:pt x="21947" y="471"/>
                </a:lnTo>
                <a:lnTo>
                  <a:pt x="21947" y="471"/>
                </a:lnTo>
                <a:lnTo>
                  <a:pt x="21926" y="394"/>
                </a:lnTo>
                <a:lnTo>
                  <a:pt x="21926" y="394"/>
                </a:lnTo>
                <a:lnTo>
                  <a:pt x="21920" y="366"/>
                </a:lnTo>
                <a:lnTo>
                  <a:pt x="21916" y="339"/>
                </a:lnTo>
                <a:lnTo>
                  <a:pt x="21912" y="312"/>
                </a:lnTo>
                <a:lnTo>
                  <a:pt x="21910" y="284"/>
                </a:lnTo>
                <a:lnTo>
                  <a:pt x="21909" y="257"/>
                </a:lnTo>
                <a:lnTo>
                  <a:pt x="21911" y="230"/>
                </a:lnTo>
                <a:lnTo>
                  <a:pt x="21915" y="203"/>
                </a:lnTo>
                <a:lnTo>
                  <a:pt x="21920" y="175"/>
                </a:lnTo>
                <a:lnTo>
                  <a:pt x="21920" y="175"/>
                </a:lnTo>
                <a:lnTo>
                  <a:pt x="21903" y="225"/>
                </a:lnTo>
                <a:lnTo>
                  <a:pt x="21886" y="274"/>
                </a:lnTo>
                <a:lnTo>
                  <a:pt x="21871" y="324"/>
                </a:lnTo>
                <a:lnTo>
                  <a:pt x="21865" y="348"/>
                </a:lnTo>
                <a:lnTo>
                  <a:pt x="21859" y="373"/>
                </a:lnTo>
                <a:lnTo>
                  <a:pt x="21855" y="398"/>
                </a:lnTo>
                <a:lnTo>
                  <a:pt x="21852" y="423"/>
                </a:lnTo>
                <a:lnTo>
                  <a:pt x="21849" y="448"/>
                </a:lnTo>
                <a:lnTo>
                  <a:pt x="21849" y="473"/>
                </a:lnTo>
                <a:lnTo>
                  <a:pt x="21849" y="499"/>
                </a:lnTo>
                <a:lnTo>
                  <a:pt x="21852" y="524"/>
                </a:lnTo>
                <a:lnTo>
                  <a:pt x="21856" y="550"/>
                </a:lnTo>
                <a:lnTo>
                  <a:pt x="21862" y="575"/>
                </a:lnTo>
                <a:lnTo>
                  <a:pt x="21862" y="575"/>
                </a:lnTo>
                <a:lnTo>
                  <a:pt x="21862" y="575"/>
                </a:lnTo>
                <a:lnTo>
                  <a:pt x="21855" y="575"/>
                </a:lnTo>
                <a:lnTo>
                  <a:pt x="21855" y="575"/>
                </a:lnTo>
                <a:lnTo>
                  <a:pt x="21846" y="538"/>
                </a:lnTo>
                <a:lnTo>
                  <a:pt x="21834" y="500"/>
                </a:lnTo>
                <a:lnTo>
                  <a:pt x="21834" y="500"/>
                </a:lnTo>
                <a:lnTo>
                  <a:pt x="21830" y="487"/>
                </a:lnTo>
                <a:lnTo>
                  <a:pt x="21829" y="481"/>
                </a:lnTo>
                <a:lnTo>
                  <a:pt x="21828" y="475"/>
                </a:lnTo>
                <a:lnTo>
                  <a:pt x="21828" y="475"/>
                </a:lnTo>
                <a:lnTo>
                  <a:pt x="21828" y="473"/>
                </a:lnTo>
                <a:lnTo>
                  <a:pt x="21826" y="471"/>
                </a:lnTo>
                <a:lnTo>
                  <a:pt x="21823" y="467"/>
                </a:lnTo>
                <a:lnTo>
                  <a:pt x="21823" y="465"/>
                </a:lnTo>
                <a:lnTo>
                  <a:pt x="21823" y="465"/>
                </a:lnTo>
                <a:lnTo>
                  <a:pt x="21805" y="392"/>
                </a:lnTo>
                <a:lnTo>
                  <a:pt x="21798" y="357"/>
                </a:lnTo>
                <a:lnTo>
                  <a:pt x="21792" y="320"/>
                </a:lnTo>
                <a:lnTo>
                  <a:pt x="21789" y="284"/>
                </a:lnTo>
                <a:lnTo>
                  <a:pt x="21789" y="267"/>
                </a:lnTo>
                <a:lnTo>
                  <a:pt x="21789" y="248"/>
                </a:lnTo>
                <a:lnTo>
                  <a:pt x="21790" y="230"/>
                </a:lnTo>
                <a:lnTo>
                  <a:pt x="21792" y="212"/>
                </a:lnTo>
                <a:lnTo>
                  <a:pt x="21795" y="193"/>
                </a:lnTo>
                <a:lnTo>
                  <a:pt x="21800" y="175"/>
                </a:lnTo>
                <a:lnTo>
                  <a:pt x="21800" y="175"/>
                </a:lnTo>
                <a:lnTo>
                  <a:pt x="21783" y="223"/>
                </a:lnTo>
                <a:lnTo>
                  <a:pt x="21766" y="270"/>
                </a:lnTo>
                <a:lnTo>
                  <a:pt x="21752" y="316"/>
                </a:lnTo>
                <a:lnTo>
                  <a:pt x="21746" y="340"/>
                </a:lnTo>
                <a:lnTo>
                  <a:pt x="21740" y="364"/>
                </a:lnTo>
                <a:lnTo>
                  <a:pt x="21740" y="364"/>
                </a:lnTo>
                <a:lnTo>
                  <a:pt x="21709" y="251"/>
                </a:lnTo>
                <a:lnTo>
                  <a:pt x="21709" y="251"/>
                </a:lnTo>
                <a:lnTo>
                  <a:pt x="21711" y="271"/>
                </a:lnTo>
                <a:lnTo>
                  <a:pt x="21711" y="292"/>
                </a:lnTo>
                <a:lnTo>
                  <a:pt x="21711" y="312"/>
                </a:lnTo>
                <a:lnTo>
                  <a:pt x="21709" y="332"/>
                </a:lnTo>
                <a:lnTo>
                  <a:pt x="21705" y="372"/>
                </a:lnTo>
                <a:lnTo>
                  <a:pt x="21696" y="411"/>
                </a:lnTo>
                <a:lnTo>
                  <a:pt x="21696" y="411"/>
                </a:lnTo>
                <a:lnTo>
                  <a:pt x="21689" y="377"/>
                </a:lnTo>
                <a:lnTo>
                  <a:pt x="21683" y="341"/>
                </a:lnTo>
                <a:lnTo>
                  <a:pt x="21679" y="306"/>
                </a:lnTo>
                <a:lnTo>
                  <a:pt x="21675" y="271"/>
                </a:lnTo>
                <a:lnTo>
                  <a:pt x="21673" y="236"/>
                </a:lnTo>
                <a:lnTo>
                  <a:pt x="21674" y="202"/>
                </a:lnTo>
                <a:lnTo>
                  <a:pt x="21675" y="184"/>
                </a:lnTo>
                <a:lnTo>
                  <a:pt x="21677" y="166"/>
                </a:lnTo>
                <a:lnTo>
                  <a:pt x="21680" y="148"/>
                </a:lnTo>
                <a:lnTo>
                  <a:pt x="21684" y="130"/>
                </a:lnTo>
                <a:lnTo>
                  <a:pt x="21684" y="130"/>
                </a:lnTo>
                <a:lnTo>
                  <a:pt x="21666" y="190"/>
                </a:lnTo>
                <a:lnTo>
                  <a:pt x="21648" y="249"/>
                </a:lnTo>
                <a:lnTo>
                  <a:pt x="21639" y="280"/>
                </a:lnTo>
                <a:lnTo>
                  <a:pt x="21632" y="309"/>
                </a:lnTo>
                <a:lnTo>
                  <a:pt x="21626" y="339"/>
                </a:lnTo>
                <a:lnTo>
                  <a:pt x="21620" y="369"/>
                </a:lnTo>
                <a:lnTo>
                  <a:pt x="21620" y="369"/>
                </a:lnTo>
                <a:lnTo>
                  <a:pt x="21588" y="251"/>
                </a:lnTo>
                <a:lnTo>
                  <a:pt x="21588" y="251"/>
                </a:lnTo>
                <a:lnTo>
                  <a:pt x="21590" y="269"/>
                </a:lnTo>
                <a:lnTo>
                  <a:pt x="21591" y="287"/>
                </a:lnTo>
                <a:lnTo>
                  <a:pt x="21590" y="321"/>
                </a:lnTo>
                <a:lnTo>
                  <a:pt x="21586" y="357"/>
                </a:lnTo>
                <a:lnTo>
                  <a:pt x="21580" y="391"/>
                </a:lnTo>
                <a:lnTo>
                  <a:pt x="21573" y="426"/>
                </a:lnTo>
                <a:lnTo>
                  <a:pt x="21566" y="461"/>
                </a:lnTo>
                <a:lnTo>
                  <a:pt x="21548" y="531"/>
                </a:lnTo>
                <a:lnTo>
                  <a:pt x="21548" y="531"/>
                </a:lnTo>
                <a:lnTo>
                  <a:pt x="21539" y="491"/>
                </a:lnTo>
                <a:lnTo>
                  <a:pt x="21527" y="450"/>
                </a:lnTo>
                <a:lnTo>
                  <a:pt x="21527" y="450"/>
                </a:lnTo>
                <a:lnTo>
                  <a:pt x="21523" y="436"/>
                </a:lnTo>
                <a:lnTo>
                  <a:pt x="21522" y="429"/>
                </a:lnTo>
                <a:lnTo>
                  <a:pt x="21522" y="423"/>
                </a:lnTo>
                <a:lnTo>
                  <a:pt x="21522" y="423"/>
                </a:lnTo>
                <a:lnTo>
                  <a:pt x="21521" y="420"/>
                </a:lnTo>
                <a:lnTo>
                  <a:pt x="21521" y="420"/>
                </a:lnTo>
                <a:lnTo>
                  <a:pt x="21521" y="415"/>
                </a:lnTo>
                <a:lnTo>
                  <a:pt x="21521" y="415"/>
                </a:lnTo>
                <a:lnTo>
                  <a:pt x="21492" y="298"/>
                </a:lnTo>
                <a:lnTo>
                  <a:pt x="21492" y="298"/>
                </a:lnTo>
                <a:lnTo>
                  <a:pt x="21489" y="273"/>
                </a:lnTo>
                <a:lnTo>
                  <a:pt x="21485" y="247"/>
                </a:lnTo>
                <a:lnTo>
                  <a:pt x="21483" y="220"/>
                </a:lnTo>
                <a:lnTo>
                  <a:pt x="21482" y="196"/>
                </a:lnTo>
                <a:lnTo>
                  <a:pt x="21482" y="170"/>
                </a:lnTo>
                <a:lnTo>
                  <a:pt x="21484" y="143"/>
                </a:lnTo>
                <a:lnTo>
                  <a:pt x="21488" y="119"/>
                </a:lnTo>
                <a:lnTo>
                  <a:pt x="21492" y="92"/>
                </a:lnTo>
                <a:lnTo>
                  <a:pt x="21492" y="92"/>
                </a:lnTo>
                <a:lnTo>
                  <a:pt x="21475" y="146"/>
                </a:lnTo>
                <a:lnTo>
                  <a:pt x="21458" y="200"/>
                </a:lnTo>
                <a:lnTo>
                  <a:pt x="21444" y="254"/>
                </a:lnTo>
                <a:lnTo>
                  <a:pt x="21438" y="281"/>
                </a:lnTo>
                <a:lnTo>
                  <a:pt x="21432" y="308"/>
                </a:lnTo>
                <a:lnTo>
                  <a:pt x="21427" y="335"/>
                </a:lnTo>
                <a:lnTo>
                  <a:pt x="21425" y="363"/>
                </a:lnTo>
                <a:lnTo>
                  <a:pt x="21422" y="390"/>
                </a:lnTo>
                <a:lnTo>
                  <a:pt x="21421" y="418"/>
                </a:lnTo>
                <a:lnTo>
                  <a:pt x="21422" y="446"/>
                </a:lnTo>
                <a:lnTo>
                  <a:pt x="21425" y="473"/>
                </a:lnTo>
                <a:lnTo>
                  <a:pt x="21428" y="501"/>
                </a:lnTo>
                <a:lnTo>
                  <a:pt x="21434" y="530"/>
                </a:lnTo>
                <a:lnTo>
                  <a:pt x="21434" y="530"/>
                </a:lnTo>
                <a:lnTo>
                  <a:pt x="21431" y="546"/>
                </a:lnTo>
                <a:lnTo>
                  <a:pt x="21431" y="546"/>
                </a:lnTo>
                <a:lnTo>
                  <a:pt x="21426" y="523"/>
                </a:lnTo>
                <a:lnTo>
                  <a:pt x="21420" y="499"/>
                </a:lnTo>
                <a:lnTo>
                  <a:pt x="21414" y="474"/>
                </a:lnTo>
                <a:lnTo>
                  <a:pt x="21406" y="450"/>
                </a:lnTo>
                <a:lnTo>
                  <a:pt x="21406" y="450"/>
                </a:lnTo>
                <a:lnTo>
                  <a:pt x="21402" y="436"/>
                </a:lnTo>
                <a:lnTo>
                  <a:pt x="21401" y="429"/>
                </a:lnTo>
                <a:lnTo>
                  <a:pt x="21401" y="423"/>
                </a:lnTo>
                <a:lnTo>
                  <a:pt x="21401" y="423"/>
                </a:lnTo>
                <a:lnTo>
                  <a:pt x="21400" y="420"/>
                </a:lnTo>
                <a:lnTo>
                  <a:pt x="21399" y="417"/>
                </a:lnTo>
                <a:lnTo>
                  <a:pt x="21396" y="415"/>
                </a:lnTo>
                <a:lnTo>
                  <a:pt x="21395" y="411"/>
                </a:lnTo>
                <a:lnTo>
                  <a:pt x="21395" y="411"/>
                </a:lnTo>
                <a:lnTo>
                  <a:pt x="21379" y="332"/>
                </a:lnTo>
                <a:lnTo>
                  <a:pt x="21371" y="292"/>
                </a:lnTo>
                <a:lnTo>
                  <a:pt x="21365" y="252"/>
                </a:lnTo>
                <a:lnTo>
                  <a:pt x="21362" y="212"/>
                </a:lnTo>
                <a:lnTo>
                  <a:pt x="21361" y="192"/>
                </a:lnTo>
                <a:lnTo>
                  <a:pt x="21362" y="172"/>
                </a:lnTo>
                <a:lnTo>
                  <a:pt x="21362" y="152"/>
                </a:lnTo>
                <a:lnTo>
                  <a:pt x="21364" y="133"/>
                </a:lnTo>
                <a:lnTo>
                  <a:pt x="21368" y="113"/>
                </a:lnTo>
                <a:lnTo>
                  <a:pt x="21373" y="92"/>
                </a:lnTo>
                <a:lnTo>
                  <a:pt x="21373" y="92"/>
                </a:lnTo>
                <a:lnTo>
                  <a:pt x="21355" y="145"/>
                </a:lnTo>
                <a:lnTo>
                  <a:pt x="21339" y="196"/>
                </a:lnTo>
                <a:lnTo>
                  <a:pt x="21325" y="248"/>
                </a:lnTo>
                <a:lnTo>
                  <a:pt x="21318" y="274"/>
                </a:lnTo>
                <a:lnTo>
                  <a:pt x="21313" y="300"/>
                </a:lnTo>
                <a:lnTo>
                  <a:pt x="21313" y="300"/>
                </a:lnTo>
                <a:lnTo>
                  <a:pt x="21281" y="175"/>
                </a:lnTo>
                <a:lnTo>
                  <a:pt x="21281" y="175"/>
                </a:lnTo>
                <a:lnTo>
                  <a:pt x="21284" y="205"/>
                </a:lnTo>
                <a:lnTo>
                  <a:pt x="21284" y="234"/>
                </a:lnTo>
                <a:lnTo>
                  <a:pt x="21281" y="262"/>
                </a:lnTo>
                <a:lnTo>
                  <a:pt x="21279" y="290"/>
                </a:lnTo>
                <a:lnTo>
                  <a:pt x="21275" y="319"/>
                </a:lnTo>
                <a:lnTo>
                  <a:pt x="21271" y="347"/>
                </a:lnTo>
                <a:lnTo>
                  <a:pt x="21259" y="404"/>
                </a:lnTo>
                <a:lnTo>
                  <a:pt x="21259" y="404"/>
                </a:lnTo>
                <a:lnTo>
                  <a:pt x="21259" y="401"/>
                </a:lnTo>
                <a:lnTo>
                  <a:pt x="21259" y="401"/>
                </a:lnTo>
                <a:lnTo>
                  <a:pt x="21241" y="309"/>
                </a:lnTo>
                <a:lnTo>
                  <a:pt x="21234" y="263"/>
                </a:lnTo>
                <a:lnTo>
                  <a:pt x="21228" y="218"/>
                </a:lnTo>
                <a:lnTo>
                  <a:pt x="21224" y="172"/>
                </a:lnTo>
                <a:lnTo>
                  <a:pt x="21224" y="149"/>
                </a:lnTo>
                <a:lnTo>
                  <a:pt x="21224" y="126"/>
                </a:lnTo>
                <a:lnTo>
                  <a:pt x="21226" y="103"/>
                </a:lnTo>
                <a:lnTo>
                  <a:pt x="21227" y="81"/>
                </a:lnTo>
                <a:lnTo>
                  <a:pt x="21230" y="57"/>
                </a:lnTo>
                <a:lnTo>
                  <a:pt x="21235" y="34"/>
                </a:lnTo>
                <a:lnTo>
                  <a:pt x="21235" y="34"/>
                </a:lnTo>
                <a:lnTo>
                  <a:pt x="21220" y="88"/>
                </a:lnTo>
                <a:lnTo>
                  <a:pt x="21204" y="142"/>
                </a:lnTo>
                <a:lnTo>
                  <a:pt x="21191" y="196"/>
                </a:lnTo>
                <a:lnTo>
                  <a:pt x="21179" y="250"/>
                </a:lnTo>
                <a:lnTo>
                  <a:pt x="21179" y="250"/>
                </a:lnTo>
                <a:lnTo>
                  <a:pt x="21162" y="175"/>
                </a:lnTo>
                <a:lnTo>
                  <a:pt x="21162" y="175"/>
                </a:lnTo>
                <a:lnTo>
                  <a:pt x="21163" y="199"/>
                </a:lnTo>
                <a:lnTo>
                  <a:pt x="21163" y="222"/>
                </a:lnTo>
                <a:lnTo>
                  <a:pt x="21163" y="244"/>
                </a:lnTo>
                <a:lnTo>
                  <a:pt x="21160" y="268"/>
                </a:lnTo>
                <a:lnTo>
                  <a:pt x="21158" y="290"/>
                </a:lnTo>
                <a:lnTo>
                  <a:pt x="21156" y="313"/>
                </a:lnTo>
                <a:lnTo>
                  <a:pt x="21147" y="359"/>
                </a:lnTo>
                <a:lnTo>
                  <a:pt x="21139" y="404"/>
                </a:lnTo>
                <a:lnTo>
                  <a:pt x="21128" y="449"/>
                </a:lnTo>
                <a:lnTo>
                  <a:pt x="21119" y="495"/>
                </a:lnTo>
                <a:lnTo>
                  <a:pt x="21109" y="542"/>
                </a:lnTo>
                <a:lnTo>
                  <a:pt x="21109" y="542"/>
                </a:lnTo>
                <a:lnTo>
                  <a:pt x="21108" y="545"/>
                </a:lnTo>
                <a:lnTo>
                  <a:pt x="21108" y="545"/>
                </a:lnTo>
                <a:lnTo>
                  <a:pt x="21103" y="509"/>
                </a:lnTo>
                <a:lnTo>
                  <a:pt x="21096" y="471"/>
                </a:lnTo>
                <a:lnTo>
                  <a:pt x="21088" y="433"/>
                </a:lnTo>
                <a:lnTo>
                  <a:pt x="21077" y="396"/>
                </a:lnTo>
                <a:lnTo>
                  <a:pt x="21077" y="396"/>
                </a:lnTo>
                <a:lnTo>
                  <a:pt x="21077" y="395"/>
                </a:lnTo>
                <a:lnTo>
                  <a:pt x="21077" y="395"/>
                </a:lnTo>
                <a:lnTo>
                  <a:pt x="21073" y="367"/>
                </a:lnTo>
                <a:lnTo>
                  <a:pt x="21073" y="367"/>
                </a:lnTo>
                <a:lnTo>
                  <a:pt x="21073" y="365"/>
                </a:lnTo>
                <a:lnTo>
                  <a:pt x="21073" y="365"/>
                </a:lnTo>
                <a:lnTo>
                  <a:pt x="21071" y="362"/>
                </a:lnTo>
                <a:lnTo>
                  <a:pt x="21071" y="362"/>
                </a:lnTo>
                <a:lnTo>
                  <a:pt x="21071" y="360"/>
                </a:lnTo>
                <a:lnTo>
                  <a:pt x="21071" y="360"/>
                </a:lnTo>
                <a:lnTo>
                  <a:pt x="21071" y="348"/>
                </a:lnTo>
                <a:lnTo>
                  <a:pt x="21071" y="348"/>
                </a:lnTo>
                <a:lnTo>
                  <a:pt x="21039" y="204"/>
                </a:lnTo>
                <a:lnTo>
                  <a:pt x="21039" y="204"/>
                </a:lnTo>
                <a:lnTo>
                  <a:pt x="21037" y="178"/>
                </a:lnTo>
                <a:lnTo>
                  <a:pt x="21035" y="153"/>
                </a:lnTo>
                <a:lnTo>
                  <a:pt x="21033" y="128"/>
                </a:lnTo>
                <a:lnTo>
                  <a:pt x="21032" y="102"/>
                </a:lnTo>
                <a:lnTo>
                  <a:pt x="21033" y="77"/>
                </a:lnTo>
                <a:lnTo>
                  <a:pt x="21035" y="51"/>
                </a:lnTo>
                <a:lnTo>
                  <a:pt x="21038" y="25"/>
                </a:lnTo>
                <a:lnTo>
                  <a:pt x="21043" y="0"/>
                </a:lnTo>
                <a:lnTo>
                  <a:pt x="21043" y="0"/>
                </a:lnTo>
                <a:lnTo>
                  <a:pt x="21026" y="59"/>
                </a:lnTo>
                <a:lnTo>
                  <a:pt x="21010" y="117"/>
                </a:lnTo>
                <a:lnTo>
                  <a:pt x="20994" y="177"/>
                </a:lnTo>
                <a:lnTo>
                  <a:pt x="20988" y="207"/>
                </a:lnTo>
                <a:lnTo>
                  <a:pt x="20982" y="237"/>
                </a:lnTo>
                <a:lnTo>
                  <a:pt x="20979" y="267"/>
                </a:lnTo>
                <a:lnTo>
                  <a:pt x="20975" y="296"/>
                </a:lnTo>
                <a:lnTo>
                  <a:pt x="20973" y="327"/>
                </a:lnTo>
                <a:lnTo>
                  <a:pt x="20972" y="357"/>
                </a:lnTo>
                <a:lnTo>
                  <a:pt x="20973" y="388"/>
                </a:lnTo>
                <a:lnTo>
                  <a:pt x="20975" y="417"/>
                </a:lnTo>
                <a:lnTo>
                  <a:pt x="20979" y="448"/>
                </a:lnTo>
                <a:lnTo>
                  <a:pt x="20985" y="479"/>
                </a:lnTo>
                <a:lnTo>
                  <a:pt x="20985" y="479"/>
                </a:lnTo>
                <a:lnTo>
                  <a:pt x="20981" y="498"/>
                </a:lnTo>
                <a:lnTo>
                  <a:pt x="20981" y="498"/>
                </a:lnTo>
                <a:lnTo>
                  <a:pt x="20977" y="472"/>
                </a:lnTo>
                <a:lnTo>
                  <a:pt x="20971" y="447"/>
                </a:lnTo>
                <a:lnTo>
                  <a:pt x="20965" y="421"/>
                </a:lnTo>
                <a:lnTo>
                  <a:pt x="20956" y="396"/>
                </a:lnTo>
                <a:lnTo>
                  <a:pt x="20956" y="396"/>
                </a:lnTo>
                <a:lnTo>
                  <a:pt x="20953" y="380"/>
                </a:lnTo>
                <a:lnTo>
                  <a:pt x="20952" y="372"/>
                </a:lnTo>
                <a:lnTo>
                  <a:pt x="20952" y="365"/>
                </a:lnTo>
                <a:lnTo>
                  <a:pt x="20952" y="365"/>
                </a:lnTo>
                <a:lnTo>
                  <a:pt x="20950" y="362"/>
                </a:lnTo>
                <a:lnTo>
                  <a:pt x="20949" y="358"/>
                </a:lnTo>
                <a:lnTo>
                  <a:pt x="20947" y="356"/>
                </a:lnTo>
                <a:lnTo>
                  <a:pt x="20947" y="352"/>
                </a:lnTo>
                <a:lnTo>
                  <a:pt x="20947" y="352"/>
                </a:lnTo>
                <a:lnTo>
                  <a:pt x="20929" y="264"/>
                </a:lnTo>
                <a:lnTo>
                  <a:pt x="20922" y="220"/>
                </a:lnTo>
                <a:lnTo>
                  <a:pt x="20916" y="177"/>
                </a:lnTo>
                <a:lnTo>
                  <a:pt x="20912" y="132"/>
                </a:lnTo>
                <a:lnTo>
                  <a:pt x="20911" y="110"/>
                </a:lnTo>
                <a:lnTo>
                  <a:pt x="20912" y="88"/>
                </a:lnTo>
                <a:lnTo>
                  <a:pt x="20914" y="66"/>
                </a:lnTo>
                <a:lnTo>
                  <a:pt x="20915" y="44"/>
                </a:lnTo>
                <a:lnTo>
                  <a:pt x="20918" y="21"/>
                </a:lnTo>
                <a:lnTo>
                  <a:pt x="20923" y="0"/>
                </a:lnTo>
                <a:lnTo>
                  <a:pt x="20923" y="0"/>
                </a:lnTo>
                <a:lnTo>
                  <a:pt x="20905" y="57"/>
                </a:lnTo>
                <a:lnTo>
                  <a:pt x="20890" y="114"/>
                </a:lnTo>
                <a:lnTo>
                  <a:pt x="20876" y="172"/>
                </a:lnTo>
                <a:lnTo>
                  <a:pt x="20869" y="200"/>
                </a:lnTo>
                <a:lnTo>
                  <a:pt x="20864" y="230"/>
                </a:lnTo>
                <a:lnTo>
                  <a:pt x="20864" y="230"/>
                </a:lnTo>
                <a:lnTo>
                  <a:pt x="20833" y="92"/>
                </a:lnTo>
                <a:lnTo>
                  <a:pt x="20833" y="92"/>
                </a:lnTo>
                <a:lnTo>
                  <a:pt x="20834" y="132"/>
                </a:lnTo>
                <a:lnTo>
                  <a:pt x="20833" y="171"/>
                </a:lnTo>
                <a:lnTo>
                  <a:pt x="20831" y="211"/>
                </a:lnTo>
                <a:lnTo>
                  <a:pt x="20826" y="250"/>
                </a:lnTo>
                <a:lnTo>
                  <a:pt x="20820" y="289"/>
                </a:lnTo>
                <a:lnTo>
                  <a:pt x="20813" y="328"/>
                </a:lnTo>
                <a:lnTo>
                  <a:pt x="20797" y="407"/>
                </a:lnTo>
                <a:lnTo>
                  <a:pt x="20797" y="407"/>
                </a:lnTo>
                <a:lnTo>
                  <a:pt x="20794" y="383"/>
                </a:lnTo>
                <a:lnTo>
                  <a:pt x="20790" y="359"/>
                </a:lnTo>
                <a:lnTo>
                  <a:pt x="20788" y="335"/>
                </a:lnTo>
                <a:lnTo>
                  <a:pt x="20787" y="312"/>
                </a:lnTo>
                <a:lnTo>
                  <a:pt x="20788" y="288"/>
                </a:lnTo>
                <a:lnTo>
                  <a:pt x="20789" y="264"/>
                </a:lnTo>
                <a:lnTo>
                  <a:pt x="20793" y="241"/>
                </a:lnTo>
                <a:lnTo>
                  <a:pt x="20799" y="217"/>
                </a:lnTo>
                <a:lnTo>
                  <a:pt x="20799" y="217"/>
                </a:lnTo>
                <a:lnTo>
                  <a:pt x="20780" y="271"/>
                </a:lnTo>
                <a:lnTo>
                  <a:pt x="20762" y="326"/>
                </a:lnTo>
                <a:lnTo>
                  <a:pt x="20762" y="326"/>
                </a:lnTo>
                <a:lnTo>
                  <a:pt x="20759" y="314"/>
                </a:lnTo>
                <a:lnTo>
                  <a:pt x="20759" y="314"/>
                </a:lnTo>
                <a:lnTo>
                  <a:pt x="20759" y="301"/>
                </a:lnTo>
                <a:lnTo>
                  <a:pt x="20759" y="301"/>
                </a:lnTo>
                <a:lnTo>
                  <a:pt x="20712" y="92"/>
                </a:lnTo>
                <a:lnTo>
                  <a:pt x="20712" y="92"/>
                </a:lnTo>
                <a:lnTo>
                  <a:pt x="20713" y="117"/>
                </a:lnTo>
                <a:lnTo>
                  <a:pt x="20713" y="142"/>
                </a:lnTo>
                <a:lnTo>
                  <a:pt x="20713" y="168"/>
                </a:lnTo>
                <a:lnTo>
                  <a:pt x="20712" y="193"/>
                </a:lnTo>
                <a:lnTo>
                  <a:pt x="20710" y="218"/>
                </a:lnTo>
                <a:lnTo>
                  <a:pt x="20706" y="243"/>
                </a:lnTo>
                <a:lnTo>
                  <a:pt x="20699" y="294"/>
                </a:lnTo>
                <a:lnTo>
                  <a:pt x="20690" y="344"/>
                </a:lnTo>
                <a:lnTo>
                  <a:pt x="20679" y="395"/>
                </a:lnTo>
                <a:lnTo>
                  <a:pt x="20669" y="445"/>
                </a:lnTo>
                <a:lnTo>
                  <a:pt x="20660" y="495"/>
                </a:lnTo>
                <a:lnTo>
                  <a:pt x="20660" y="495"/>
                </a:lnTo>
                <a:lnTo>
                  <a:pt x="20654" y="541"/>
                </a:lnTo>
                <a:lnTo>
                  <a:pt x="20654" y="541"/>
                </a:lnTo>
                <a:lnTo>
                  <a:pt x="20650" y="527"/>
                </a:lnTo>
                <a:lnTo>
                  <a:pt x="20650" y="527"/>
                </a:lnTo>
                <a:lnTo>
                  <a:pt x="20650" y="504"/>
                </a:lnTo>
                <a:lnTo>
                  <a:pt x="20650" y="480"/>
                </a:lnTo>
                <a:lnTo>
                  <a:pt x="20650" y="455"/>
                </a:lnTo>
                <a:lnTo>
                  <a:pt x="20648" y="431"/>
                </a:lnTo>
                <a:lnTo>
                  <a:pt x="20646" y="408"/>
                </a:lnTo>
                <a:lnTo>
                  <a:pt x="20642" y="383"/>
                </a:lnTo>
                <a:lnTo>
                  <a:pt x="20634" y="334"/>
                </a:lnTo>
                <a:lnTo>
                  <a:pt x="20634" y="334"/>
                </a:lnTo>
                <a:lnTo>
                  <a:pt x="20634" y="321"/>
                </a:lnTo>
                <a:lnTo>
                  <a:pt x="20634" y="321"/>
                </a:lnTo>
                <a:lnTo>
                  <a:pt x="20605" y="181"/>
                </a:lnTo>
                <a:lnTo>
                  <a:pt x="20605" y="181"/>
                </a:lnTo>
                <a:lnTo>
                  <a:pt x="20606" y="175"/>
                </a:lnTo>
                <a:lnTo>
                  <a:pt x="20606" y="175"/>
                </a:lnTo>
                <a:lnTo>
                  <a:pt x="20605" y="180"/>
                </a:lnTo>
                <a:lnTo>
                  <a:pt x="20605" y="180"/>
                </a:lnTo>
                <a:lnTo>
                  <a:pt x="20588" y="95"/>
                </a:lnTo>
                <a:lnTo>
                  <a:pt x="20588" y="95"/>
                </a:lnTo>
                <a:lnTo>
                  <a:pt x="20589" y="132"/>
                </a:lnTo>
                <a:lnTo>
                  <a:pt x="20589" y="168"/>
                </a:lnTo>
                <a:lnTo>
                  <a:pt x="20586" y="204"/>
                </a:lnTo>
                <a:lnTo>
                  <a:pt x="20584" y="241"/>
                </a:lnTo>
                <a:lnTo>
                  <a:pt x="20584" y="241"/>
                </a:lnTo>
                <a:lnTo>
                  <a:pt x="20572" y="274"/>
                </a:lnTo>
                <a:lnTo>
                  <a:pt x="20561" y="308"/>
                </a:lnTo>
                <a:lnTo>
                  <a:pt x="20553" y="341"/>
                </a:lnTo>
                <a:lnTo>
                  <a:pt x="20545" y="376"/>
                </a:lnTo>
                <a:lnTo>
                  <a:pt x="20540" y="410"/>
                </a:lnTo>
                <a:lnTo>
                  <a:pt x="20537" y="445"/>
                </a:lnTo>
                <a:lnTo>
                  <a:pt x="20535" y="479"/>
                </a:lnTo>
                <a:lnTo>
                  <a:pt x="20537" y="497"/>
                </a:lnTo>
                <a:lnTo>
                  <a:pt x="20538" y="513"/>
                </a:lnTo>
                <a:lnTo>
                  <a:pt x="20538" y="513"/>
                </a:lnTo>
                <a:lnTo>
                  <a:pt x="20535" y="530"/>
                </a:lnTo>
                <a:lnTo>
                  <a:pt x="20535" y="530"/>
                </a:lnTo>
                <a:lnTo>
                  <a:pt x="20533" y="541"/>
                </a:lnTo>
                <a:lnTo>
                  <a:pt x="20533" y="541"/>
                </a:lnTo>
                <a:lnTo>
                  <a:pt x="20527" y="520"/>
                </a:lnTo>
                <a:lnTo>
                  <a:pt x="20520" y="500"/>
                </a:lnTo>
                <a:lnTo>
                  <a:pt x="20520" y="500"/>
                </a:lnTo>
                <a:lnTo>
                  <a:pt x="20516" y="487"/>
                </a:lnTo>
                <a:lnTo>
                  <a:pt x="20515" y="481"/>
                </a:lnTo>
                <a:lnTo>
                  <a:pt x="20515" y="475"/>
                </a:lnTo>
                <a:lnTo>
                  <a:pt x="20515" y="475"/>
                </a:lnTo>
                <a:lnTo>
                  <a:pt x="20514" y="473"/>
                </a:lnTo>
                <a:lnTo>
                  <a:pt x="20513" y="471"/>
                </a:lnTo>
                <a:lnTo>
                  <a:pt x="20510" y="467"/>
                </a:lnTo>
                <a:lnTo>
                  <a:pt x="20509" y="465"/>
                </a:lnTo>
                <a:lnTo>
                  <a:pt x="20509" y="465"/>
                </a:lnTo>
                <a:lnTo>
                  <a:pt x="20493" y="392"/>
                </a:lnTo>
                <a:lnTo>
                  <a:pt x="20484" y="357"/>
                </a:lnTo>
                <a:lnTo>
                  <a:pt x="20480" y="320"/>
                </a:lnTo>
                <a:lnTo>
                  <a:pt x="20476" y="284"/>
                </a:lnTo>
                <a:lnTo>
                  <a:pt x="20475" y="267"/>
                </a:lnTo>
                <a:lnTo>
                  <a:pt x="20475" y="248"/>
                </a:lnTo>
                <a:lnTo>
                  <a:pt x="20476" y="230"/>
                </a:lnTo>
                <a:lnTo>
                  <a:pt x="20478" y="212"/>
                </a:lnTo>
                <a:lnTo>
                  <a:pt x="20482" y="193"/>
                </a:lnTo>
                <a:lnTo>
                  <a:pt x="20486" y="175"/>
                </a:lnTo>
                <a:lnTo>
                  <a:pt x="20486" y="175"/>
                </a:lnTo>
                <a:lnTo>
                  <a:pt x="20464" y="236"/>
                </a:lnTo>
                <a:lnTo>
                  <a:pt x="20454" y="267"/>
                </a:lnTo>
                <a:lnTo>
                  <a:pt x="20444" y="296"/>
                </a:lnTo>
                <a:lnTo>
                  <a:pt x="20444" y="296"/>
                </a:lnTo>
                <a:lnTo>
                  <a:pt x="20443" y="288"/>
                </a:lnTo>
                <a:lnTo>
                  <a:pt x="20443" y="288"/>
                </a:lnTo>
                <a:lnTo>
                  <a:pt x="20443" y="276"/>
                </a:lnTo>
                <a:lnTo>
                  <a:pt x="20443" y="276"/>
                </a:lnTo>
                <a:lnTo>
                  <a:pt x="20395" y="58"/>
                </a:lnTo>
                <a:lnTo>
                  <a:pt x="20395" y="58"/>
                </a:lnTo>
                <a:lnTo>
                  <a:pt x="20397" y="82"/>
                </a:lnTo>
                <a:lnTo>
                  <a:pt x="20398" y="104"/>
                </a:lnTo>
                <a:lnTo>
                  <a:pt x="20398" y="128"/>
                </a:lnTo>
                <a:lnTo>
                  <a:pt x="20397" y="152"/>
                </a:lnTo>
                <a:lnTo>
                  <a:pt x="20392" y="198"/>
                </a:lnTo>
                <a:lnTo>
                  <a:pt x="20386" y="244"/>
                </a:lnTo>
                <a:lnTo>
                  <a:pt x="20379" y="290"/>
                </a:lnTo>
                <a:lnTo>
                  <a:pt x="20371" y="337"/>
                </a:lnTo>
                <a:lnTo>
                  <a:pt x="20353" y="429"/>
                </a:lnTo>
                <a:lnTo>
                  <a:pt x="20353" y="429"/>
                </a:lnTo>
                <a:lnTo>
                  <a:pt x="20347" y="403"/>
                </a:lnTo>
                <a:lnTo>
                  <a:pt x="20343" y="376"/>
                </a:lnTo>
                <a:lnTo>
                  <a:pt x="20340" y="350"/>
                </a:lnTo>
                <a:lnTo>
                  <a:pt x="20338" y="324"/>
                </a:lnTo>
                <a:lnTo>
                  <a:pt x="20338" y="296"/>
                </a:lnTo>
                <a:lnTo>
                  <a:pt x="20340" y="270"/>
                </a:lnTo>
                <a:lnTo>
                  <a:pt x="20343" y="244"/>
                </a:lnTo>
                <a:lnTo>
                  <a:pt x="20349" y="217"/>
                </a:lnTo>
                <a:lnTo>
                  <a:pt x="20349" y="217"/>
                </a:lnTo>
                <a:lnTo>
                  <a:pt x="20323" y="292"/>
                </a:lnTo>
                <a:lnTo>
                  <a:pt x="20323" y="292"/>
                </a:lnTo>
                <a:lnTo>
                  <a:pt x="20322" y="288"/>
                </a:lnTo>
                <a:lnTo>
                  <a:pt x="20322" y="288"/>
                </a:lnTo>
                <a:lnTo>
                  <a:pt x="20322" y="276"/>
                </a:lnTo>
                <a:lnTo>
                  <a:pt x="20322" y="276"/>
                </a:lnTo>
                <a:lnTo>
                  <a:pt x="20276" y="58"/>
                </a:lnTo>
                <a:lnTo>
                  <a:pt x="20276" y="58"/>
                </a:lnTo>
                <a:lnTo>
                  <a:pt x="20277" y="84"/>
                </a:lnTo>
                <a:lnTo>
                  <a:pt x="20277" y="110"/>
                </a:lnTo>
                <a:lnTo>
                  <a:pt x="20277" y="138"/>
                </a:lnTo>
                <a:lnTo>
                  <a:pt x="20274" y="164"/>
                </a:lnTo>
                <a:lnTo>
                  <a:pt x="20272" y="190"/>
                </a:lnTo>
                <a:lnTo>
                  <a:pt x="20270" y="216"/>
                </a:lnTo>
                <a:lnTo>
                  <a:pt x="20261" y="268"/>
                </a:lnTo>
                <a:lnTo>
                  <a:pt x="20253" y="320"/>
                </a:lnTo>
                <a:lnTo>
                  <a:pt x="20242" y="372"/>
                </a:lnTo>
                <a:lnTo>
                  <a:pt x="20233" y="424"/>
                </a:lnTo>
                <a:lnTo>
                  <a:pt x="20223" y="477"/>
                </a:lnTo>
                <a:lnTo>
                  <a:pt x="20223" y="477"/>
                </a:lnTo>
                <a:lnTo>
                  <a:pt x="20220" y="501"/>
                </a:lnTo>
                <a:lnTo>
                  <a:pt x="20216" y="526"/>
                </a:lnTo>
                <a:lnTo>
                  <a:pt x="20214" y="575"/>
                </a:lnTo>
                <a:lnTo>
                  <a:pt x="20214" y="575"/>
                </a:lnTo>
                <a:lnTo>
                  <a:pt x="20214" y="575"/>
                </a:lnTo>
                <a:lnTo>
                  <a:pt x="20203" y="538"/>
                </a:lnTo>
                <a:lnTo>
                  <a:pt x="20191" y="500"/>
                </a:lnTo>
                <a:lnTo>
                  <a:pt x="20191" y="500"/>
                </a:lnTo>
                <a:lnTo>
                  <a:pt x="20188" y="487"/>
                </a:lnTo>
                <a:lnTo>
                  <a:pt x="20187" y="481"/>
                </a:lnTo>
                <a:lnTo>
                  <a:pt x="20187" y="475"/>
                </a:lnTo>
                <a:lnTo>
                  <a:pt x="20187" y="475"/>
                </a:lnTo>
                <a:lnTo>
                  <a:pt x="20185" y="473"/>
                </a:lnTo>
                <a:lnTo>
                  <a:pt x="20184" y="471"/>
                </a:lnTo>
                <a:lnTo>
                  <a:pt x="20184" y="471"/>
                </a:lnTo>
                <a:lnTo>
                  <a:pt x="20164" y="394"/>
                </a:lnTo>
                <a:lnTo>
                  <a:pt x="20164" y="394"/>
                </a:lnTo>
                <a:lnTo>
                  <a:pt x="20158" y="366"/>
                </a:lnTo>
                <a:lnTo>
                  <a:pt x="20153" y="339"/>
                </a:lnTo>
                <a:lnTo>
                  <a:pt x="20150" y="312"/>
                </a:lnTo>
                <a:lnTo>
                  <a:pt x="20148" y="284"/>
                </a:lnTo>
                <a:lnTo>
                  <a:pt x="20146" y="257"/>
                </a:lnTo>
                <a:lnTo>
                  <a:pt x="20148" y="230"/>
                </a:lnTo>
                <a:lnTo>
                  <a:pt x="20151" y="203"/>
                </a:lnTo>
                <a:lnTo>
                  <a:pt x="20157" y="175"/>
                </a:lnTo>
                <a:lnTo>
                  <a:pt x="20157" y="175"/>
                </a:lnTo>
                <a:lnTo>
                  <a:pt x="20139" y="225"/>
                </a:lnTo>
                <a:lnTo>
                  <a:pt x="20123" y="274"/>
                </a:lnTo>
                <a:lnTo>
                  <a:pt x="20108" y="324"/>
                </a:lnTo>
                <a:lnTo>
                  <a:pt x="20101" y="348"/>
                </a:lnTo>
                <a:lnTo>
                  <a:pt x="20097" y="373"/>
                </a:lnTo>
                <a:lnTo>
                  <a:pt x="20092" y="398"/>
                </a:lnTo>
                <a:lnTo>
                  <a:pt x="20088" y="423"/>
                </a:lnTo>
                <a:lnTo>
                  <a:pt x="20087" y="448"/>
                </a:lnTo>
                <a:lnTo>
                  <a:pt x="20086" y="473"/>
                </a:lnTo>
                <a:lnTo>
                  <a:pt x="20087" y="499"/>
                </a:lnTo>
                <a:lnTo>
                  <a:pt x="20089" y="524"/>
                </a:lnTo>
                <a:lnTo>
                  <a:pt x="20094" y="550"/>
                </a:lnTo>
                <a:lnTo>
                  <a:pt x="20100" y="575"/>
                </a:lnTo>
                <a:lnTo>
                  <a:pt x="20100" y="575"/>
                </a:lnTo>
                <a:lnTo>
                  <a:pt x="20100" y="575"/>
                </a:lnTo>
                <a:lnTo>
                  <a:pt x="20093" y="575"/>
                </a:lnTo>
                <a:lnTo>
                  <a:pt x="20093" y="575"/>
                </a:lnTo>
                <a:lnTo>
                  <a:pt x="20084" y="538"/>
                </a:lnTo>
                <a:lnTo>
                  <a:pt x="20070" y="500"/>
                </a:lnTo>
                <a:lnTo>
                  <a:pt x="20070" y="500"/>
                </a:lnTo>
                <a:lnTo>
                  <a:pt x="20067" y="487"/>
                </a:lnTo>
                <a:lnTo>
                  <a:pt x="20066" y="481"/>
                </a:lnTo>
                <a:lnTo>
                  <a:pt x="20066" y="475"/>
                </a:lnTo>
                <a:lnTo>
                  <a:pt x="20066" y="475"/>
                </a:lnTo>
                <a:lnTo>
                  <a:pt x="20065" y="473"/>
                </a:lnTo>
                <a:lnTo>
                  <a:pt x="20063" y="471"/>
                </a:lnTo>
                <a:lnTo>
                  <a:pt x="20061" y="467"/>
                </a:lnTo>
                <a:lnTo>
                  <a:pt x="20060" y="465"/>
                </a:lnTo>
                <a:lnTo>
                  <a:pt x="20060" y="465"/>
                </a:lnTo>
                <a:lnTo>
                  <a:pt x="20043" y="392"/>
                </a:lnTo>
                <a:lnTo>
                  <a:pt x="20036" y="357"/>
                </a:lnTo>
                <a:lnTo>
                  <a:pt x="20030" y="320"/>
                </a:lnTo>
                <a:lnTo>
                  <a:pt x="20027" y="284"/>
                </a:lnTo>
                <a:lnTo>
                  <a:pt x="20025" y="267"/>
                </a:lnTo>
                <a:lnTo>
                  <a:pt x="20027" y="248"/>
                </a:lnTo>
                <a:lnTo>
                  <a:pt x="20028" y="230"/>
                </a:lnTo>
                <a:lnTo>
                  <a:pt x="20029" y="212"/>
                </a:lnTo>
                <a:lnTo>
                  <a:pt x="20033" y="193"/>
                </a:lnTo>
                <a:lnTo>
                  <a:pt x="20037" y="175"/>
                </a:lnTo>
                <a:lnTo>
                  <a:pt x="20037" y="175"/>
                </a:lnTo>
                <a:lnTo>
                  <a:pt x="20019" y="223"/>
                </a:lnTo>
                <a:lnTo>
                  <a:pt x="20004" y="270"/>
                </a:lnTo>
                <a:lnTo>
                  <a:pt x="19990" y="316"/>
                </a:lnTo>
                <a:lnTo>
                  <a:pt x="19983" y="340"/>
                </a:lnTo>
                <a:lnTo>
                  <a:pt x="19978" y="364"/>
                </a:lnTo>
                <a:lnTo>
                  <a:pt x="19978" y="364"/>
                </a:lnTo>
                <a:lnTo>
                  <a:pt x="19946" y="251"/>
                </a:lnTo>
                <a:lnTo>
                  <a:pt x="19946" y="251"/>
                </a:lnTo>
                <a:lnTo>
                  <a:pt x="19948" y="271"/>
                </a:lnTo>
                <a:lnTo>
                  <a:pt x="19948" y="292"/>
                </a:lnTo>
                <a:lnTo>
                  <a:pt x="19947" y="312"/>
                </a:lnTo>
                <a:lnTo>
                  <a:pt x="19946" y="332"/>
                </a:lnTo>
                <a:lnTo>
                  <a:pt x="19941" y="372"/>
                </a:lnTo>
                <a:lnTo>
                  <a:pt x="19934" y="411"/>
                </a:lnTo>
                <a:lnTo>
                  <a:pt x="19934" y="411"/>
                </a:lnTo>
                <a:lnTo>
                  <a:pt x="19927" y="377"/>
                </a:lnTo>
                <a:lnTo>
                  <a:pt x="19921" y="341"/>
                </a:lnTo>
                <a:lnTo>
                  <a:pt x="19915" y="306"/>
                </a:lnTo>
                <a:lnTo>
                  <a:pt x="19912" y="271"/>
                </a:lnTo>
                <a:lnTo>
                  <a:pt x="19910" y="236"/>
                </a:lnTo>
                <a:lnTo>
                  <a:pt x="19912" y="202"/>
                </a:lnTo>
                <a:lnTo>
                  <a:pt x="19913" y="184"/>
                </a:lnTo>
                <a:lnTo>
                  <a:pt x="19915" y="166"/>
                </a:lnTo>
                <a:lnTo>
                  <a:pt x="19917" y="148"/>
                </a:lnTo>
                <a:lnTo>
                  <a:pt x="19921" y="130"/>
                </a:lnTo>
                <a:lnTo>
                  <a:pt x="19921" y="130"/>
                </a:lnTo>
                <a:lnTo>
                  <a:pt x="19902" y="190"/>
                </a:lnTo>
                <a:lnTo>
                  <a:pt x="19885" y="249"/>
                </a:lnTo>
                <a:lnTo>
                  <a:pt x="19877" y="280"/>
                </a:lnTo>
                <a:lnTo>
                  <a:pt x="19870" y="309"/>
                </a:lnTo>
                <a:lnTo>
                  <a:pt x="19864" y="339"/>
                </a:lnTo>
                <a:lnTo>
                  <a:pt x="19858" y="369"/>
                </a:lnTo>
                <a:lnTo>
                  <a:pt x="19858" y="369"/>
                </a:lnTo>
                <a:lnTo>
                  <a:pt x="19826" y="251"/>
                </a:lnTo>
                <a:lnTo>
                  <a:pt x="19826" y="251"/>
                </a:lnTo>
                <a:lnTo>
                  <a:pt x="19827" y="269"/>
                </a:lnTo>
                <a:lnTo>
                  <a:pt x="19827" y="287"/>
                </a:lnTo>
                <a:lnTo>
                  <a:pt x="19826" y="321"/>
                </a:lnTo>
                <a:lnTo>
                  <a:pt x="19823" y="357"/>
                </a:lnTo>
                <a:lnTo>
                  <a:pt x="19818" y="391"/>
                </a:lnTo>
                <a:lnTo>
                  <a:pt x="19811" y="426"/>
                </a:lnTo>
                <a:lnTo>
                  <a:pt x="19802" y="461"/>
                </a:lnTo>
                <a:lnTo>
                  <a:pt x="19786" y="531"/>
                </a:lnTo>
                <a:lnTo>
                  <a:pt x="19786" y="531"/>
                </a:lnTo>
                <a:lnTo>
                  <a:pt x="19776" y="491"/>
                </a:lnTo>
                <a:lnTo>
                  <a:pt x="19764" y="450"/>
                </a:lnTo>
                <a:lnTo>
                  <a:pt x="19764" y="450"/>
                </a:lnTo>
                <a:lnTo>
                  <a:pt x="19761" y="436"/>
                </a:lnTo>
                <a:lnTo>
                  <a:pt x="19760" y="429"/>
                </a:lnTo>
                <a:lnTo>
                  <a:pt x="19759" y="423"/>
                </a:lnTo>
                <a:lnTo>
                  <a:pt x="19759" y="423"/>
                </a:lnTo>
                <a:lnTo>
                  <a:pt x="19757" y="420"/>
                </a:lnTo>
                <a:lnTo>
                  <a:pt x="19757" y="420"/>
                </a:lnTo>
                <a:lnTo>
                  <a:pt x="19757" y="415"/>
                </a:lnTo>
                <a:lnTo>
                  <a:pt x="19757" y="415"/>
                </a:lnTo>
                <a:lnTo>
                  <a:pt x="19730" y="298"/>
                </a:lnTo>
                <a:lnTo>
                  <a:pt x="19730" y="298"/>
                </a:lnTo>
                <a:lnTo>
                  <a:pt x="19725" y="273"/>
                </a:lnTo>
                <a:lnTo>
                  <a:pt x="19723" y="247"/>
                </a:lnTo>
                <a:lnTo>
                  <a:pt x="19721" y="220"/>
                </a:lnTo>
                <a:lnTo>
                  <a:pt x="19719" y="196"/>
                </a:lnTo>
                <a:lnTo>
                  <a:pt x="19719" y="170"/>
                </a:lnTo>
                <a:lnTo>
                  <a:pt x="19721" y="143"/>
                </a:lnTo>
                <a:lnTo>
                  <a:pt x="19724" y="119"/>
                </a:lnTo>
                <a:lnTo>
                  <a:pt x="19730" y="92"/>
                </a:lnTo>
                <a:lnTo>
                  <a:pt x="19730" y="92"/>
                </a:lnTo>
                <a:lnTo>
                  <a:pt x="19712" y="146"/>
                </a:lnTo>
                <a:lnTo>
                  <a:pt x="19696" y="200"/>
                </a:lnTo>
                <a:lnTo>
                  <a:pt x="19681" y="254"/>
                </a:lnTo>
                <a:lnTo>
                  <a:pt x="19674" y="281"/>
                </a:lnTo>
                <a:lnTo>
                  <a:pt x="19670" y="308"/>
                </a:lnTo>
                <a:lnTo>
                  <a:pt x="19665" y="335"/>
                </a:lnTo>
                <a:lnTo>
                  <a:pt x="19661" y="363"/>
                </a:lnTo>
                <a:lnTo>
                  <a:pt x="19659" y="390"/>
                </a:lnTo>
                <a:lnTo>
                  <a:pt x="19659" y="418"/>
                </a:lnTo>
                <a:lnTo>
                  <a:pt x="19659" y="446"/>
                </a:lnTo>
                <a:lnTo>
                  <a:pt x="19661" y="473"/>
                </a:lnTo>
                <a:lnTo>
                  <a:pt x="19666" y="501"/>
                </a:lnTo>
                <a:lnTo>
                  <a:pt x="19672" y="530"/>
                </a:lnTo>
                <a:lnTo>
                  <a:pt x="19672" y="530"/>
                </a:lnTo>
                <a:lnTo>
                  <a:pt x="19668" y="546"/>
                </a:lnTo>
                <a:lnTo>
                  <a:pt x="19668" y="546"/>
                </a:lnTo>
                <a:lnTo>
                  <a:pt x="19664" y="523"/>
                </a:lnTo>
                <a:lnTo>
                  <a:pt x="19658" y="499"/>
                </a:lnTo>
                <a:lnTo>
                  <a:pt x="19651" y="474"/>
                </a:lnTo>
                <a:lnTo>
                  <a:pt x="19644" y="450"/>
                </a:lnTo>
                <a:lnTo>
                  <a:pt x="19644" y="450"/>
                </a:lnTo>
                <a:lnTo>
                  <a:pt x="19640" y="436"/>
                </a:lnTo>
                <a:lnTo>
                  <a:pt x="19639" y="429"/>
                </a:lnTo>
                <a:lnTo>
                  <a:pt x="19638" y="423"/>
                </a:lnTo>
                <a:lnTo>
                  <a:pt x="19638" y="423"/>
                </a:lnTo>
                <a:lnTo>
                  <a:pt x="19638" y="420"/>
                </a:lnTo>
                <a:lnTo>
                  <a:pt x="19635" y="417"/>
                </a:lnTo>
                <a:lnTo>
                  <a:pt x="19634" y="415"/>
                </a:lnTo>
                <a:lnTo>
                  <a:pt x="19633" y="411"/>
                </a:lnTo>
                <a:lnTo>
                  <a:pt x="19633" y="411"/>
                </a:lnTo>
                <a:lnTo>
                  <a:pt x="19615" y="332"/>
                </a:lnTo>
                <a:lnTo>
                  <a:pt x="19608" y="292"/>
                </a:lnTo>
                <a:lnTo>
                  <a:pt x="19602" y="252"/>
                </a:lnTo>
                <a:lnTo>
                  <a:pt x="19600" y="212"/>
                </a:lnTo>
                <a:lnTo>
                  <a:pt x="19598" y="192"/>
                </a:lnTo>
                <a:lnTo>
                  <a:pt x="19598" y="172"/>
                </a:lnTo>
                <a:lnTo>
                  <a:pt x="19600" y="152"/>
                </a:lnTo>
                <a:lnTo>
                  <a:pt x="19602" y="133"/>
                </a:lnTo>
                <a:lnTo>
                  <a:pt x="19606" y="113"/>
                </a:lnTo>
                <a:lnTo>
                  <a:pt x="19609" y="92"/>
                </a:lnTo>
                <a:lnTo>
                  <a:pt x="19609" y="92"/>
                </a:lnTo>
                <a:lnTo>
                  <a:pt x="19593" y="145"/>
                </a:lnTo>
                <a:lnTo>
                  <a:pt x="19576" y="196"/>
                </a:lnTo>
                <a:lnTo>
                  <a:pt x="19562" y="248"/>
                </a:lnTo>
                <a:lnTo>
                  <a:pt x="19556" y="274"/>
                </a:lnTo>
                <a:lnTo>
                  <a:pt x="19550" y="300"/>
                </a:lnTo>
                <a:lnTo>
                  <a:pt x="19550" y="300"/>
                </a:lnTo>
                <a:lnTo>
                  <a:pt x="19519" y="175"/>
                </a:lnTo>
                <a:lnTo>
                  <a:pt x="19519" y="175"/>
                </a:lnTo>
                <a:lnTo>
                  <a:pt x="19520" y="205"/>
                </a:lnTo>
                <a:lnTo>
                  <a:pt x="19520" y="234"/>
                </a:lnTo>
                <a:lnTo>
                  <a:pt x="19519" y="262"/>
                </a:lnTo>
                <a:lnTo>
                  <a:pt x="19517" y="290"/>
                </a:lnTo>
                <a:lnTo>
                  <a:pt x="19513" y="319"/>
                </a:lnTo>
                <a:lnTo>
                  <a:pt x="19508" y="347"/>
                </a:lnTo>
                <a:lnTo>
                  <a:pt x="19496" y="404"/>
                </a:lnTo>
                <a:lnTo>
                  <a:pt x="19496" y="404"/>
                </a:lnTo>
                <a:lnTo>
                  <a:pt x="19495" y="401"/>
                </a:lnTo>
                <a:lnTo>
                  <a:pt x="19495" y="401"/>
                </a:lnTo>
                <a:lnTo>
                  <a:pt x="19479" y="309"/>
                </a:lnTo>
                <a:lnTo>
                  <a:pt x="19470" y="263"/>
                </a:lnTo>
                <a:lnTo>
                  <a:pt x="19466" y="218"/>
                </a:lnTo>
                <a:lnTo>
                  <a:pt x="19462" y="172"/>
                </a:lnTo>
                <a:lnTo>
                  <a:pt x="19461" y="149"/>
                </a:lnTo>
                <a:lnTo>
                  <a:pt x="19461" y="126"/>
                </a:lnTo>
                <a:lnTo>
                  <a:pt x="19462" y="103"/>
                </a:lnTo>
                <a:lnTo>
                  <a:pt x="19464" y="81"/>
                </a:lnTo>
                <a:lnTo>
                  <a:pt x="19468" y="57"/>
                </a:lnTo>
                <a:lnTo>
                  <a:pt x="19472" y="34"/>
                </a:lnTo>
                <a:lnTo>
                  <a:pt x="19472" y="34"/>
                </a:lnTo>
                <a:lnTo>
                  <a:pt x="19456" y="88"/>
                </a:lnTo>
                <a:lnTo>
                  <a:pt x="19442" y="142"/>
                </a:lnTo>
                <a:lnTo>
                  <a:pt x="19429" y="196"/>
                </a:lnTo>
                <a:lnTo>
                  <a:pt x="19417" y="250"/>
                </a:lnTo>
                <a:lnTo>
                  <a:pt x="19417" y="250"/>
                </a:lnTo>
                <a:lnTo>
                  <a:pt x="19398" y="175"/>
                </a:lnTo>
                <a:lnTo>
                  <a:pt x="19398" y="175"/>
                </a:lnTo>
                <a:lnTo>
                  <a:pt x="19400" y="199"/>
                </a:lnTo>
                <a:lnTo>
                  <a:pt x="19400" y="222"/>
                </a:lnTo>
                <a:lnTo>
                  <a:pt x="19399" y="244"/>
                </a:lnTo>
                <a:lnTo>
                  <a:pt x="19398" y="268"/>
                </a:lnTo>
                <a:lnTo>
                  <a:pt x="19396" y="290"/>
                </a:lnTo>
                <a:lnTo>
                  <a:pt x="19393" y="313"/>
                </a:lnTo>
                <a:lnTo>
                  <a:pt x="19385" y="359"/>
                </a:lnTo>
                <a:lnTo>
                  <a:pt x="19376" y="404"/>
                </a:lnTo>
                <a:lnTo>
                  <a:pt x="19366" y="449"/>
                </a:lnTo>
                <a:lnTo>
                  <a:pt x="19355" y="495"/>
                </a:lnTo>
                <a:lnTo>
                  <a:pt x="19346" y="542"/>
                </a:lnTo>
                <a:lnTo>
                  <a:pt x="19346" y="542"/>
                </a:lnTo>
                <a:lnTo>
                  <a:pt x="19346" y="545"/>
                </a:lnTo>
                <a:lnTo>
                  <a:pt x="19346" y="545"/>
                </a:lnTo>
                <a:lnTo>
                  <a:pt x="19340" y="509"/>
                </a:lnTo>
                <a:lnTo>
                  <a:pt x="19334" y="471"/>
                </a:lnTo>
                <a:lnTo>
                  <a:pt x="19325" y="433"/>
                </a:lnTo>
                <a:lnTo>
                  <a:pt x="19315" y="396"/>
                </a:lnTo>
                <a:lnTo>
                  <a:pt x="19315" y="396"/>
                </a:lnTo>
                <a:lnTo>
                  <a:pt x="19315" y="395"/>
                </a:lnTo>
                <a:lnTo>
                  <a:pt x="19315" y="395"/>
                </a:lnTo>
                <a:lnTo>
                  <a:pt x="19309" y="367"/>
                </a:lnTo>
                <a:lnTo>
                  <a:pt x="19309" y="367"/>
                </a:lnTo>
                <a:lnTo>
                  <a:pt x="19309" y="365"/>
                </a:lnTo>
                <a:lnTo>
                  <a:pt x="19309" y="365"/>
                </a:lnTo>
                <a:lnTo>
                  <a:pt x="19308" y="362"/>
                </a:lnTo>
                <a:lnTo>
                  <a:pt x="19308" y="362"/>
                </a:lnTo>
                <a:lnTo>
                  <a:pt x="19308" y="360"/>
                </a:lnTo>
                <a:lnTo>
                  <a:pt x="19308" y="360"/>
                </a:lnTo>
                <a:lnTo>
                  <a:pt x="19308" y="348"/>
                </a:lnTo>
                <a:lnTo>
                  <a:pt x="19308" y="348"/>
                </a:lnTo>
                <a:lnTo>
                  <a:pt x="19277" y="204"/>
                </a:lnTo>
                <a:lnTo>
                  <a:pt x="19277" y="204"/>
                </a:lnTo>
                <a:lnTo>
                  <a:pt x="19274" y="179"/>
                </a:lnTo>
                <a:lnTo>
                  <a:pt x="19271" y="153"/>
                </a:lnTo>
                <a:lnTo>
                  <a:pt x="19270" y="128"/>
                </a:lnTo>
                <a:lnTo>
                  <a:pt x="19270" y="102"/>
                </a:lnTo>
                <a:lnTo>
                  <a:pt x="19270" y="77"/>
                </a:lnTo>
                <a:lnTo>
                  <a:pt x="19272" y="51"/>
                </a:lnTo>
                <a:lnTo>
                  <a:pt x="19276" y="25"/>
                </a:lnTo>
                <a:lnTo>
                  <a:pt x="19281" y="0"/>
                </a:lnTo>
                <a:lnTo>
                  <a:pt x="19281" y="0"/>
                </a:lnTo>
                <a:lnTo>
                  <a:pt x="19263" y="59"/>
                </a:lnTo>
                <a:lnTo>
                  <a:pt x="19246" y="117"/>
                </a:lnTo>
                <a:lnTo>
                  <a:pt x="19232" y="177"/>
                </a:lnTo>
                <a:lnTo>
                  <a:pt x="19226" y="207"/>
                </a:lnTo>
                <a:lnTo>
                  <a:pt x="19220" y="237"/>
                </a:lnTo>
                <a:lnTo>
                  <a:pt x="19215" y="267"/>
                </a:lnTo>
                <a:lnTo>
                  <a:pt x="19213" y="296"/>
                </a:lnTo>
                <a:lnTo>
                  <a:pt x="19211" y="327"/>
                </a:lnTo>
                <a:lnTo>
                  <a:pt x="19209" y="357"/>
                </a:lnTo>
                <a:lnTo>
                  <a:pt x="19209" y="388"/>
                </a:lnTo>
                <a:lnTo>
                  <a:pt x="19212" y="417"/>
                </a:lnTo>
                <a:lnTo>
                  <a:pt x="19217" y="448"/>
                </a:lnTo>
                <a:lnTo>
                  <a:pt x="19221" y="479"/>
                </a:lnTo>
                <a:lnTo>
                  <a:pt x="19221" y="479"/>
                </a:lnTo>
                <a:lnTo>
                  <a:pt x="19218" y="498"/>
                </a:lnTo>
                <a:lnTo>
                  <a:pt x="19218" y="498"/>
                </a:lnTo>
                <a:lnTo>
                  <a:pt x="19213" y="472"/>
                </a:lnTo>
                <a:lnTo>
                  <a:pt x="19208" y="447"/>
                </a:lnTo>
                <a:lnTo>
                  <a:pt x="19201" y="421"/>
                </a:lnTo>
                <a:lnTo>
                  <a:pt x="19194" y="396"/>
                </a:lnTo>
                <a:lnTo>
                  <a:pt x="19194" y="396"/>
                </a:lnTo>
                <a:lnTo>
                  <a:pt x="19191" y="380"/>
                </a:lnTo>
                <a:lnTo>
                  <a:pt x="19189" y="372"/>
                </a:lnTo>
                <a:lnTo>
                  <a:pt x="19189" y="365"/>
                </a:lnTo>
                <a:lnTo>
                  <a:pt x="19189" y="365"/>
                </a:lnTo>
                <a:lnTo>
                  <a:pt x="19188" y="362"/>
                </a:lnTo>
                <a:lnTo>
                  <a:pt x="19186" y="358"/>
                </a:lnTo>
                <a:lnTo>
                  <a:pt x="19185" y="356"/>
                </a:lnTo>
                <a:lnTo>
                  <a:pt x="19183" y="352"/>
                </a:lnTo>
                <a:lnTo>
                  <a:pt x="19183" y="352"/>
                </a:lnTo>
                <a:lnTo>
                  <a:pt x="19167" y="264"/>
                </a:lnTo>
                <a:lnTo>
                  <a:pt x="19158" y="220"/>
                </a:lnTo>
                <a:lnTo>
                  <a:pt x="19154" y="177"/>
                </a:lnTo>
                <a:lnTo>
                  <a:pt x="19150" y="132"/>
                </a:lnTo>
                <a:lnTo>
                  <a:pt x="19149" y="110"/>
                </a:lnTo>
                <a:lnTo>
                  <a:pt x="19149" y="88"/>
                </a:lnTo>
                <a:lnTo>
                  <a:pt x="19150" y="66"/>
                </a:lnTo>
                <a:lnTo>
                  <a:pt x="19153" y="44"/>
                </a:lnTo>
                <a:lnTo>
                  <a:pt x="19156" y="21"/>
                </a:lnTo>
                <a:lnTo>
                  <a:pt x="19160" y="0"/>
                </a:lnTo>
                <a:lnTo>
                  <a:pt x="19160" y="0"/>
                </a:lnTo>
                <a:lnTo>
                  <a:pt x="19143" y="57"/>
                </a:lnTo>
                <a:lnTo>
                  <a:pt x="19126" y="114"/>
                </a:lnTo>
                <a:lnTo>
                  <a:pt x="19112" y="172"/>
                </a:lnTo>
                <a:lnTo>
                  <a:pt x="19106" y="200"/>
                </a:lnTo>
                <a:lnTo>
                  <a:pt x="19100" y="230"/>
                </a:lnTo>
                <a:lnTo>
                  <a:pt x="19100" y="230"/>
                </a:lnTo>
                <a:lnTo>
                  <a:pt x="19070" y="92"/>
                </a:lnTo>
                <a:lnTo>
                  <a:pt x="19070" y="92"/>
                </a:lnTo>
                <a:lnTo>
                  <a:pt x="19072" y="121"/>
                </a:lnTo>
                <a:lnTo>
                  <a:pt x="19072" y="149"/>
                </a:lnTo>
                <a:lnTo>
                  <a:pt x="19071" y="179"/>
                </a:lnTo>
                <a:lnTo>
                  <a:pt x="19068" y="207"/>
                </a:lnTo>
                <a:lnTo>
                  <a:pt x="19065" y="236"/>
                </a:lnTo>
                <a:lnTo>
                  <a:pt x="19061" y="264"/>
                </a:lnTo>
                <a:lnTo>
                  <a:pt x="19052" y="322"/>
                </a:lnTo>
                <a:lnTo>
                  <a:pt x="19052" y="322"/>
                </a:lnTo>
                <a:lnTo>
                  <a:pt x="19052" y="296"/>
                </a:lnTo>
                <a:lnTo>
                  <a:pt x="19053" y="270"/>
                </a:lnTo>
                <a:lnTo>
                  <a:pt x="19057" y="243"/>
                </a:lnTo>
                <a:lnTo>
                  <a:pt x="19062" y="217"/>
                </a:lnTo>
                <a:lnTo>
                  <a:pt x="19062" y="217"/>
                </a:lnTo>
                <a:lnTo>
                  <a:pt x="19047" y="260"/>
                </a:lnTo>
                <a:lnTo>
                  <a:pt x="19033" y="302"/>
                </a:lnTo>
                <a:lnTo>
                  <a:pt x="19020" y="345"/>
                </a:lnTo>
                <a:lnTo>
                  <a:pt x="19009" y="388"/>
                </a:lnTo>
                <a:lnTo>
                  <a:pt x="19009" y="388"/>
                </a:lnTo>
                <a:lnTo>
                  <a:pt x="19003" y="351"/>
                </a:lnTo>
                <a:lnTo>
                  <a:pt x="18996" y="314"/>
                </a:lnTo>
                <a:lnTo>
                  <a:pt x="18996" y="314"/>
                </a:lnTo>
                <a:lnTo>
                  <a:pt x="18996" y="301"/>
                </a:lnTo>
                <a:lnTo>
                  <a:pt x="18996" y="301"/>
                </a:lnTo>
                <a:lnTo>
                  <a:pt x="18950" y="92"/>
                </a:lnTo>
                <a:lnTo>
                  <a:pt x="18950" y="92"/>
                </a:lnTo>
                <a:lnTo>
                  <a:pt x="18951" y="113"/>
                </a:lnTo>
                <a:lnTo>
                  <a:pt x="18951" y="134"/>
                </a:lnTo>
                <a:lnTo>
                  <a:pt x="18950" y="174"/>
                </a:lnTo>
                <a:lnTo>
                  <a:pt x="18946" y="216"/>
                </a:lnTo>
                <a:lnTo>
                  <a:pt x="18941" y="256"/>
                </a:lnTo>
                <a:lnTo>
                  <a:pt x="18936" y="298"/>
                </a:lnTo>
                <a:lnTo>
                  <a:pt x="18927" y="339"/>
                </a:lnTo>
                <a:lnTo>
                  <a:pt x="18911" y="421"/>
                </a:lnTo>
                <a:lnTo>
                  <a:pt x="18911" y="421"/>
                </a:lnTo>
                <a:lnTo>
                  <a:pt x="18906" y="378"/>
                </a:lnTo>
                <a:lnTo>
                  <a:pt x="18899" y="334"/>
                </a:lnTo>
                <a:lnTo>
                  <a:pt x="18899" y="334"/>
                </a:lnTo>
                <a:lnTo>
                  <a:pt x="18899" y="321"/>
                </a:lnTo>
                <a:lnTo>
                  <a:pt x="18899" y="321"/>
                </a:lnTo>
                <a:lnTo>
                  <a:pt x="18869" y="181"/>
                </a:lnTo>
                <a:lnTo>
                  <a:pt x="18869" y="181"/>
                </a:lnTo>
                <a:lnTo>
                  <a:pt x="18870" y="175"/>
                </a:lnTo>
                <a:lnTo>
                  <a:pt x="18870" y="175"/>
                </a:lnTo>
                <a:lnTo>
                  <a:pt x="18869" y="180"/>
                </a:lnTo>
                <a:lnTo>
                  <a:pt x="18869" y="180"/>
                </a:lnTo>
                <a:lnTo>
                  <a:pt x="18851" y="95"/>
                </a:lnTo>
                <a:lnTo>
                  <a:pt x="18851" y="95"/>
                </a:lnTo>
                <a:lnTo>
                  <a:pt x="18853" y="132"/>
                </a:lnTo>
                <a:lnTo>
                  <a:pt x="18853" y="168"/>
                </a:lnTo>
                <a:lnTo>
                  <a:pt x="18850" y="204"/>
                </a:lnTo>
                <a:lnTo>
                  <a:pt x="18848" y="239"/>
                </a:lnTo>
                <a:lnTo>
                  <a:pt x="18848" y="239"/>
                </a:lnTo>
                <a:lnTo>
                  <a:pt x="18836" y="274"/>
                </a:lnTo>
                <a:lnTo>
                  <a:pt x="18825" y="308"/>
                </a:lnTo>
                <a:lnTo>
                  <a:pt x="18817" y="341"/>
                </a:lnTo>
                <a:lnTo>
                  <a:pt x="18809" y="376"/>
                </a:lnTo>
                <a:lnTo>
                  <a:pt x="18804" y="410"/>
                </a:lnTo>
                <a:lnTo>
                  <a:pt x="18800" y="445"/>
                </a:lnTo>
                <a:lnTo>
                  <a:pt x="18799" y="479"/>
                </a:lnTo>
                <a:lnTo>
                  <a:pt x="18800" y="497"/>
                </a:lnTo>
                <a:lnTo>
                  <a:pt x="18802" y="513"/>
                </a:lnTo>
                <a:lnTo>
                  <a:pt x="18802" y="513"/>
                </a:lnTo>
                <a:lnTo>
                  <a:pt x="18799" y="530"/>
                </a:lnTo>
                <a:lnTo>
                  <a:pt x="18799" y="530"/>
                </a:lnTo>
                <a:lnTo>
                  <a:pt x="18797" y="541"/>
                </a:lnTo>
                <a:lnTo>
                  <a:pt x="18797" y="541"/>
                </a:lnTo>
                <a:lnTo>
                  <a:pt x="18791" y="520"/>
                </a:lnTo>
                <a:lnTo>
                  <a:pt x="18784" y="500"/>
                </a:lnTo>
                <a:lnTo>
                  <a:pt x="18784" y="500"/>
                </a:lnTo>
                <a:lnTo>
                  <a:pt x="18780" y="487"/>
                </a:lnTo>
                <a:lnTo>
                  <a:pt x="18779" y="481"/>
                </a:lnTo>
                <a:lnTo>
                  <a:pt x="18779" y="475"/>
                </a:lnTo>
                <a:lnTo>
                  <a:pt x="18779" y="475"/>
                </a:lnTo>
                <a:lnTo>
                  <a:pt x="18778" y="473"/>
                </a:lnTo>
                <a:lnTo>
                  <a:pt x="18777" y="471"/>
                </a:lnTo>
                <a:lnTo>
                  <a:pt x="18774" y="467"/>
                </a:lnTo>
                <a:lnTo>
                  <a:pt x="18773" y="465"/>
                </a:lnTo>
                <a:lnTo>
                  <a:pt x="18773" y="465"/>
                </a:lnTo>
                <a:lnTo>
                  <a:pt x="18756" y="392"/>
                </a:lnTo>
                <a:lnTo>
                  <a:pt x="18749" y="357"/>
                </a:lnTo>
                <a:lnTo>
                  <a:pt x="18743" y="320"/>
                </a:lnTo>
                <a:lnTo>
                  <a:pt x="18740" y="284"/>
                </a:lnTo>
                <a:lnTo>
                  <a:pt x="18739" y="267"/>
                </a:lnTo>
                <a:lnTo>
                  <a:pt x="18740" y="248"/>
                </a:lnTo>
                <a:lnTo>
                  <a:pt x="18740" y="230"/>
                </a:lnTo>
                <a:lnTo>
                  <a:pt x="18742" y="212"/>
                </a:lnTo>
                <a:lnTo>
                  <a:pt x="18746" y="193"/>
                </a:lnTo>
                <a:lnTo>
                  <a:pt x="18751" y="175"/>
                </a:lnTo>
                <a:lnTo>
                  <a:pt x="18751" y="175"/>
                </a:lnTo>
                <a:lnTo>
                  <a:pt x="18728" y="236"/>
                </a:lnTo>
                <a:lnTo>
                  <a:pt x="18719" y="267"/>
                </a:lnTo>
                <a:lnTo>
                  <a:pt x="18708" y="296"/>
                </a:lnTo>
                <a:lnTo>
                  <a:pt x="18708" y="296"/>
                </a:lnTo>
                <a:lnTo>
                  <a:pt x="18707" y="288"/>
                </a:lnTo>
                <a:lnTo>
                  <a:pt x="18707" y="288"/>
                </a:lnTo>
                <a:lnTo>
                  <a:pt x="18707" y="276"/>
                </a:lnTo>
                <a:lnTo>
                  <a:pt x="18707" y="276"/>
                </a:lnTo>
                <a:lnTo>
                  <a:pt x="18659" y="58"/>
                </a:lnTo>
                <a:lnTo>
                  <a:pt x="18659" y="58"/>
                </a:lnTo>
                <a:lnTo>
                  <a:pt x="18662" y="82"/>
                </a:lnTo>
                <a:lnTo>
                  <a:pt x="18662" y="104"/>
                </a:lnTo>
                <a:lnTo>
                  <a:pt x="18662" y="128"/>
                </a:lnTo>
                <a:lnTo>
                  <a:pt x="18660" y="152"/>
                </a:lnTo>
                <a:lnTo>
                  <a:pt x="18656" y="198"/>
                </a:lnTo>
                <a:lnTo>
                  <a:pt x="18650" y="244"/>
                </a:lnTo>
                <a:lnTo>
                  <a:pt x="18643" y="290"/>
                </a:lnTo>
                <a:lnTo>
                  <a:pt x="18634" y="337"/>
                </a:lnTo>
                <a:lnTo>
                  <a:pt x="18617" y="429"/>
                </a:lnTo>
                <a:lnTo>
                  <a:pt x="18617" y="429"/>
                </a:lnTo>
                <a:lnTo>
                  <a:pt x="18611" y="403"/>
                </a:lnTo>
                <a:lnTo>
                  <a:pt x="18607" y="376"/>
                </a:lnTo>
                <a:lnTo>
                  <a:pt x="18603" y="350"/>
                </a:lnTo>
                <a:lnTo>
                  <a:pt x="18602" y="324"/>
                </a:lnTo>
                <a:lnTo>
                  <a:pt x="18602" y="296"/>
                </a:lnTo>
                <a:lnTo>
                  <a:pt x="18603" y="270"/>
                </a:lnTo>
                <a:lnTo>
                  <a:pt x="18607" y="244"/>
                </a:lnTo>
                <a:lnTo>
                  <a:pt x="18613" y="217"/>
                </a:lnTo>
                <a:lnTo>
                  <a:pt x="18613" y="217"/>
                </a:lnTo>
                <a:lnTo>
                  <a:pt x="18587" y="292"/>
                </a:lnTo>
                <a:lnTo>
                  <a:pt x="18587" y="292"/>
                </a:lnTo>
                <a:lnTo>
                  <a:pt x="18586" y="288"/>
                </a:lnTo>
                <a:lnTo>
                  <a:pt x="18586" y="288"/>
                </a:lnTo>
                <a:lnTo>
                  <a:pt x="18586" y="276"/>
                </a:lnTo>
                <a:lnTo>
                  <a:pt x="18586" y="276"/>
                </a:lnTo>
                <a:lnTo>
                  <a:pt x="18539" y="58"/>
                </a:lnTo>
                <a:lnTo>
                  <a:pt x="18539" y="58"/>
                </a:lnTo>
                <a:lnTo>
                  <a:pt x="18541" y="84"/>
                </a:lnTo>
                <a:lnTo>
                  <a:pt x="18541" y="110"/>
                </a:lnTo>
                <a:lnTo>
                  <a:pt x="18541" y="138"/>
                </a:lnTo>
                <a:lnTo>
                  <a:pt x="18538" y="164"/>
                </a:lnTo>
                <a:lnTo>
                  <a:pt x="18536" y="190"/>
                </a:lnTo>
                <a:lnTo>
                  <a:pt x="18534" y="216"/>
                </a:lnTo>
                <a:lnTo>
                  <a:pt x="18525" y="268"/>
                </a:lnTo>
                <a:lnTo>
                  <a:pt x="18517" y="320"/>
                </a:lnTo>
                <a:lnTo>
                  <a:pt x="18506" y="372"/>
                </a:lnTo>
                <a:lnTo>
                  <a:pt x="18497" y="424"/>
                </a:lnTo>
                <a:lnTo>
                  <a:pt x="18487" y="477"/>
                </a:lnTo>
                <a:lnTo>
                  <a:pt x="18487" y="477"/>
                </a:lnTo>
                <a:lnTo>
                  <a:pt x="18484" y="501"/>
                </a:lnTo>
                <a:lnTo>
                  <a:pt x="18480" y="526"/>
                </a:lnTo>
                <a:lnTo>
                  <a:pt x="18478" y="575"/>
                </a:lnTo>
                <a:lnTo>
                  <a:pt x="18478" y="575"/>
                </a:lnTo>
                <a:lnTo>
                  <a:pt x="18478" y="575"/>
                </a:lnTo>
                <a:lnTo>
                  <a:pt x="18467" y="538"/>
                </a:lnTo>
                <a:lnTo>
                  <a:pt x="18455" y="500"/>
                </a:lnTo>
                <a:lnTo>
                  <a:pt x="18455" y="500"/>
                </a:lnTo>
                <a:lnTo>
                  <a:pt x="18452" y="487"/>
                </a:lnTo>
                <a:lnTo>
                  <a:pt x="18451" y="481"/>
                </a:lnTo>
                <a:lnTo>
                  <a:pt x="18451" y="475"/>
                </a:lnTo>
                <a:lnTo>
                  <a:pt x="18451" y="475"/>
                </a:lnTo>
                <a:lnTo>
                  <a:pt x="18449" y="473"/>
                </a:lnTo>
                <a:lnTo>
                  <a:pt x="18448" y="471"/>
                </a:lnTo>
                <a:lnTo>
                  <a:pt x="18448" y="471"/>
                </a:lnTo>
                <a:lnTo>
                  <a:pt x="18428" y="394"/>
                </a:lnTo>
                <a:lnTo>
                  <a:pt x="18428" y="394"/>
                </a:lnTo>
                <a:lnTo>
                  <a:pt x="18422" y="366"/>
                </a:lnTo>
                <a:lnTo>
                  <a:pt x="18417" y="339"/>
                </a:lnTo>
                <a:lnTo>
                  <a:pt x="18414" y="312"/>
                </a:lnTo>
                <a:lnTo>
                  <a:pt x="18411" y="284"/>
                </a:lnTo>
                <a:lnTo>
                  <a:pt x="18410" y="257"/>
                </a:lnTo>
                <a:lnTo>
                  <a:pt x="18411" y="230"/>
                </a:lnTo>
                <a:lnTo>
                  <a:pt x="18415" y="203"/>
                </a:lnTo>
                <a:lnTo>
                  <a:pt x="18421" y="175"/>
                </a:lnTo>
                <a:lnTo>
                  <a:pt x="18421" y="175"/>
                </a:lnTo>
                <a:lnTo>
                  <a:pt x="18403" y="225"/>
                </a:lnTo>
                <a:lnTo>
                  <a:pt x="18386" y="274"/>
                </a:lnTo>
                <a:lnTo>
                  <a:pt x="18372" y="324"/>
                </a:lnTo>
                <a:lnTo>
                  <a:pt x="18366" y="348"/>
                </a:lnTo>
                <a:lnTo>
                  <a:pt x="18360" y="373"/>
                </a:lnTo>
                <a:lnTo>
                  <a:pt x="18356" y="398"/>
                </a:lnTo>
                <a:lnTo>
                  <a:pt x="18352" y="423"/>
                </a:lnTo>
                <a:lnTo>
                  <a:pt x="18351" y="448"/>
                </a:lnTo>
                <a:lnTo>
                  <a:pt x="18350" y="473"/>
                </a:lnTo>
                <a:lnTo>
                  <a:pt x="18351" y="499"/>
                </a:lnTo>
                <a:lnTo>
                  <a:pt x="18353" y="524"/>
                </a:lnTo>
                <a:lnTo>
                  <a:pt x="18358" y="550"/>
                </a:lnTo>
                <a:lnTo>
                  <a:pt x="18364" y="575"/>
                </a:lnTo>
                <a:lnTo>
                  <a:pt x="18364" y="575"/>
                </a:lnTo>
                <a:lnTo>
                  <a:pt x="18364" y="575"/>
                </a:lnTo>
                <a:lnTo>
                  <a:pt x="18357" y="575"/>
                </a:lnTo>
                <a:lnTo>
                  <a:pt x="18357" y="575"/>
                </a:lnTo>
                <a:lnTo>
                  <a:pt x="18347" y="538"/>
                </a:lnTo>
                <a:lnTo>
                  <a:pt x="18334" y="500"/>
                </a:lnTo>
                <a:lnTo>
                  <a:pt x="18334" y="500"/>
                </a:lnTo>
                <a:lnTo>
                  <a:pt x="18331" y="487"/>
                </a:lnTo>
                <a:lnTo>
                  <a:pt x="18330" y="481"/>
                </a:lnTo>
                <a:lnTo>
                  <a:pt x="18330" y="475"/>
                </a:lnTo>
                <a:lnTo>
                  <a:pt x="18330" y="475"/>
                </a:lnTo>
                <a:lnTo>
                  <a:pt x="18328" y="473"/>
                </a:lnTo>
                <a:lnTo>
                  <a:pt x="18327" y="471"/>
                </a:lnTo>
                <a:lnTo>
                  <a:pt x="18325" y="467"/>
                </a:lnTo>
                <a:lnTo>
                  <a:pt x="18325" y="465"/>
                </a:lnTo>
                <a:lnTo>
                  <a:pt x="18325" y="465"/>
                </a:lnTo>
                <a:lnTo>
                  <a:pt x="18307" y="392"/>
                </a:lnTo>
                <a:lnTo>
                  <a:pt x="18300" y="357"/>
                </a:lnTo>
                <a:lnTo>
                  <a:pt x="18294" y="320"/>
                </a:lnTo>
                <a:lnTo>
                  <a:pt x="18290" y="284"/>
                </a:lnTo>
                <a:lnTo>
                  <a:pt x="18289" y="267"/>
                </a:lnTo>
                <a:lnTo>
                  <a:pt x="18290" y="248"/>
                </a:lnTo>
                <a:lnTo>
                  <a:pt x="18292" y="230"/>
                </a:lnTo>
                <a:lnTo>
                  <a:pt x="18293" y="212"/>
                </a:lnTo>
                <a:lnTo>
                  <a:pt x="18296" y="193"/>
                </a:lnTo>
                <a:lnTo>
                  <a:pt x="18301" y="175"/>
                </a:lnTo>
                <a:lnTo>
                  <a:pt x="18301" y="175"/>
                </a:lnTo>
                <a:lnTo>
                  <a:pt x="18283" y="223"/>
                </a:lnTo>
                <a:lnTo>
                  <a:pt x="18268" y="270"/>
                </a:lnTo>
                <a:lnTo>
                  <a:pt x="18254" y="316"/>
                </a:lnTo>
                <a:lnTo>
                  <a:pt x="18247" y="340"/>
                </a:lnTo>
                <a:lnTo>
                  <a:pt x="18242" y="364"/>
                </a:lnTo>
                <a:lnTo>
                  <a:pt x="18242" y="364"/>
                </a:lnTo>
                <a:lnTo>
                  <a:pt x="18211" y="251"/>
                </a:lnTo>
                <a:lnTo>
                  <a:pt x="18211" y="251"/>
                </a:lnTo>
                <a:lnTo>
                  <a:pt x="18212" y="271"/>
                </a:lnTo>
                <a:lnTo>
                  <a:pt x="18212" y="292"/>
                </a:lnTo>
                <a:lnTo>
                  <a:pt x="18212" y="312"/>
                </a:lnTo>
                <a:lnTo>
                  <a:pt x="18210" y="332"/>
                </a:lnTo>
                <a:lnTo>
                  <a:pt x="18205" y="372"/>
                </a:lnTo>
                <a:lnTo>
                  <a:pt x="18198" y="411"/>
                </a:lnTo>
                <a:lnTo>
                  <a:pt x="18198" y="411"/>
                </a:lnTo>
                <a:lnTo>
                  <a:pt x="18191" y="377"/>
                </a:lnTo>
                <a:lnTo>
                  <a:pt x="18185" y="341"/>
                </a:lnTo>
                <a:lnTo>
                  <a:pt x="18180" y="306"/>
                </a:lnTo>
                <a:lnTo>
                  <a:pt x="18177" y="271"/>
                </a:lnTo>
                <a:lnTo>
                  <a:pt x="18174" y="236"/>
                </a:lnTo>
                <a:lnTo>
                  <a:pt x="18175" y="202"/>
                </a:lnTo>
                <a:lnTo>
                  <a:pt x="18177" y="184"/>
                </a:lnTo>
                <a:lnTo>
                  <a:pt x="18179" y="166"/>
                </a:lnTo>
                <a:lnTo>
                  <a:pt x="18181" y="148"/>
                </a:lnTo>
                <a:lnTo>
                  <a:pt x="18185" y="130"/>
                </a:lnTo>
                <a:lnTo>
                  <a:pt x="18185" y="130"/>
                </a:lnTo>
                <a:lnTo>
                  <a:pt x="18167" y="190"/>
                </a:lnTo>
                <a:lnTo>
                  <a:pt x="18149" y="249"/>
                </a:lnTo>
                <a:lnTo>
                  <a:pt x="18141" y="280"/>
                </a:lnTo>
                <a:lnTo>
                  <a:pt x="18134" y="309"/>
                </a:lnTo>
                <a:lnTo>
                  <a:pt x="18128" y="339"/>
                </a:lnTo>
                <a:lnTo>
                  <a:pt x="18122" y="369"/>
                </a:lnTo>
                <a:lnTo>
                  <a:pt x="18122" y="369"/>
                </a:lnTo>
                <a:lnTo>
                  <a:pt x="18090" y="251"/>
                </a:lnTo>
                <a:lnTo>
                  <a:pt x="18090" y="251"/>
                </a:lnTo>
                <a:lnTo>
                  <a:pt x="18091" y="269"/>
                </a:lnTo>
                <a:lnTo>
                  <a:pt x="18091" y="287"/>
                </a:lnTo>
                <a:lnTo>
                  <a:pt x="18090" y="321"/>
                </a:lnTo>
                <a:lnTo>
                  <a:pt x="18086" y="357"/>
                </a:lnTo>
                <a:lnTo>
                  <a:pt x="18082" y="391"/>
                </a:lnTo>
                <a:lnTo>
                  <a:pt x="18075" y="426"/>
                </a:lnTo>
                <a:lnTo>
                  <a:pt x="18066" y="461"/>
                </a:lnTo>
                <a:lnTo>
                  <a:pt x="18050" y="531"/>
                </a:lnTo>
                <a:lnTo>
                  <a:pt x="18050" y="531"/>
                </a:lnTo>
                <a:lnTo>
                  <a:pt x="18040" y="491"/>
                </a:lnTo>
                <a:lnTo>
                  <a:pt x="18028" y="450"/>
                </a:lnTo>
                <a:lnTo>
                  <a:pt x="18028" y="450"/>
                </a:lnTo>
                <a:lnTo>
                  <a:pt x="18025" y="436"/>
                </a:lnTo>
                <a:lnTo>
                  <a:pt x="18024" y="429"/>
                </a:lnTo>
                <a:lnTo>
                  <a:pt x="18022" y="423"/>
                </a:lnTo>
                <a:lnTo>
                  <a:pt x="18022" y="423"/>
                </a:lnTo>
                <a:lnTo>
                  <a:pt x="18021" y="420"/>
                </a:lnTo>
                <a:lnTo>
                  <a:pt x="18021" y="420"/>
                </a:lnTo>
                <a:lnTo>
                  <a:pt x="18021" y="415"/>
                </a:lnTo>
                <a:lnTo>
                  <a:pt x="18021" y="415"/>
                </a:lnTo>
                <a:lnTo>
                  <a:pt x="17994" y="298"/>
                </a:lnTo>
                <a:lnTo>
                  <a:pt x="17994" y="298"/>
                </a:lnTo>
                <a:lnTo>
                  <a:pt x="17989" y="273"/>
                </a:lnTo>
                <a:lnTo>
                  <a:pt x="17987" y="247"/>
                </a:lnTo>
                <a:lnTo>
                  <a:pt x="17984" y="220"/>
                </a:lnTo>
                <a:lnTo>
                  <a:pt x="17983" y="196"/>
                </a:lnTo>
                <a:lnTo>
                  <a:pt x="17983" y="170"/>
                </a:lnTo>
                <a:lnTo>
                  <a:pt x="17986" y="143"/>
                </a:lnTo>
                <a:lnTo>
                  <a:pt x="17988" y="119"/>
                </a:lnTo>
                <a:lnTo>
                  <a:pt x="17994" y="92"/>
                </a:lnTo>
                <a:lnTo>
                  <a:pt x="17994" y="92"/>
                </a:lnTo>
                <a:lnTo>
                  <a:pt x="17976" y="146"/>
                </a:lnTo>
                <a:lnTo>
                  <a:pt x="17960" y="200"/>
                </a:lnTo>
                <a:lnTo>
                  <a:pt x="17945" y="254"/>
                </a:lnTo>
                <a:lnTo>
                  <a:pt x="17938" y="281"/>
                </a:lnTo>
                <a:lnTo>
                  <a:pt x="17933" y="308"/>
                </a:lnTo>
                <a:lnTo>
                  <a:pt x="17929" y="335"/>
                </a:lnTo>
                <a:lnTo>
                  <a:pt x="17925" y="363"/>
                </a:lnTo>
                <a:lnTo>
                  <a:pt x="17924" y="390"/>
                </a:lnTo>
                <a:lnTo>
                  <a:pt x="17923" y="418"/>
                </a:lnTo>
                <a:lnTo>
                  <a:pt x="17924" y="446"/>
                </a:lnTo>
                <a:lnTo>
                  <a:pt x="17926" y="473"/>
                </a:lnTo>
                <a:lnTo>
                  <a:pt x="17930" y="501"/>
                </a:lnTo>
                <a:lnTo>
                  <a:pt x="17936" y="530"/>
                </a:lnTo>
                <a:lnTo>
                  <a:pt x="17936" y="530"/>
                </a:lnTo>
                <a:lnTo>
                  <a:pt x="17932" y="546"/>
                </a:lnTo>
                <a:lnTo>
                  <a:pt x="17932" y="546"/>
                </a:lnTo>
                <a:lnTo>
                  <a:pt x="17928" y="523"/>
                </a:lnTo>
                <a:lnTo>
                  <a:pt x="17922" y="499"/>
                </a:lnTo>
                <a:lnTo>
                  <a:pt x="17914" y="474"/>
                </a:lnTo>
                <a:lnTo>
                  <a:pt x="17907" y="450"/>
                </a:lnTo>
                <a:lnTo>
                  <a:pt x="17907" y="450"/>
                </a:lnTo>
                <a:lnTo>
                  <a:pt x="17904" y="436"/>
                </a:lnTo>
                <a:lnTo>
                  <a:pt x="17903" y="429"/>
                </a:lnTo>
                <a:lnTo>
                  <a:pt x="17903" y="423"/>
                </a:lnTo>
                <a:lnTo>
                  <a:pt x="17903" y="423"/>
                </a:lnTo>
                <a:lnTo>
                  <a:pt x="17901" y="420"/>
                </a:lnTo>
                <a:lnTo>
                  <a:pt x="17899" y="417"/>
                </a:lnTo>
                <a:lnTo>
                  <a:pt x="17898" y="415"/>
                </a:lnTo>
                <a:lnTo>
                  <a:pt x="17897" y="411"/>
                </a:lnTo>
                <a:lnTo>
                  <a:pt x="17897" y="411"/>
                </a:lnTo>
                <a:lnTo>
                  <a:pt x="17880" y="332"/>
                </a:lnTo>
                <a:lnTo>
                  <a:pt x="17872" y="292"/>
                </a:lnTo>
                <a:lnTo>
                  <a:pt x="17866" y="252"/>
                </a:lnTo>
                <a:lnTo>
                  <a:pt x="17863" y="212"/>
                </a:lnTo>
                <a:lnTo>
                  <a:pt x="17862" y="192"/>
                </a:lnTo>
                <a:lnTo>
                  <a:pt x="17862" y="172"/>
                </a:lnTo>
                <a:lnTo>
                  <a:pt x="17863" y="152"/>
                </a:lnTo>
                <a:lnTo>
                  <a:pt x="17866" y="133"/>
                </a:lnTo>
                <a:lnTo>
                  <a:pt x="17869" y="113"/>
                </a:lnTo>
                <a:lnTo>
                  <a:pt x="17873" y="92"/>
                </a:lnTo>
                <a:lnTo>
                  <a:pt x="17873" y="92"/>
                </a:lnTo>
                <a:lnTo>
                  <a:pt x="17856" y="145"/>
                </a:lnTo>
                <a:lnTo>
                  <a:pt x="17840" y="196"/>
                </a:lnTo>
                <a:lnTo>
                  <a:pt x="17826" y="248"/>
                </a:lnTo>
                <a:lnTo>
                  <a:pt x="17820" y="274"/>
                </a:lnTo>
                <a:lnTo>
                  <a:pt x="17814" y="300"/>
                </a:lnTo>
                <a:lnTo>
                  <a:pt x="17814" y="300"/>
                </a:lnTo>
                <a:lnTo>
                  <a:pt x="17783" y="175"/>
                </a:lnTo>
                <a:lnTo>
                  <a:pt x="17783" y="175"/>
                </a:lnTo>
                <a:lnTo>
                  <a:pt x="17785" y="205"/>
                </a:lnTo>
                <a:lnTo>
                  <a:pt x="17784" y="234"/>
                </a:lnTo>
                <a:lnTo>
                  <a:pt x="17783" y="262"/>
                </a:lnTo>
                <a:lnTo>
                  <a:pt x="17780" y="290"/>
                </a:lnTo>
                <a:lnTo>
                  <a:pt x="17777" y="319"/>
                </a:lnTo>
                <a:lnTo>
                  <a:pt x="17772" y="347"/>
                </a:lnTo>
                <a:lnTo>
                  <a:pt x="17760" y="404"/>
                </a:lnTo>
                <a:lnTo>
                  <a:pt x="17760" y="404"/>
                </a:lnTo>
                <a:lnTo>
                  <a:pt x="17759" y="401"/>
                </a:lnTo>
                <a:lnTo>
                  <a:pt x="17759" y="401"/>
                </a:lnTo>
                <a:lnTo>
                  <a:pt x="17743" y="309"/>
                </a:lnTo>
                <a:lnTo>
                  <a:pt x="17734" y="263"/>
                </a:lnTo>
                <a:lnTo>
                  <a:pt x="17729" y="218"/>
                </a:lnTo>
                <a:lnTo>
                  <a:pt x="17726" y="172"/>
                </a:lnTo>
                <a:lnTo>
                  <a:pt x="17725" y="149"/>
                </a:lnTo>
                <a:lnTo>
                  <a:pt x="17725" y="126"/>
                </a:lnTo>
                <a:lnTo>
                  <a:pt x="17726" y="103"/>
                </a:lnTo>
                <a:lnTo>
                  <a:pt x="17728" y="81"/>
                </a:lnTo>
                <a:lnTo>
                  <a:pt x="17732" y="57"/>
                </a:lnTo>
                <a:lnTo>
                  <a:pt x="17735" y="34"/>
                </a:lnTo>
                <a:lnTo>
                  <a:pt x="17735" y="34"/>
                </a:lnTo>
                <a:lnTo>
                  <a:pt x="17720" y="88"/>
                </a:lnTo>
                <a:lnTo>
                  <a:pt x="17706" y="142"/>
                </a:lnTo>
                <a:lnTo>
                  <a:pt x="17693" y="196"/>
                </a:lnTo>
                <a:lnTo>
                  <a:pt x="17681" y="250"/>
                </a:lnTo>
                <a:lnTo>
                  <a:pt x="17681" y="250"/>
                </a:lnTo>
                <a:lnTo>
                  <a:pt x="17663" y="175"/>
                </a:lnTo>
                <a:lnTo>
                  <a:pt x="17663" y="175"/>
                </a:lnTo>
                <a:lnTo>
                  <a:pt x="17664" y="199"/>
                </a:lnTo>
                <a:lnTo>
                  <a:pt x="17664" y="222"/>
                </a:lnTo>
                <a:lnTo>
                  <a:pt x="17663" y="244"/>
                </a:lnTo>
                <a:lnTo>
                  <a:pt x="17662" y="268"/>
                </a:lnTo>
                <a:lnTo>
                  <a:pt x="17659" y="290"/>
                </a:lnTo>
                <a:lnTo>
                  <a:pt x="17657" y="313"/>
                </a:lnTo>
                <a:lnTo>
                  <a:pt x="17649" y="359"/>
                </a:lnTo>
                <a:lnTo>
                  <a:pt x="17639" y="404"/>
                </a:lnTo>
                <a:lnTo>
                  <a:pt x="17630" y="449"/>
                </a:lnTo>
                <a:lnTo>
                  <a:pt x="17619" y="495"/>
                </a:lnTo>
                <a:lnTo>
                  <a:pt x="17610" y="542"/>
                </a:lnTo>
                <a:lnTo>
                  <a:pt x="17610" y="542"/>
                </a:lnTo>
                <a:lnTo>
                  <a:pt x="17610" y="545"/>
                </a:lnTo>
                <a:lnTo>
                  <a:pt x="17610" y="545"/>
                </a:lnTo>
                <a:lnTo>
                  <a:pt x="17605" y="509"/>
                </a:lnTo>
                <a:lnTo>
                  <a:pt x="17598" y="471"/>
                </a:lnTo>
                <a:lnTo>
                  <a:pt x="17590" y="433"/>
                </a:lnTo>
                <a:lnTo>
                  <a:pt x="17579" y="396"/>
                </a:lnTo>
                <a:lnTo>
                  <a:pt x="17579" y="396"/>
                </a:lnTo>
                <a:lnTo>
                  <a:pt x="17579" y="395"/>
                </a:lnTo>
                <a:lnTo>
                  <a:pt x="17579" y="395"/>
                </a:lnTo>
                <a:lnTo>
                  <a:pt x="17573" y="367"/>
                </a:lnTo>
                <a:lnTo>
                  <a:pt x="17573" y="367"/>
                </a:lnTo>
                <a:lnTo>
                  <a:pt x="17573" y="365"/>
                </a:lnTo>
                <a:lnTo>
                  <a:pt x="17573" y="365"/>
                </a:lnTo>
                <a:lnTo>
                  <a:pt x="17572" y="362"/>
                </a:lnTo>
                <a:lnTo>
                  <a:pt x="17572" y="362"/>
                </a:lnTo>
                <a:lnTo>
                  <a:pt x="17572" y="360"/>
                </a:lnTo>
                <a:lnTo>
                  <a:pt x="17572" y="360"/>
                </a:lnTo>
                <a:lnTo>
                  <a:pt x="17572" y="348"/>
                </a:lnTo>
                <a:lnTo>
                  <a:pt x="17572" y="348"/>
                </a:lnTo>
                <a:lnTo>
                  <a:pt x="17541" y="204"/>
                </a:lnTo>
                <a:lnTo>
                  <a:pt x="17541" y="204"/>
                </a:lnTo>
                <a:lnTo>
                  <a:pt x="17539" y="178"/>
                </a:lnTo>
                <a:lnTo>
                  <a:pt x="17536" y="153"/>
                </a:lnTo>
                <a:lnTo>
                  <a:pt x="17534" y="128"/>
                </a:lnTo>
                <a:lnTo>
                  <a:pt x="17534" y="102"/>
                </a:lnTo>
                <a:lnTo>
                  <a:pt x="17534" y="77"/>
                </a:lnTo>
                <a:lnTo>
                  <a:pt x="17536" y="51"/>
                </a:lnTo>
                <a:lnTo>
                  <a:pt x="17540" y="25"/>
                </a:lnTo>
                <a:lnTo>
                  <a:pt x="17544" y="0"/>
                </a:lnTo>
                <a:lnTo>
                  <a:pt x="17544" y="0"/>
                </a:lnTo>
                <a:lnTo>
                  <a:pt x="17527" y="59"/>
                </a:lnTo>
                <a:lnTo>
                  <a:pt x="17510" y="117"/>
                </a:lnTo>
                <a:lnTo>
                  <a:pt x="17496" y="177"/>
                </a:lnTo>
                <a:lnTo>
                  <a:pt x="17490" y="207"/>
                </a:lnTo>
                <a:lnTo>
                  <a:pt x="17484" y="237"/>
                </a:lnTo>
                <a:lnTo>
                  <a:pt x="17479" y="267"/>
                </a:lnTo>
                <a:lnTo>
                  <a:pt x="17477" y="296"/>
                </a:lnTo>
                <a:lnTo>
                  <a:pt x="17474" y="327"/>
                </a:lnTo>
                <a:lnTo>
                  <a:pt x="17473" y="357"/>
                </a:lnTo>
                <a:lnTo>
                  <a:pt x="17474" y="388"/>
                </a:lnTo>
                <a:lnTo>
                  <a:pt x="17476" y="417"/>
                </a:lnTo>
                <a:lnTo>
                  <a:pt x="17480" y="448"/>
                </a:lnTo>
                <a:lnTo>
                  <a:pt x="17485" y="479"/>
                </a:lnTo>
                <a:lnTo>
                  <a:pt x="17485" y="479"/>
                </a:lnTo>
                <a:lnTo>
                  <a:pt x="17482" y="498"/>
                </a:lnTo>
                <a:lnTo>
                  <a:pt x="17482" y="498"/>
                </a:lnTo>
                <a:lnTo>
                  <a:pt x="17477" y="472"/>
                </a:lnTo>
                <a:lnTo>
                  <a:pt x="17472" y="447"/>
                </a:lnTo>
                <a:lnTo>
                  <a:pt x="17465" y="421"/>
                </a:lnTo>
                <a:lnTo>
                  <a:pt x="17458" y="396"/>
                </a:lnTo>
                <a:lnTo>
                  <a:pt x="17458" y="396"/>
                </a:lnTo>
                <a:lnTo>
                  <a:pt x="17454" y="380"/>
                </a:lnTo>
                <a:lnTo>
                  <a:pt x="17453" y="372"/>
                </a:lnTo>
                <a:lnTo>
                  <a:pt x="17453" y="365"/>
                </a:lnTo>
                <a:lnTo>
                  <a:pt x="17453" y="365"/>
                </a:lnTo>
                <a:lnTo>
                  <a:pt x="17452" y="362"/>
                </a:lnTo>
                <a:lnTo>
                  <a:pt x="17450" y="358"/>
                </a:lnTo>
                <a:lnTo>
                  <a:pt x="17448" y="356"/>
                </a:lnTo>
                <a:lnTo>
                  <a:pt x="17447" y="352"/>
                </a:lnTo>
                <a:lnTo>
                  <a:pt x="17447" y="352"/>
                </a:lnTo>
                <a:lnTo>
                  <a:pt x="17431" y="264"/>
                </a:lnTo>
                <a:lnTo>
                  <a:pt x="17422" y="220"/>
                </a:lnTo>
                <a:lnTo>
                  <a:pt x="17418" y="177"/>
                </a:lnTo>
                <a:lnTo>
                  <a:pt x="17414" y="132"/>
                </a:lnTo>
                <a:lnTo>
                  <a:pt x="17413" y="110"/>
                </a:lnTo>
                <a:lnTo>
                  <a:pt x="17413" y="88"/>
                </a:lnTo>
                <a:lnTo>
                  <a:pt x="17414" y="66"/>
                </a:lnTo>
                <a:lnTo>
                  <a:pt x="17416" y="44"/>
                </a:lnTo>
                <a:lnTo>
                  <a:pt x="17420" y="21"/>
                </a:lnTo>
                <a:lnTo>
                  <a:pt x="17423" y="0"/>
                </a:lnTo>
                <a:lnTo>
                  <a:pt x="17423" y="0"/>
                </a:lnTo>
                <a:lnTo>
                  <a:pt x="17407" y="57"/>
                </a:lnTo>
                <a:lnTo>
                  <a:pt x="17390" y="114"/>
                </a:lnTo>
                <a:lnTo>
                  <a:pt x="17376" y="172"/>
                </a:lnTo>
                <a:lnTo>
                  <a:pt x="17370" y="200"/>
                </a:lnTo>
                <a:lnTo>
                  <a:pt x="17365" y="230"/>
                </a:lnTo>
                <a:lnTo>
                  <a:pt x="17365" y="230"/>
                </a:lnTo>
                <a:lnTo>
                  <a:pt x="17333" y="92"/>
                </a:lnTo>
                <a:lnTo>
                  <a:pt x="17333" y="92"/>
                </a:lnTo>
                <a:lnTo>
                  <a:pt x="17335" y="116"/>
                </a:lnTo>
                <a:lnTo>
                  <a:pt x="17336" y="140"/>
                </a:lnTo>
                <a:lnTo>
                  <a:pt x="17335" y="164"/>
                </a:lnTo>
                <a:lnTo>
                  <a:pt x="17333" y="187"/>
                </a:lnTo>
                <a:lnTo>
                  <a:pt x="17329" y="236"/>
                </a:lnTo>
                <a:lnTo>
                  <a:pt x="17323" y="283"/>
                </a:lnTo>
                <a:lnTo>
                  <a:pt x="17313" y="331"/>
                </a:lnTo>
                <a:lnTo>
                  <a:pt x="17304" y="378"/>
                </a:lnTo>
                <a:lnTo>
                  <a:pt x="17285" y="474"/>
                </a:lnTo>
                <a:lnTo>
                  <a:pt x="17285" y="474"/>
                </a:lnTo>
                <a:lnTo>
                  <a:pt x="17276" y="433"/>
                </a:lnTo>
                <a:lnTo>
                  <a:pt x="17276" y="433"/>
                </a:lnTo>
                <a:lnTo>
                  <a:pt x="17274" y="404"/>
                </a:lnTo>
                <a:lnTo>
                  <a:pt x="17271" y="376"/>
                </a:lnTo>
                <a:lnTo>
                  <a:pt x="17267" y="347"/>
                </a:lnTo>
                <a:lnTo>
                  <a:pt x="17261" y="320"/>
                </a:lnTo>
                <a:lnTo>
                  <a:pt x="17261" y="320"/>
                </a:lnTo>
                <a:lnTo>
                  <a:pt x="17261" y="294"/>
                </a:lnTo>
                <a:lnTo>
                  <a:pt x="17263" y="268"/>
                </a:lnTo>
                <a:lnTo>
                  <a:pt x="17267" y="243"/>
                </a:lnTo>
                <a:lnTo>
                  <a:pt x="17272" y="217"/>
                </a:lnTo>
                <a:lnTo>
                  <a:pt x="17272" y="217"/>
                </a:lnTo>
                <a:lnTo>
                  <a:pt x="17254" y="270"/>
                </a:lnTo>
                <a:lnTo>
                  <a:pt x="17254" y="270"/>
                </a:lnTo>
                <a:lnTo>
                  <a:pt x="17214" y="92"/>
                </a:lnTo>
                <a:lnTo>
                  <a:pt x="17214" y="92"/>
                </a:lnTo>
                <a:lnTo>
                  <a:pt x="17215" y="117"/>
                </a:lnTo>
                <a:lnTo>
                  <a:pt x="17215" y="142"/>
                </a:lnTo>
                <a:lnTo>
                  <a:pt x="17215" y="168"/>
                </a:lnTo>
                <a:lnTo>
                  <a:pt x="17212" y="193"/>
                </a:lnTo>
                <a:lnTo>
                  <a:pt x="17210" y="218"/>
                </a:lnTo>
                <a:lnTo>
                  <a:pt x="17208" y="243"/>
                </a:lnTo>
                <a:lnTo>
                  <a:pt x="17199" y="294"/>
                </a:lnTo>
                <a:lnTo>
                  <a:pt x="17191" y="344"/>
                </a:lnTo>
                <a:lnTo>
                  <a:pt x="17180" y="395"/>
                </a:lnTo>
                <a:lnTo>
                  <a:pt x="17170" y="445"/>
                </a:lnTo>
                <a:lnTo>
                  <a:pt x="17160" y="495"/>
                </a:lnTo>
                <a:lnTo>
                  <a:pt x="17160" y="495"/>
                </a:lnTo>
                <a:lnTo>
                  <a:pt x="17155" y="536"/>
                </a:lnTo>
                <a:lnTo>
                  <a:pt x="17152" y="575"/>
                </a:lnTo>
                <a:lnTo>
                  <a:pt x="17137" y="575"/>
                </a:lnTo>
                <a:lnTo>
                  <a:pt x="17137" y="575"/>
                </a:lnTo>
                <a:lnTo>
                  <a:pt x="17131" y="551"/>
                </a:lnTo>
                <a:lnTo>
                  <a:pt x="17123" y="527"/>
                </a:lnTo>
                <a:lnTo>
                  <a:pt x="17123" y="527"/>
                </a:lnTo>
                <a:lnTo>
                  <a:pt x="17125" y="504"/>
                </a:lnTo>
                <a:lnTo>
                  <a:pt x="17125" y="480"/>
                </a:lnTo>
                <a:lnTo>
                  <a:pt x="17123" y="455"/>
                </a:lnTo>
                <a:lnTo>
                  <a:pt x="17122" y="431"/>
                </a:lnTo>
                <a:lnTo>
                  <a:pt x="17120" y="408"/>
                </a:lnTo>
                <a:lnTo>
                  <a:pt x="17116" y="383"/>
                </a:lnTo>
                <a:lnTo>
                  <a:pt x="17108" y="334"/>
                </a:lnTo>
                <a:lnTo>
                  <a:pt x="17108" y="334"/>
                </a:lnTo>
                <a:lnTo>
                  <a:pt x="17108" y="321"/>
                </a:lnTo>
                <a:lnTo>
                  <a:pt x="17108" y="321"/>
                </a:lnTo>
                <a:lnTo>
                  <a:pt x="17080" y="181"/>
                </a:lnTo>
                <a:lnTo>
                  <a:pt x="17080" y="181"/>
                </a:lnTo>
                <a:lnTo>
                  <a:pt x="17081" y="175"/>
                </a:lnTo>
                <a:lnTo>
                  <a:pt x="17081" y="175"/>
                </a:lnTo>
                <a:lnTo>
                  <a:pt x="17080" y="180"/>
                </a:lnTo>
                <a:lnTo>
                  <a:pt x="17080" y="180"/>
                </a:lnTo>
                <a:lnTo>
                  <a:pt x="17062" y="95"/>
                </a:lnTo>
                <a:lnTo>
                  <a:pt x="17062" y="95"/>
                </a:lnTo>
                <a:lnTo>
                  <a:pt x="17063" y="132"/>
                </a:lnTo>
                <a:lnTo>
                  <a:pt x="17063" y="168"/>
                </a:lnTo>
                <a:lnTo>
                  <a:pt x="17061" y="204"/>
                </a:lnTo>
                <a:lnTo>
                  <a:pt x="17057" y="241"/>
                </a:lnTo>
                <a:lnTo>
                  <a:pt x="17057" y="241"/>
                </a:lnTo>
                <a:lnTo>
                  <a:pt x="17046" y="274"/>
                </a:lnTo>
                <a:lnTo>
                  <a:pt x="17036" y="308"/>
                </a:lnTo>
                <a:lnTo>
                  <a:pt x="17026" y="341"/>
                </a:lnTo>
                <a:lnTo>
                  <a:pt x="17019" y="376"/>
                </a:lnTo>
                <a:lnTo>
                  <a:pt x="17013" y="410"/>
                </a:lnTo>
                <a:lnTo>
                  <a:pt x="17011" y="445"/>
                </a:lnTo>
                <a:lnTo>
                  <a:pt x="17010" y="479"/>
                </a:lnTo>
                <a:lnTo>
                  <a:pt x="17010" y="497"/>
                </a:lnTo>
                <a:lnTo>
                  <a:pt x="17012" y="513"/>
                </a:lnTo>
                <a:lnTo>
                  <a:pt x="17012" y="513"/>
                </a:lnTo>
                <a:lnTo>
                  <a:pt x="17008" y="530"/>
                </a:lnTo>
                <a:lnTo>
                  <a:pt x="17008" y="530"/>
                </a:lnTo>
                <a:lnTo>
                  <a:pt x="17007" y="541"/>
                </a:lnTo>
                <a:lnTo>
                  <a:pt x="17007" y="541"/>
                </a:lnTo>
                <a:lnTo>
                  <a:pt x="17001" y="520"/>
                </a:lnTo>
                <a:lnTo>
                  <a:pt x="16994" y="500"/>
                </a:lnTo>
                <a:lnTo>
                  <a:pt x="16994" y="500"/>
                </a:lnTo>
                <a:lnTo>
                  <a:pt x="16991" y="487"/>
                </a:lnTo>
                <a:lnTo>
                  <a:pt x="16989" y="481"/>
                </a:lnTo>
                <a:lnTo>
                  <a:pt x="16989" y="475"/>
                </a:lnTo>
                <a:lnTo>
                  <a:pt x="16989" y="475"/>
                </a:lnTo>
                <a:lnTo>
                  <a:pt x="16988" y="473"/>
                </a:lnTo>
                <a:lnTo>
                  <a:pt x="16986" y="471"/>
                </a:lnTo>
                <a:lnTo>
                  <a:pt x="16985" y="467"/>
                </a:lnTo>
                <a:lnTo>
                  <a:pt x="16984" y="465"/>
                </a:lnTo>
                <a:lnTo>
                  <a:pt x="16984" y="465"/>
                </a:lnTo>
                <a:lnTo>
                  <a:pt x="16967" y="392"/>
                </a:lnTo>
                <a:lnTo>
                  <a:pt x="16959" y="357"/>
                </a:lnTo>
                <a:lnTo>
                  <a:pt x="16953" y="320"/>
                </a:lnTo>
                <a:lnTo>
                  <a:pt x="16950" y="284"/>
                </a:lnTo>
                <a:lnTo>
                  <a:pt x="16949" y="267"/>
                </a:lnTo>
                <a:lnTo>
                  <a:pt x="16949" y="248"/>
                </a:lnTo>
                <a:lnTo>
                  <a:pt x="16950" y="230"/>
                </a:lnTo>
                <a:lnTo>
                  <a:pt x="16953" y="212"/>
                </a:lnTo>
                <a:lnTo>
                  <a:pt x="16956" y="193"/>
                </a:lnTo>
                <a:lnTo>
                  <a:pt x="16960" y="175"/>
                </a:lnTo>
                <a:lnTo>
                  <a:pt x="16960" y="175"/>
                </a:lnTo>
                <a:lnTo>
                  <a:pt x="16938" y="236"/>
                </a:lnTo>
                <a:lnTo>
                  <a:pt x="16928" y="267"/>
                </a:lnTo>
                <a:lnTo>
                  <a:pt x="16918" y="296"/>
                </a:lnTo>
                <a:lnTo>
                  <a:pt x="16918" y="296"/>
                </a:lnTo>
                <a:lnTo>
                  <a:pt x="16917" y="288"/>
                </a:lnTo>
                <a:lnTo>
                  <a:pt x="16917" y="288"/>
                </a:lnTo>
                <a:lnTo>
                  <a:pt x="16917" y="276"/>
                </a:lnTo>
                <a:lnTo>
                  <a:pt x="16917" y="276"/>
                </a:lnTo>
                <a:lnTo>
                  <a:pt x="16870" y="58"/>
                </a:lnTo>
                <a:lnTo>
                  <a:pt x="16870" y="58"/>
                </a:lnTo>
                <a:lnTo>
                  <a:pt x="16871" y="82"/>
                </a:lnTo>
                <a:lnTo>
                  <a:pt x="16872" y="104"/>
                </a:lnTo>
                <a:lnTo>
                  <a:pt x="16871" y="128"/>
                </a:lnTo>
                <a:lnTo>
                  <a:pt x="16870" y="152"/>
                </a:lnTo>
                <a:lnTo>
                  <a:pt x="16866" y="198"/>
                </a:lnTo>
                <a:lnTo>
                  <a:pt x="16860" y="244"/>
                </a:lnTo>
                <a:lnTo>
                  <a:pt x="16853" y="290"/>
                </a:lnTo>
                <a:lnTo>
                  <a:pt x="16844" y="337"/>
                </a:lnTo>
                <a:lnTo>
                  <a:pt x="16826" y="429"/>
                </a:lnTo>
                <a:lnTo>
                  <a:pt x="16826" y="429"/>
                </a:lnTo>
                <a:lnTo>
                  <a:pt x="16821" y="403"/>
                </a:lnTo>
                <a:lnTo>
                  <a:pt x="16817" y="376"/>
                </a:lnTo>
                <a:lnTo>
                  <a:pt x="16814" y="350"/>
                </a:lnTo>
                <a:lnTo>
                  <a:pt x="16813" y="324"/>
                </a:lnTo>
                <a:lnTo>
                  <a:pt x="16812" y="296"/>
                </a:lnTo>
                <a:lnTo>
                  <a:pt x="16814" y="270"/>
                </a:lnTo>
                <a:lnTo>
                  <a:pt x="16817" y="244"/>
                </a:lnTo>
                <a:lnTo>
                  <a:pt x="16822" y="217"/>
                </a:lnTo>
                <a:lnTo>
                  <a:pt x="16822" y="217"/>
                </a:lnTo>
                <a:lnTo>
                  <a:pt x="16797" y="292"/>
                </a:lnTo>
                <a:lnTo>
                  <a:pt x="16797" y="292"/>
                </a:lnTo>
                <a:lnTo>
                  <a:pt x="16796" y="288"/>
                </a:lnTo>
                <a:lnTo>
                  <a:pt x="16796" y="288"/>
                </a:lnTo>
                <a:lnTo>
                  <a:pt x="16796" y="276"/>
                </a:lnTo>
                <a:lnTo>
                  <a:pt x="16796" y="276"/>
                </a:lnTo>
                <a:lnTo>
                  <a:pt x="16749" y="58"/>
                </a:lnTo>
                <a:lnTo>
                  <a:pt x="16749" y="58"/>
                </a:lnTo>
                <a:lnTo>
                  <a:pt x="16751" y="84"/>
                </a:lnTo>
                <a:lnTo>
                  <a:pt x="16751" y="110"/>
                </a:lnTo>
                <a:lnTo>
                  <a:pt x="16750" y="138"/>
                </a:lnTo>
                <a:lnTo>
                  <a:pt x="16749" y="164"/>
                </a:lnTo>
                <a:lnTo>
                  <a:pt x="16746" y="190"/>
                </a:lnTo>
                <a:lnTo>
                  <a:pt x="16744" y="216"/>
                </a:lnTo>
                <a:lnTo>
                  <a:pt x="16736" y="268"/>
                </a:lnTo>
                <a:lnTo>
                  <a:pt x="16726" y="320"/>
                </a:lnTo>
                <a:lnTo>
                  <a:pt x="16717" y="372"/>
                </a:lnTo>
                <a:lnTo>
                  <a:pt x="16706" y="424"/>
                </a:lnTo>
                <a:lnTo>
                  <a:pt x="16697" y="477"/>
                </a:lnTo>
                <a:lnTo>
                  <a:pt x="16697" y="477"/>
                </a:lnTo>
                <a:lnTo>
                  <a:pt x="16693" y="501"/>
                </a:lnTo>
                <a:lnTo>
                  <a:pt x="16691" y="526"/>
                </a:lnTo>
                <a:lnTo>
                  <a:pt x="16687" y="575"/>
                </a:lnTo>
                <a:lnTo>
                  <a:pt x="16687" y="575"/>
                </a:lnTo>
                <a:lnTo>
                  <a:pt x="16687" y="575"/>
                </a:lnTo>
                <a:lnTo>
                  <a:pt x="16678" y="538"/>
                </a:lnTo>
                <a:lnTo>
                  <a:pt x="16666" y="500"/>
                </a:lnTo>
                <a:lnTo>
                  <a:pt x="16666" y="500"/>
                </a:lnTo>
                <a:lnTo>
                  <a:pt x="16662" y="487"/>
                </a:lnTo>
                <a:lnTo>
                  <a:pt x="16661" y="481"/>
                </a:lnTo>
                <a:lnTo>
                  <a:pt x="16660" y="475"/>
                </a:lnTo>
                <a:lnTo>
                  <a:pt x="16660" y="475"/>
                </a:lnTo>
                <a:lnTo>
                  <a:pt x="16660" y="473"/>
                </a:lnTo>
                <a:lnTo>
                  <a:pt x="16659" y="471"/>
                </a:lnTo>
                <a:lnTo>
                  <a:pt x="16659" y="471"/>
                </a:lnTo>
                <a:lnTo>
                  <a:pt x="16638" y="394"/>
                </a:lnTo>
                <a:lnTo>
                  <a:pt x="16638" y="394"/>
                </a:lnTo>
                <a:lnTo>
                  <a:pt x="16632" y="366"/>
                </a:lnTo>
                <a:lnTo>
                  <a:pt x="16628" y="339"/>
                </a:lnTo>
                <a:lnTo>
                  <a:pt x="16623" y="312"/>
                </a:lnTo>
                <a:lnTo>
                  <a:pt x="16621" y="284"/>
                </a:lnTo>
                <a:lnTo>
                  <a:pt x="16621" y="257"/>
                </a:lnTo>
                <a:lnTo>
                  <a:pt x="16622" y="230"/>
                </a:lnTo>
                <a:lnTo>
                  <a:pt x="16625" y="203"/>
                </a:lnTo>
                <a:lnTo>
                  <a:pt x="16631" y="175"/>
                </a:lnTo>
                <a:lnTo>
                  <a:pt x="16631" y="175"/>
                </a:lnTo>
                <a:lnTo>
                  <a:pt x="16614" y="225"/>
                </a:lnTo>
                <a:lnTo>
                  <a:pt x="16597" y="274"/>
                </a:lnTo>
                <a:lnTo>
                  <a:pt x="16583" y="324"/>
                </a:lnTo>
                <a:lnTo>
                  <a:pt x="16576" y="348"/>
                </a:lnTo>
                <a:lnTo>
                  <a:pt x="16571" y="373"/>
                </a:lnTo>
                <a:lnTo>
                  <a:pt x="16566" y="398"/>
                </a:lnTo>
                <a:lnTo>
                  <a:pt x="16563" y="423"/>
                </a:lnTo>
                <a:lnTo>
                  <a:pt x="16561" y="448"/>
                </a:lnTo>
                <a:lnTo>
                  <a:pt x="16560" y="473"/>
                </a:lnTo>
                <a:lnTo>
                  <a:pt x="16561" y="499"/>
                </a:lnTo>
                <a:lnTo>
                  <a:pt x="16564" y="524"/>
                </a:lnTo>
                <a:lnTo>
                  <a:pt x="16567" y="550"/>
                </a:lnTo>
                <a:lnTo>
                  <a:pt x="16574" y="575"/>
                </a:lnTo>
                <a:lnTo>
                  <a:pt x="16574" y="575"/>
                </a:lnTo>
                <a:lnTo>
                  <a:pt x="16574" y="575"/>
                </a:lnTo>
                <a:lnTo>
                  <a:pt x="16567" y="575"/>
                </a:lnTo>
                <a:lnTo>
                  <a:pt x="16567" y="575"/>
                </a:lnTo>
                <a:lnTo>
                  <a:pt x="16558" y="538"/>
                </a:lnTo>
                <a:lnTo>
                  <a:pt x="16545" y="500"/>
                </a:lnTo>
                <a:lnTo>
                  <a:pt x="16545" y="500"/>
                </a:lnTo>
                <a:lnTo>
                  <a:pt x="16541" y="487"/>
                </a:lnTo>
                <a:lnTo>
                  <a:pt x="16540" y="481"/>
                </a:lnTo>
                <a:lnTo>
                  <a:pt x="16540" y="475"/>
                </a:lnTo>
                <a:lnTo>
                  <a:pt x="16540" y="475"/>
                </a:lnTo>
                <a:lnTo>
                  <a:pt x="16539" y="473"/>
                </a:lnTo>
                <a:lnTo>
                  <a:pt x="16536" y="471"/>
                </a:lnTo>
                <a:lnTo>
                  <a:pt x="16535" y="467"/>
                </a:lnTo>
                <a:lnTo>
                  <a:pt x="16534" y="465"/>
                </a:lnTo>
                <a:lnTo>
                  <a:pt x="16534" y="465"/>
                </a:lnTo>
                <a:lnTo>
                  <a:pt x="16517" y="392"/>
                </a:lnTo>
                <a:lnTo>
                  <a:pt x="16509" y="357"/>
                </a:lnTo>
                <a:lnTo>
                  <a:pt x="16504" y="320"/>
                </a:lnTo>
                <a:lnTo>
                  <a:pt x="16501" y="284"/>
                </a:lnTo>
                <a:lnTo>
                  <a:pt x="16500" y="267"/>
                </a:lnTo>
                <a:lnTo>
                  <a:pt x="16500" y="248"/>
                </a:lnTo>
                <a:lnTo>
                  <a:pt x="16501" y="230"/>
                </a:lnTo>
                <a:lnTo>
                  <a:pt x="16503" y="212"/>
                </a:lnTo>
                <a:lnTo>
                  <a:pt x="16507" y="193"/>
                </a:lnTo>
                <a:lnTo>
                  <a:pt x="16510" y="175"/>
                </a:lnTo>
                <a:lnTo>
                  <a:pt x="16510" y="175"/>
                </a:lnTo>
                <a:lnTo>
                  <a:pt x="16494" y="223"/>
                </a:lnTo>
                <a:lnTo>
                  <a:pt x="16477" y="270"/>
                </a:lnTo>
                <a:lnTo>
                  <a:pt x="16463" y="316"/>
                </a:lnTo>
                <a:lnTo>
                  <a:pt x="16457" y="340"/>
                </a:lnTo>
                <a:lnTo>
                  <a:pt x="16451" y="364"/>
                </a:lnTo>
                <a:lnTo>
                  <a:pt x="16451" y="364"/>
                </a:lnTo>
                <a:lnTo>
                  <a:pt x="16420" y="251"/>
                </a:lnTo>
                <a:lnTo>
                  <a:pt x="16420" y="251"/>
                </a:lnTo>
                <a:lnTo>
                  <a:pt x="16421" y="271"/>
                </a:lnTo>
                <a:lnTo>
                  <a:pt x="16423" y="292"/>
                </a:lnTo>
                <a:lnTo>
                  <a:pt x="16421" y="312"/>
                </a:lnTo>
                <a:lnTo>
                  <a:pt x="16420" y="332"/>
                </a:lnTo>
                <a:lnTo>
                  <a:pt x="16415" y="372"/>
                </a:lnTo>
                <a:lnTo>
                  <a:pt x="16408" y="411"/>
                </a:lnTo>
                <a:lnTo>
                  <a:pt x="16408" y="411"/>
                </a:lnTo>
                <a:lnTo>
                  <a:pt x="16401" y="377"/>
                </a:lnTo>
                <a:lnTo>
                  <a:pt x="16395" y="341"/>
                </a:lnTo>
                <a:lnTo>
                  <a:pt x="16389" y="306"/>
                </a:lnTo>
                <a:lnTo>
                  <a:pt x="16386" y="271"/>
                </a:lnTo>
                <a:lnTo>
                  <a:pt x="16385" y="236"/>
                </a:lnTo>
                <a:lnTo>
                  <a:pt x="16386" y="202"/>
                </a:lnTo>
                <a:lnTo>
                  <a:pt x="16387" y="184"/>
                </a:lnTo>
                <a:lnTo>
                  <a:pt x="16388" y="166"/>
                </a:lnTo>
                <a:lnTo>
                  <a:pt x="16392" y="148"/>
                </a:lnTo>
                <a:lnTo>
                  <a:pt x="16395" y="130"/>
                </a:lnTo>
                <a:lnTo>
                  <a:pt x="16395" y="130"/>
                </a:lnTo>
                <a:lnTo>
                  <a:pt x="16376" y="190"/>
                </a:lnTo>
                <a:lnTo>
                  <a:pt x="16359" y="249"/>
                </a:lnTo>
                <a:lnTo>
                  <a:pt x="16351" y="280"/>
                </a:lnTo>
                <a:lnTo>
                  <a:pt x="16344" y="309"/>
                </a:lnTo>
                <a:lnTo>
                  <a:pt x="16337" y="339"/>
                </a:lnTo>
                <a:lnTo>
                  <a:pt x="16332" y="369"/>
                </a:lnTo>
                <a:lnTo>
                  <a:pt x="16332" y="369"/>
                </a:lnTo>
                <a:lnTo>
                  <a:pt x="16300" y="251"/>
                </a:lnTo>
                <a:lnTo>
                  <a:pt x="16300" y="251"/>
                </a:lnTo>
                <a:lnTo>
                  <a:pt x="16302" y="269"/>
                </a:lnTo>
                <a:lnTo>
                  <a:pt x="16302" y="287"/>
                </a:lnTo>
                <a:lnTo>
                  <a:pt x="16300" y="321"/>
                </a:lnTo>
                <a:lnTo>
                  <a:pt x="16297" y="357"/>
                </a:lnTo>
                <a:lnTo>
                  <a:pt x="16292" y="391"/>
                </a:lnTo>
                <a:lnTo>
                  <a:pt x="16285" y="426"/>
                </a:lnTo>
                <a:lnTo>
                  <a:pt x="16277" y="461"/>
                </a:lnTo>
                <a:lnTo>
                  <a:pt x="16260" y="531"/>
                </a:lnTo>
                <a:lnTo>
                  <a:pt x="16260" y="531"/>
                </a:lnTo>
                <a:lnTo>
                  <a:pt x="16251" y="491"/>
                </a:lnTo>
                <a:lnTo>
                  <a:pt x="16238" y="450"/>
                </a:lnTo>
                <a:lnTo>
                  <a:pt x="16238" y="450"/>
                </a:lnTo>
                <a:lnTo>
                  <a:pt x="16234" y="436"/>
                </a:lnTo>
                <a:lnTo>
                  <a:pt x="16233" y="429"/>
                </a:lnTo>
                <a:lnTo>
                  <a:pt x="16233" y="423"/>
                </a:lnTo>
                <a:lnTo>
                  <a:pt x="16233" y="423"/>
                </a:lnTo>
                <a:lnTo>
                  <a:pt x="16232" y="420"/>
                </a:lnTo>
                <a:lnTo>
                  <a:pt x="16232" y="420"/>
                </a:lnTo>
                <a:lnTo>
                  <a:pt x="16232" y="415"/>
                </a:lnTo>
                <a:lnTo>
                  <a:pt x="16232" y="415"/>
                </a:lnTo>
                <a:lnTo>
                  <a:pt x="16204" y="298"/>
                </a:lnTo>
                <a:lnTo>
                  <a:pt x="16204" y="298"/>
                </a:lnTo>
                <a:lnTo>
                  <a:pt x="16200" y="273"/>
                </a:lnTo>
                <a:lnTo>
                  <a:pt x="16196" y="247"/>
                </a:lnTo>
                <a:lnTo>
                  <a:pt x="16194" y="220"/>
                </a:lnTo>
                <a:lnTo>
                  <a:pt x="16194" y="196"/>
                </a:lnTo>
                <a:lnTo>
                  <a:pt x="16194" y="170"/>
                </a:lnTo>
                <a:lnTo>
                  <a:pt x="16195" y="143"/>
                </a:lnTo>
                <a:lnTo>
                  <a:pt x="16198" y="119"/>
                </a:lnTo>
                <a:lnTo>
                  <a:pt x="16204" y="92"/>
                </a:lnTo>
                <a:lnTo>
                  <a:pt x="16204" y="92"/>
                </a:lnTo>
                <a:lnTo>
                  <a:pt x="16187" y="146"/>
                </a:lnTo>
                <a:lnTo>
                  <a:pt x="16170" y="200"/>
                </a:lnTo>
                <a:lnTo>
                  <a:pt x="16155" y="254"/>
                </a:lnTo>
                <a:lnTo>
                  <a:pt x="16149" y="281"/>
                </a:lnTo>
                <a:lnTo>
                  <a:pt x="16144" y="308"/>
                </a:lnTo>
                <a:lnTo>
                  <a:pt x="16139" y="335"/>
                </a:lnTo>
                <a:lnTo>
                  <a:pt x="16136" y="363"/>
                </a:lnTo>
                <a:lnTo>
                  <a:pt x="16133" y="390"/>
                </a:lnTo>
                <a:lnTo>
                  <a:pt x="16133" y="418"/>
                </a:lnTo>
                <a:lnTo>
                  <a:pt x="16133" y="446"/>
                </a:lnTo>
                <a:lnTo>
                  <a:pt x="16136" y="473"/>
                </a:lnTo>
                <a:lnTo>
                  <a:pt x="16140" y="501"/>
                </a:lnTo>
                <a:lnTo>
                  <a:pt x="16146" y="530"/>
                </a:lnTo>
                <a:lnTo>
                  <a:pt x="16146" y="530"/>
                </a:lnTo>
                <a:lnTo>
                  <a:pt x="16143" y="546"/>
                </a:lnTo>
                <a:lnTo>
                  <a:pt x="16143" y="546"/>
                </a:lnTo>
                <a:lnTo>
                  <a:pt x="16137" y="523"/>
                </a:lnTo>
                <a:lnTo>
                  <a:pt x="16132" y="499"/>
                </a:lnTo>
                <a:lnTo>
                  <a:pt x="16125" y="474"/>
                </a:lnTo>
                <a:lnTo>
                  <a:pt x="16118" y="450"/>
                </a:lnTo>
                <a:lnTo>
                  <a:pt x="16118" y="450"/>
                </a:lnTo>
                <a:lnTo>
                  <a:pt x="16114" y="436"/>
                </a:lnTo>
                <a:lnTo>
                  <a:pt x="16113" y="429"/>
                </a:lnTo>
                <a:lnTo>
                  <a:pt x="16112" y="423"/>
                </a:lnTo>
                <a:lnTo>
                  <a:pt x="16112" y="423"/>
                </a:lnTo>
                <a:lnTo>
                  <a:pt x="16112" y="420"/>
                </a:lnTo>
                <a:lnTo>
                  <a:pt x="16109" y="417"/>
                </a:lnTo>
                <a:lnTo>
                  <a:pt x="16108" y="415"/>
                </a:lnTo>
                <a:lnTo>
                  <a:pt x="16107" y="411"/>
                </a:lnTo>
                <a:lnTo>
                  <a:pt x="16107" y="411"/>
                </a:lnTo>
                <a:lnTo>
                  <a:pt x="16089" y="332"/>
                </a:lnTo>
                <a:lnTo>
                  <a:pt x="16082" y="292"/>
                </a:lnTo>
                <a:lnTo>
                  <a:pt x="16076" y="252"/>
                </a:lnTo>
                <a:lnTo>
                  <a:pt x="16073" y="212"/>
                </a:lnTo>
                <a:lnTo>
                  <a:pt x="16073" y="192"/>
                </a:lnTo>
                <a:lnTo>
                  <a:pt x="16073" y="172"/>
                </a:lnTo>
                <a:lnTo>
                  <a:pt x="16074" y="152"/>
                </a:lnTo>
                <a:lnTo>
                  <a:pt x="16076" y="133"/>
                </a:lnTo>
                <a:lnTo>
                  <a:pt x="16079" y="113"/>
                </a:lnTo>
                <a:lnTo>
                  <a:pt x="16083" y="92"/>
                </a:lnTo>
                <a:lnTo>
                  <a:pt x="16083" y="92"/>
                </a:lnTo>
                <a:lnTo>
                  <a:pt x="16067" y="145"/>
                </a:lnTo>
                <a:lnTo>
                  <a:pt x="16050" y="196"/>
                </a:lnTo>
                <a:lnTo>
                  <a:pt x="16036" y="248"/>
                </a:lnTo>
                <a:lnTo>
                  <a:pt x="16030" y="274"/>
                </a:lnTo>
                <a:lnTo>
                  <a:pt x="16024" y="300"/>
                </a:lnTo>
                <a:lnTo>
                  <a:pt x="16024" y="300"/>
                </a:lnTo>
                <a:lnTo>
                  <a:pt x="15993" y="175"/>
                </a:lnTo>
                <a:lnTo>
                  <a:pt x="15993" y="175"/>
                </a:lnTo>
                <a:lnTo>
                  <a:pt x="15994" y="205"/>
                </a:lnTo>
                <a:lnTo>
                  <a:pt x="15994" y="234"/>
                </a:lnTo>
                <a:lnTo>
                  <a:pt x="15993" y="262"/>
                </a:lnTo>
                <a:lnTo>
                  <a:pt x="15991" y="290"/>
                </a:lnTo>
                <a:lnTo>
                  <a:pt x="15986" y="319"/>
                </a:lnTo>
                <a:lnTo>
                  <a:pt x="15981" y="347"/>
                </a:lnTo>
                <a:lnTo>
                  <a:pt x="15971" y="404"/>
                </a:lnTo>
                <a:lnTo>
                  <a:pt x="15971" y="404"/>
                </a:lnTo>
                <a:lnTo>
                  <a:pt x="15970" y="401"/>
                </a:lnTo>
                <a:lnTo>
                  <a:pt x="15970" y="401"/>
                </a:lnTo>
                <a:lnTo>
                  <a:pt x="15952" y="309"/>
                </a:lnTo>
                <a:lnTo>
                  <a:pt x="15945" y="263"/>
                </a:lnTo>
                <a:lnTo>
                  <a:pt x="15939" y="218"/>
                </a:lnTo>
                <a:lnTo>
                  <a:pt x="15936" y="172"/>
                </a:lnTo>
                <a:lnTo>
                  <a:pt x="15935" y="149"/>
                </a:lnTo>
                <a:lnTo>
                  <a:pt x="15935" y="126"/>
                </a:lnTo>
                <a:lnTo>
                  <a:pt x="15936" y="103"/>
                </a:lnTo>
                <a:lnTo>
                  <a:pt x="15939" y="81"/>
                </a:lnTo>
                <a:lnTo>
                  <a:pt x="15942" y="57"/>
                </a:lnTo>
                <a:lnTo>
                  <a:pt x="15946" y="34"/>
                </a:lnTo>
                <a:lnTo>
                  <a:pt x="15946" y="34"/>
                </a:lnTo>
                <a:lnTo>
                  <a:pt x="15930" y="88"/>
                </a:lnTo>
                <a:lnTo>
                  <a:pt x="15916" y="142"/>
                </a:lnTo>
                <a:lnTo>
                  <a:pt x="15902" y="196"/>
                </a:lnTo>
                <a:lnTo>
                  <a:pt x="15891" y="250"/>
                </a:lnTo>
                <a:lnTo>
                  <a:pt x="15891" y="250"/>
                </a:lnTo>
                <a:lnTo>
                  <a:pt x="15872" y="175"/>
                </a:lnTo>
                <a:lnTo>
                  <a:pt x="15872" y="175"/>
                </a:lnTo>
                <a:lnTo>
                  <a:pt x="15874" y="199"/>
                </a:lnTo>
                <a:lnTo>
                  <a:pt x="15875" y="222"/>
                </a:lnTo>
                <a:lnTo>
                  <a:pt x="15874" y="244"/>
                </a:lnTo>
                <a:lnTo>
                  <a:pt x="15872" y="268"/>
                </a:lnTo>
                <a:lnTo>
                  <a:pt x="15870" y="290"/>
                </a:lnTo>
                <a:lnTo>
                  <a:pt x="15866" y="313"/>
                </a:lnTo>
                <a:lnTo>
                  <a:pt x="15859" y="359"/>
                </a:lnTo>
                <a:lnTo>
                  <a:pt x="15850" y="404"/>
                </a:lnTo>
                <a:lnTo>
                  <a:pt x="15840" y="449"/>
                </a:lnTo>
                <a:lnTo>
                  <a:pt x="15830" y="495"/>
                </a:lnTo>
                <a:lnTo>
                  <a:pt x="15820" y="542"/>
                </a:lnTo>
                <a:lnTo>
                  <a:pt x="15820" y="542"/>
                </a:lnTo>
                <a:lnTo>
                  <a:pt x="15819" y="545"/>
                </a:lnTo>
                <a:lnTo>
                  <a:pt x="15819" y="545"/>
                </a:lnTo>
                <a:lnTo>
                  <a:pt x="15814" y="509"/>
                </a:lnTo>
                <a:lnTo>
                  <a:pt x="15808" y="471"/>
                </a:lnTo>
                <a:lnTo>
                  <a:pt x="15799" y="433"/>
                </a:lnTo>
                <a:lnTo>
                  <a:pt x="15788" y="396"/>
                </a:lnTo>
                <a:lnTo>
                  <a:pt x="15788" y="396"/>
                </a:lnTo>
                <a:lnTo>
                  <a:pt x="15788" y="395"/>
                </a:lnTo>
                <a:lnTo>
                  <a:pt x="15788" y="395"/>
                </a:lnTo>
                <a:lnTo>
                  <a:pt x="15783" y="367"/>
                </a:lnTo>
                <a:lnTo>
                  <a:pt x="15783" y="367"/>
                </a:lnTo>
                <a:lnTo>
                  <a:pt x="15783" y="365"/>
                </a:lnTo>
                <a:lnTo>
                  <a:pt x="15783" y="365"/>
                </a:lnTo>
                <a:lnTo>
                  <a:pt x="15782" y="362"/>
                </a:lnTo>
                <a:lnTo>
                  <a:pt x="15782" y="362"/>
                </a:lnTo>
                <a:lnTo>
                  <a:pt x="15782" y="360"/>
                </a:lnTo>
                <a:lnTo>
                  <a:pt x="15782" y="360"/>
                </a:lnTo>
                <a:lnTo>
                  <a:pt x="15782" y="348"/>
                </a:lnTo>
                <a:lnTo>
                  <a:pt x="15782" y="348"/>
                </a:lnTo>
                <a:lnTo>
                  <a:pt x="15751" y="204"/>
                </a:lnTo>
                <a:lnTo>
                  <a:pt x="15751" y="204"/>
                </a:lnTo>
                <a:lnTo>
                  <a:pt x="15748" y="178"/>
                </a:lnTo>
                <a:lnTo>
                  <a:pt x="15745" y="153"/>
                </a:lnTo>
                <a:lnTo>
                  <a:pt x="15744" y="128"/>
                </a:lnTo>
                <a:lnTo>
                  <a:pt x="15744" y="102"/>
                </a:lnTo>
                <a:lnTo>
                  <a:pt x="15744" y="77"/>
                </a:lnTo>
                <a:lnTo>
                  <a:pt x="15747" y="51"/>
                </a:lnTo>
                <a:lnTo>
                  <a:pt x="15750" y="25"/>
                </a:lnTo>
                <a:lnTo>
                  <a:pt x="15755" y="0"/>
                </a:lnTo>
                <a:lnTo>
                  <a:pt x="15755" y="0"/>
                </a:lnTo>
                <a:lnTo>
                  <a:pt x="15737" y="59"/>
                </a:lnTo>
                <a:lnTo>
                  <a:pt x="15721" y="117"/>
                </a:lnTo>
                <a:lnTo>
                  <a:pt x="15706" y="177"/>
                </a:lnTo>
                <a:lnTo>
                  <a:pt x="15699" y="207"/>
                </a:lnTo>
                <a:lnTo>
                  <a:pt x="15694" y="237"/>
                </a:lnTo>
                <a:lnTo>
                  <a:pt x="15690" y="267"/>
                </a:lnTo>
                <a:lnTo>
                  <a:pt x="15686" y="296"/>
                </a:lnTo>
                <a:lnTo>
                  <a:pt x="15684" y="327"/>
                </a:lnTo>
                <a:lnTo>
                  <a:pt x="15684" y="357"/>
                </a:lnTo>
                <a:lnTo>
                  <a:pt x="15684" y="388"/>
                </a:lnTo>
                <a:lnTo>
                  <a:pt x="15686" y="417"/>
                </a:lnTo>
                <a:lnTo>
                  <a:pt x="15690" y="448"/>
                </a:lnTo>
                <a:lnTo>
                  <a:pt x="15696" y="479"/>
                </a:lnTo>
                <a:lnTo>
                  <a:pt x="15696" y="479"/>
                </a:lnTo>
                <a:lnTo>
                  <a:pt x="15692" y="498"/>
                </a:lnTo>
                <a:lnTo>
                  <a:pt x="15692" y="498"/>
                </a:lnTo>
                <a:lnTo>
                  <a:pt x="15687" y="472"/>
                </a:lnTo>
                <a:lnTo>
                  <a:pt x="15681" y="447"/>
                </a:lnTo>
                <a:lnTo>
                  <a:pt x="15675" y="421"/>
                </a:lnTo>
                <a:lnTo>
                  <a:pt x="15668" y="396"/>
                </a:lnTo>
                <a:lnTo>
                  <a:pt x="15668" y="396"/>
                </a:lnTo>
                <a:lnTo>
                  <a:pt x="15665" y="380"/>
                </a:lnTo>
                <a:lnTo>
                  <a:pt x="15664" y="372"/>
                </a:lnTo>
                <a:lnTo>
                  <a:pt x="15662" y="365"/>
                </a:lnTo>
                <a:lnTo>
                  <a:pt x="15662" y="365"/>
                </a:lnTo>
                <a:lnTo>
                  <a:pt x="15662" y="362"/>
                </a:lnTo>
                <a:lnTo>
                  <a:pt x="15660" y="358"/>
                </a:lnTo>
                <a:lnTo>
                  <a:pt x="15659" y="356"/>
                </a:lnTo>
                <a:lnTo>
                  <a:pt x="15658" y="352"/>
                </a:lnTo>
                <a:lnTo>
                  <a:pt x="15658" y="352"/>
                </a:lnTo>
                <a:lnTo>
                  <a:pt x="15640" y="264"/>
                </a:lnTo>
                <a:lnTo>
                  <a:pt x="15633" y="220"/>
                </a:lnTo>
                <a:lnTo>
                  <a:pt x="15627" y="177"/>
                </a:lnTo>
                <a:lnTo>
                  <a:pt x="15623" y="132"/>
                </a:lnTo>
                <a:lnTo>
                  <a:pt x="15623" y="110"/>
                </a:lnTo>
                <a:lnTo>
                  <a:pt x="15623" y="88"/>
                </a:lnTo>
                <a:lnTo>
                  <a:pt x="15624" y="66"/>
                </a:lnTo>
                <a:lnTo>
                  <a:pt x="15627" y="44"/>
                </a:lnTo>
                <a:lnTo>
                  <a:pt x="15629" y="21"/>
                </a:lnTo>
                <a:lnTo>
                  <a:pt x="15634" y="0"/>
                </a:lnTo>
                <a:lnTo>
                  <a:pt x="15634" y="0"/>
                </a:lnTo>
                <a:lnTo>
                  <a:pt x="15617" y="57"/>
                </a:lnTo>
                <a:lnTo>
                  <a:pt x="15601" y="114"/>
                </a:lnTo>
                <a:lnTo>
                  <a:pt x="15587" y="172"/>
                </a:lnTo>
                <a:lnTo>
                  <a:pt x="15581" y="200"/>
                </a:lnTo>
                <a:lnTo>
                  <a:pt x="15575" y="230"/>
                </a:lnTo>
                <a:lnTo>
                  <a:pt x="15575" y="230"/>
                </a:lnTo>
                <a:lnTo>
                  <a:pt x="15544" y="92"/>
                </a:lnTo>
                <a:lnTo>
                  <a:pt x="15544" y="92"/>
                </a:lnTo>
                <a:lnTo>
                  <a:pt x="15545" y="121"/>
                </a:lnTo>
                <a:lnTo>
                  <a:pt x="15545" y="149"/>
                </a:lnTo>
                <a:lnTo>
                  <a:pt x="15544" y="179"/>
                </a:lnTo>
                <a:lnTo>
                  <a:pt x="15543" y="207"/>
                </a:lnTo>
                <a:lnTo>
                  <a:pt x="15539" y="236"/>
                </a:lnTo>
                <a:lnTo>
                  <a:pt x="15536" y="264"/>
                </a:lnTo>
                <a:lnTo>
                  <a:pt x="15525" y="322"/>
                </a:lnTo>
                <a:lnTo>
                  <a:pt x="15525" y="322"/>
                </a:lnTo>
                <a:lnTo>
                  <a:pt x="15525" y="296"/>
                </a:lnTo>
                <a:lnTo>
                  <a:pt x="15527" y="270"/>
                </a:lnTo>
                <a:lnTo>
                  <a:pt x="15531" y="243"/>
                </a:lnTo>
                <a:lnTo>
                  <a:pt x="15536" y="217"/>
                </a:lnTo>
                <a:lnTo>
                  <a:pt x="15536" y="217"/>
                </a:lnTo>
                <a:lnTo>
                  <a:pt x="15521" y="260"/>
                </a:lnTo>
                <a:lnTo>
                  <a:pt x="15507" y="302"/>
                </a:lnTo>
                <a:lnTo>
                  <a:pt x="15494" y="345"/>
                </a:lnTo>
                <a:lnTo>
                  <a:pt x="15482" y="388"/>
                </a:lnTo>
                <a:lnTo>
                  <a:pt x="15482" y="388"/>
                </a:lnTo>
                <a:lnTo>
                  <a:pt x="15477" y="351"/>
                </a:lnTo>
                <a:lnTo>
                  <a:pt x="15470" y="314"/>
                </a:lnTo>
                <a:lnTo>
                  <a:pt x="15470" y="314"/>
                </a:lnTo>
                <a:lnTo>
                  <a:pt x="15470" y="301"/>
                </a:lnTo>
                <a:lnTo>
                  <a:pt x="15470" y="301"/>
                </a:lnTo>
                <a:lnTo>
                  <a:pt x="15423" y="92"/>
                </a:lnTo>
                <a:lnTo>
                  <a:pt x="15423" y="92"/>
                </a:lnTo>
                <a:lnTo>
                  <a:pt x="15424" y="113"/>
                </a:lnTo>
                <a:lnTo>
                  <a:pt x="15425" y="134"/>
                </a:lnTo>
                <a:lnTo>
                  <a:pt x="15424" y="174"/>
                </a:lnTo>
                <a:lnTo>
                  <a:pt x="15420" y="216"/>
                </a:lnTo>
                <a:lnTo>
                  <a:pt x="15416" y="256"/>
                </a:lnTo>
                <a:lnTo>
                  <a:pt x="15409" y="298"/>
                </a:lnTo>
                <a:lnTo>
                  <a:pt x="15402" y="339"/>
                </a:lnTo>
                <a:lnTo>
                  <a:pt x="15385" y="421"/>
                </a:lnTo>
                <a:lnTo>
                  <a:pt x="15385" y="421"/>
                </a:lnTo>
                <a:lnTo>
                  <a:pt x="15380" y="378"/>
                </a:lnTo>
                <a:lnTo>
                  <a:pt x="15372" y="334"/>
                </a:lnTo>
                <a:lnTo>
                  <a:pt x="15372" y="334"/>
                </a:lnTo>
                <a:lnTo>
                  <a:pt x="15372" y="321"/>
                </a:lnTo>
                <a:lnTo>
                  <a:pt x="15372" y="321"/>
                </a:lnTo>
                <a:lnTo>
                  <a:pt x="15343" y="181"/>
                </a:lnTo>
                <a:lnTo>
                  <a:pt x="15343" y="181"/>
                </a:lnTo>
                <a:lnTo>
                  <a:pt x="15345" y="175"/>
                </a:lnTo>
                <a:lnTo>
                  <a:pt x="15345" y="175"/>
                </a:lnTo>
                <a:lnTo>
                  <a:pt x="15343" y="180"/>
                </a:lnTo>
                <a:lnTo>
                  <a:pt x="15343" y="180"/>
                </a:lnTo>
                <a:lnTo>
                  <a:pt x="15326" y="95"/>
                </a:lnTo>
                <a:lnTo>
                  <a:pt x="15326" y="95"/>
                </a:lnTo>
                <a:lnTo>
                  <a:pt x="15327" y="132"/>
                </a:lnTo>
                <a:lnTo>
                  <a:pt x="15327" y="168"/>
                </a:lnTo>
                <a:lnTo>
                  <a:pt x="15324" y="204"/>
                </a:lnTo>
                <a:lnTo>
                  <a:pt x="15322" y="239"/>
                </a:lnTo>
                <a:lnTo>
                  <a:pt x="15322" y="239"/>
                </a:lnTo>
                <a:lnTo>
                  <a:pt x="15310" y="274"/>
                </a:lnTo>
                <a:lnTo>
                  <a:pt x="15300" y="308"/>
                </a:lnTo>
                <a:lnTo>
                  <a:pt x="15291" y="341"/>
                </a:lnTo>
                <a:lnTo>
                  <a:pt x="15283" y="376"/>
                </a:lnTo>
                <a:lnTo>
                  <a:pt x="15277" y="410"/>
                </a:lnTo>
                <a:lnTo>
                  <a:pt x="15275" y="445"/>
                </a:lnTo>
                <a:lnTo>
                  <a:pt x="15273" y="479"/>
                </a:lnTo>
                <a:lnTo>
                  <a:pt x="15275" y="497"/>
                </a:lnTo>
                <a:lnTo>
                  <a:pt x="15276" y="513"/>
                </a:lnTo>
                <a:lnTo>
                  <a:pt x="15276" y="513"/>
                </a:lnTo>
                <a:lnTo>
                  <a:pt x="15272" y="530"/>
                </a:lnTo>
                <a:lnTo>
                  <a:pt x="15272" y="530"/>
                </a:lnTo>
                <a:lnTo>
                  <a:pt x="15271" y="541"/>
                </a:lnTo>
                <a:lnTo>
                  <a:pt x="15271" y="541"/>
                </a:lnTo>
                <a:lnTo>
                  <a:pt x="15265" y="520"/>
                </a:lnTo>
                <a:lnTo>
                  <a:pt x="15258" y="500"/>
                </a:lnTo>
                <a:lnTo>
                  <a:pt x="15258" y="500"/>
                </a:lnTo>
                <a:lnTo>
                  <a:pt x="15254" y="487"/>
                </a:lnTo>
                <a:lnTo>
                  <a:pt x="15253" y="481"/>
                </a:lnTo>
                <a:lnTo>
                  <a:pt x="15253" y="475"/>
                </a:lnTo>
                <a:lnTo>
                  <a:pt x="15253" y="475"/>
                </a:lnTo>
                <a:lnTo>
                  <a:pt x="15252" y="473"/>
                </a:lnTo>
                <a:lnTo>
                  <a:pt x="15250" y="471"/>
                </a:lnTo>
                <a:lnTo>
                  <a:pt x="15249" y="467"/>
                </a:lnTo>
                <a:lnTo>
                  <a:pt x="15247" y="465"/>
                </a:lnTo>
                <a:lnTo>
                  <a:pt x="15247" y="465"/>
                </a:lnTo>
                <a:lnTo>
                  <a:pt x="15231" y="392"/>
                </a:lnTo>
                <a:lnTo>
                  <a:pt x="15222" y="357"/>
                </a:lnTo>
                <a:lnTo>
                  <a:pt x="15218" y="320"/>
                </a:lnTo>
                <a:lnTo>
                  <a:pt x="15214" y="284"/>
                </a:lnTo>
                <a:lnTo>
                  <a:pt x="15213" y="267"/>
                </a:lnTo>
                <a:lnTo>
                  <a:pt x="15213" y="248"/>
                </a:lnTo>
                <a:lnTo>
                  <a:pt x="15214" y="230"/>
                </a:lnTo>
                <a:lnTo>
                  <a:pt x="15217" y="212"/>
                </a:lnTo>
                <a:lnTo>
                  <a:pt x="15220" y="193"/>
                </a:lnTo>
                <a:lnTo>
                  <a:pt x="15224" y="175"/>
                </a:lnTo>
                <a:lnTo>
                  <a:pt x="15224" y="175"/>
                </a:lnTo>
                <a:lnTo>
                  <a:pt x="15202" y="236"/>
                </a:lnTo>
                <a:lnTo>
                  <a:pt x="15192" y="267"/>
                </a:lnTo>
                <a:lnTo>
                  <a:pt x="15182" y="296"/>
                </a:lnTo>
                <a:lnTo>
                  <a:pt x="15182" y="296"/>
                </a:lnTo>
                <a:lnTo>
                  <a:pt x="15181" y="288"/>
                </a:lnTo>
                <a:lnTo>
                  <a:pt x="15181" y="288"/>
                </a:lnTo>
                <a:lnTo>
                  <a:pt x="15181" y="276"/>
                </a:lnTo>
                <a:lnTo>
                  <a:pt x="15181" y="276"/>
                </a:lnTo>
                <a:lnTo>
                  <a:pt x="15133" y="58"/>
                </a:lnTo>
                <a:lnTo>
                  <a:pt x="15133" y="58"/>
                </a:lnTo>
                <a:lnTo>
                  <a:pt x="15135" y="82"/>
                </a:lnTo>
                <a:lnTo>
                  <a:pt x="15136" y="104"/>
                </a:lnTo>
                <a:lnTo>
                  <a:pt x="15135" y="128"/>
                </a:lnTo>
                <a:lnTo>
                  <a:pt x="15135" y="152"/>
                </a:lnTo>
                <a:lnTo>
                  <a:pt x="15130" y="198"/>
                </a:lnTo>
                <a:lnTo>
                  <a:pt x="15124" y="244"/>
                </a:lnTo>
                <a:lnTo>
                  <a:pt x="15117" y="290"/>
                </a:lnTo>
                <a:lnTo>
                  <a:pt x="15109" y="337"/>
                </a:lnTo>
                <a:lnTo>
                  <a:pt x="15090" y="429"/>
                </a:lnTo>
                <a:lnTo>
                  <a:pt x="15090" y="429"/>
                </a:lnTo>
                <a:lnTo>
                  <a:pt x="15085" y="403"/>
                </a:lnTo>
                <a:lnTo>
                  <a:pt x="15081" y="376"/>
                </a:lnTo>
                <a:lnTo>
                  <a:pt x="15078" y="350"/>
                </a:lnTo>
                <a:lnTo>
                  <a:pt x="15077" y="324"/>
                </a:lnTo>
                <a:lnTo>
                  <a:pt x="15075" y="296"/>
                </a:lnTo>
                <a:lnTo>
                  <a:pt x="15078" y="270"/>
                </a:lnTo>
                <a:lnTo>
                  <a:pt x="15081" y="244"/>
                </a:lnTo>
                <a:lnTo>
                  <a:pt x="15086" y="217"/>
                </a:lnTo>
                <a:lnTo>
                  <a:pt x="15086" y="217"/>
                </a:lnTo>
                <a:lnTo>
                  <a:pt x="15061" y="292"/>
                </a:lnTo>
                <a:lnTo>
                  <a:pt x="15061" y="292"/>
                </a:lnTo>
                <a:lnTo>
                  <a:pt x="15060" y="288"/>
                </a:lnTo>
                <a:lnTo>
                  <a:pt x="15060" y="288"/>
                </a:lnTo>
                <a:lnTo>
                  <a:pt x="15060" y="276"/>
                </a:lnTo>
                <a:lnTo>
                  <a:pt x="15060" y="276"/>
                </a:lnTo>
                <a:lnTo>
                  <a:pt x="15014" y="58"/>
                </a:lnTo>
                <a:lnTo>
                  <a:pt x="15014" y="58"/>
                </a:lnTo>
                <a:lnTo>
                  <a:pt x="15015" y="84"/>
                </a:lnTo>
                <a:lnTo>
                  <a:pt x="15015" y="110"/>
                </a:lnTo>
                <a:lnTo>
                  <a:pt x="15014" y="138"/>
                </a:lnTo>
                <a:lnTo>
                  <a:pt x="15013" y="164"/>
                </a:lnTo>
                <a:lnTo>
                  <a:pt x="15010" y="190"/>
                </a:lnTo>
                <a:lnTo>
                  <a:pt x="15008" y="216"/>
                </a:lnTo>
                <a:lnTo>
                  <a:pt x="14999" y="268"/>
                </a:lnTo>
                <a:lnTo>
                  <a:pt x="14990" y="320"/>
                </a:lnTo>
                <a:lnTo>
                  <a:pt x="14981" y="372"/>
                </a:lnTo>
                <a:lnTo>
                  <a:pt x="14970" y="424"/>
                </a:lnTo>
                <a:lnTo>
                  <a:pt x="14960" y="477"/>
                </a:lnTo>
                <a:lnTo>
                  <a:pt x="14960" y="477"/>
                </a:lnTo>
                <a:lnTo>
                  <a:pt x="14958" y="501"/>
                </a:lnTo>
                <a:lnTo>
                  <a:pt x="14954" y="526"/>
                </a:lnTo>
                <a:lnTo>
                  <a:pt x="14951" y="575"/>
                </a:lnTo>
                <a:lnTo>
                  <a:pt x="14951" y="575"/>
                </a:lnTo>
                <a:lnTo>
                  <a:pt x="14951" y="575"/>
                </a:lnTo>
                <a:lnTo>
                  <a:pt x="14941" y="538"/>
                </a:lnTo>
                <a:lnTo>
                  <a:pt x="14930" y="500"/>
                </a:lnTo>
                <a:lnTo>
                  <a:pt x="14930" y="500"/>
                </a:lnTo>
                <a:lnTo>
                  <a:pt x="14926" y="487"/>
                </a:lnTo>
                <a:lnTo>
                  <a:pt x="14925" y="481"/>
                </a:lnTo>
                <a:lnTo>
                  <a:pt x="14924" y="475"/>
                </a:lnTo>
                <a:lnTo>
                  <a:pt x="14924" y="475"/>
                </a:lnTo>
                <a:lnTo>
                  <a:pt x="14924" y="473"/>
                </a:lnTo>
                <a:lnTo>
                  <a:pt x="14922" y="471"/>
                </a:lnTo>
                <a:lnTo>
                  <a:pt x="14922" y="471"/>
                </a:lnTo>
                <a:lnTo>
                  <a:pt x="14902" y="394"/>
                </a:lnTo>
                <a:lnTo>
                  <a:pt x="14902" y="394"/>
                </a:lnTo>
                <a:lnTo>
                  <a:pt x="14896" y="366"/>
                </a:lnTo>
                <a:lnTo>
                  <a:pt x="14892" y="339"/>
                </a:lnTo>
                <a:lnTo>
                  <a:pt x="14887" y="312"/>
                </a:lnTo>
                <a:lnTo>
                  <a:pt x="14886" y="284"/>
                </a:lnTo>
                <a:lnTo>
                  <a:pt x="14884" y="257"/>
                </a:lnTo>
                <a:lnTo>
                  <a:pt x="14886" y="230"/>
                </a:lnTo>
                <a:lnTo>
                  <a:pt x="14889" y="203"/>
                </a:lnTo>
                <a:lnTo>
                  <a:pt x="14895" y="175"/>
                </a:lnTo>
                <a:lnTo>
                  <a:pt x="14895" y="175"/>
                </a:lnTo>
                <a:lnTo>
                  <a:pt x="14877" y="225"/>
                </a:lnTo>
                <a:lnTo>
                  <a:pt x="14861" y="274"/>
                </a:lnTo>
                <a:lnTo>
                  <a:pt x="14846" y="324"/>
                </a:lnTo>
                <a:lnTo>
                  <a:pt x="14839" y="348"/>
                </a:lnTo>
                <a:lnTo>
                  <a:pt x="14835" y="373"/>
                </a:lnTo>
                <a:lnTo>
                  <a:pt x="14830" y="398"/>
                </a:lnTo>
                <a:lnTo>
                  <a:pt x="14826" y="423"/>
                </a:lnTo>
                <a:lnTo>
                  <a:pt x="14825" y="448"/>
                </a:lnTo>
                <a:lnTo>
                  <a:pt x="14824" y="473"/>
                </a:lnTo>
                <a:lnTo>
                  <a:pt x="14825" y="499"/>
                </a:lnTo>
                <a:lnTo>
                  <a:pt x="14828" y="524"/>
                </a:lnTo>
                <a:lnTo>
                  <a:pt x="14832" y="550"/>
                </a:lnTo>
                <a:lnTo>
                  <a:pt x="14838" y="575"/>
                </a:lnTo>
                <a:lnTo>
                  <a:pt x="14838" y="575"/>
                </a:lnTo>
                <a:lnTo>
                  <a:pt x="14838" y="575"/>
                </a:lnTo>
                <a:lnTo>
                  <a:pt x="14831" y="575"/>
                </a:lnTo>
                <a:lnTo>
                  <a:pt x="14831" y="575"/>
                </a:lnTo>
                <a:lnTo>
                  <a:pt x="14822" y="538"/>
                </a:lnTo>
                <a:lnTo>
                  <a:pt x="14809" y="500"/>
                </a:lnTo>
                <a:lnTo>
                  <a:pt x="14809" y="500"/>
                </a:lnTo>
                <a:lnTo>
                  <a:pt x="14805" y="487"/>
                </a:lnTo>
                <a:lnTo>
                  <a:pt x="14804" y="481"/>
                </a:lnTo>
                <a:lnTo>
                  <a:pt x="14804" y="475"/>
                </a:lnTo>
                <a:lnTo>
                  <a:pt x="14804" y="475"/>
                </a:lnTo>
                <a:lnTo>
                  <a:pt x="14803" y="473"/>
                </a:lnTo>
                <a:lnTo>
                  <a:pt x="14801" y="471"/>
                </a:lnTo>
                <a:lnTo>
                  <a:pt x="14799" y="467"/>
                </a:lnTo>
                <a:lnTo>
                  <a:pt x="14798" y="465"/>
                </a:lnTo>
                <a:lnTo>
                  <a:pt x="14798" y="465"/>
                </a:lnTo>
                <a:lnTo>
                  <a:pt x="14781" y="392"/>
                </a:lnTo>
                <a:lnTo>
                  <a:pt x="14773" y="357"/>
                </a:lnTo>
                <a:lnTo>
                  <a:pt x="14768" y="320"/>
                </a:lnTo>
                <a:lnTo>
                  <a:pt x="14765" y="284"/>
                </a:lnTo>
                <a:lnTo>
                  <a:pt x="14763" y="267"/>
                </a:lnTo>
                <a:lnTo>
                  <a:pt x="14763" y="248"/>
                </a:lnTo>
                <a:lnTo>
                  <a:pt x="14765" y="230"/>
                </a:lnTo>
                <a:lnTo>
                  <a:pt x="14767" y="212"/>
                </a:lnTo>
                <a:lnTo>
                  <a:pt x="14771" y="193"/>
                </a:lnTo>
                <a:lnTo>
                  <a:pt x="14774" y="175"/>
                </a:lnTo>
                <a:lnTo>
                  <a:pt x="14774" y="175"/>
                </a:lnTo>
                <a:lnTo>
                  <a:pt x="14758" y="223"/>
                </a:lnTo>
                <a:lnTo>
                  <a:pt x="14742" y="270"/>
                </a:lnTo>
                <a:lnTo>
                  <a:pt x="14727" y="316"/>
                </a:lnTo>
                <a:lnTo>
                  <a:pt x="14721" y="340"/>
                </a:lnTo>
                <a:lnTo>
                  <a:pt x="14716" y="364"/>
                </a:lnTo>
                <a:lnTo>
                  <a:pt x="14716" y="364"/>
                </a:lnTo>
                <a:lnTo>
                  <a:pt x="14684" y="251"/>
                </a:lnTo>
                <a:lnTo>
                  <a:pt x="14684" y="251"/>
                </a:lnTo>
                <a:lnTo>
                  <a:pt x="14686" y="271"/>
                </a:lnTo>
                <a:lnTo>
                  <a:pt x="14686" y="292"/>
                </a:lnTo>
                <a:lnTo>
                  <a:pt x="14685" y="312"/>
                </a:lnTo>
                <a:lnTo>
                  <a:pt x="14684" y="332"/>
                </a:lnTo>
                <a:lnTo>
                  <a:pt x="14679" y="372"/>
                </a:lnTo>
                <a:lnTo>
                  <a:pt x="14672" y="411"/>
                </a:lnTo>
                <a:lnTo>
                  <a:pt x="14672" y="411"/>
                </a:lnTo>
                <a:lnTo>
                  <a:pt x="14665" y="377"/>
                </a:lnTo>
                <a:lnTo>
                  <a:pt x="14659" y="341"/>
                </a:lnTo>
                <a:lnTo>
                  <a:pt x="14653" y="306"/>
                </a:lnTo>
                <a:lnTo>
                  <a:pt x="14650" y="271"/>
                </a:lnTo>
                <a:lnTo>
                  <a:pt x="14648" y="236"/>
                </a:lnTo>
                <a:lnTo>
                  <a:pt x="14650" y="202"/>
                </a:lnTo>
                <a:lnTo>
                  <a:pt x="14651" y="184"/>
                </a:lnTo>
                <a:lnTo>
                  <a:pt x="14653" y="166"/>
                </a:lnTo>
                <a:lnTo>
                  <a:pt x="14656" y="148"/>
                </a:lnTo>
                <a:lnTo>
                  <a:pt x="14659" y="130"/>
                </a:lnTo>
                <a:lnTo>
                  <a:pt x="14659" y="130"/>
                </a:lnTo>
                <a:lnTo>
                  <a:pt x="14640" y="190"/>
                </a:lnTo>
                <a:lnTo>
                  <a:pt x="14624" y="249"/>
                </a:lnTo>
                <a:lnTo>
                  <a:pt x="14615" y="280"/>
                </a:lnTo>
                <a:lnTo>
                  <a:pt x="14608" y="309"/>
                </a:lnTo>
                <a:lnTo>
                  <a:pt x="14601" y="339"/>
                </a:lnTo>
                <a:lnTo>
                  <a:pt x="14596" y="369"/>
                </a:lnTo>
                <a:lnTo>
                  <a:pt x="14596" y="369"/>
                </a:lnTo>
                <a:lnTo>
                  <a:pt x="14564" y="251"/>
                </a:lnTo>
                <a:lnTo>
                  <a:pt x="14564" y="251"/>
                </a:lnTo>
                <a:lnTo>
                  <a:pt x="14565" y="269"/>
                </a:lnTo>
                <a:lnTo>
                  <a:pt x="14565" y="287"/>
                </a:lnTo>
                <a:lnTo>
                  <a:pt x="14564" y="321"/>
                </a:lnTo>
                <a:lnTo>
                  <a:pt x="14561" y="357"/>
                </a:lnTo>
                <a:lnTo>
                  <a:pt x="14556" y="391"/>
                </a:lnTo>
                <a:lnTo>
                  <a:pt x="14549" y="426"/>
                </a:lnTo>
                <a:lnTo>
                  <a:pt x="14541" y="461"/>
                </a:lnTo>
                <a:lnTo>
                  <a:pt x="14524" y="531"/>
                </a:lnTo>
                <a:lnTo>
                  <a:pt x="14524" y="531"/>
                </a:lnTo>
                <a:lnTo>
                  <a:pt x="14514" y="491"/>
                </a:lnTo>
                <a:lnTo>
                  <a:pt x="14501" y="450"/>
                </a:lnTo>
                <a:lnTo>
                  <a:pt x="14501" y="450"/>
                </a:lnTo>
                <a:lnTo>
                  <a:pt x="14498" y="436"/>
                </a:lnTo>
                <a:lnTo>
                  <a:pt x="14497" y="429"/>
                </a:lnTo>
                <a:lnTo>
                  <a:pt x="14497" y="423"/>
                </a:lnTo>
                <a:lnTo>
                  <a:pt x="14497" y="423"/>
                </a:lnTo>
                <a:lnTo>
                  <a:pt x="14495" y="420"/>
                </a:lnTo>
                <a:lnTo>
                  <a:pt x="14495" y="420"/>
                </a:lnTo>
                <a:lnTo>
                  <a:pt x="14495" y="415"/>
                </a:lnTo>
                <a:lnTo>
                  <a:pt x="14495" y="415"/>
                </a:lnTo>
                <a:lnTo>
                  <a:pt x="14468" y="298"/>
                </a:lnTo>
                <a:lnTo>
                  <a:pt x="14468" y="298"/>
                </a:lnTo>
                <a:lnTo>
                  <a:pt x="14463" y="273"/>
                </a:lnTo>
                <a:lnTo>
                  <a:pt x="14460" y="247"/>
                </a:lnTo>
                <a:lnTo>
                  <a:pt x="14459" y="220"/>
                </a:lnTo>
                <a:lnTo>
                  <a:pt x="14458" y="196"/>
                </a:lnTo>
                <a:lnTo>
                  <a:pt x="14458" y="170"/>
                </a:lnTo>
                <a:lnTo>
                  <a:pt x="14459" y="143"/>
                </a:lnTo>
                <a:lnTo>
                  <a:pt x="14462" y="119"/>
                </a:lnTo>
                <a:lnTo>
                  <a:pt x="14468" y="92"/>
                </a:lnTo>
                <a:lnTo>
                  <a:pt x="14468" y="92"/>
                </a:lnTo>
                <a:lnTo>
                  <a:pt x="14450" y="146"/>
                </a:lnTo>
                <a:lnTo>
                  <a:pt x="14434" y="200"/>
                </a:lnTo>
                <a:lnTo>
                  <a:pt x="14420" y="254"/>
                </a:lnTo>
                <a:lnTo>
                  <a:pt x="14412" y="281"/>
                </a:lnTo>
                <a:lnTo>
                  <a:pt x="14408" y="308"/>
                </a:lnTo>
                <a:lnTo>
                  <a:pt x="14403" y="335"/>
                </a:lnTo>
                <a:lnTo>
                  <a:pt x="14399" y="363"/>
                </a:lnTo>
                <a:lnTo>
                  <a:pt x="14397" y="390"/>
                </a:lnTo>
                <a:lnTo>
                  <a:pt x="14397" y="418"/>
                </a:lnTo>
                <a:lnTo>
                  <a:pt x="14397" y="446"/>
                </a:lnTo>
                <a:lnTo>
                  <a:pt x="14399" y="473"/>
                </a:lnTo>
                <a:lnTo>
                  <a:pt x="14404" y="501"/>
                </a:lnTo>
                <a:lnTo>
                  <a:pt x="14410" y="530"/>
                </a:lnTo>
                <a:lnTo>
                  <a:pt x="14410" y="530"/>
                </a:lnTo>
                <a:lnTo>
                  <a:pt x="14407" y="546"/>
                </a:lnTo>
                <a:lnTo>
                  <a:pt x="14407" y="546"/>
                </a:lnTo>
                <a:lnTo>
                  <a:pt x="14402" y="523"/>
                </a:lnTo>
                <a:lnTo>
                  <a:pt x="14396" y="499"/>
                </a:lnTo>
                <a:lnTo>
                  <a:pt x="14389" y="474"/>
                </a:lnTo>
                <a:lnTo>
                  <a:pt x="14382" y="450"/>
                </a:lnTo>
                <a:lnTo>
                  <a:pt x="14382" y="450"/>
                </a:lnTo>
                <a:lnTo>
                  <a:pt x="14378" y="436"/>
                </a:lnTo>
                <a:lnTo>
                  <a:pt x="14377" y="429"/>
                </a:lnTo>
                <a:lnTo>
                  <a:pt x="14376" y="423"/>
                </a:lnTo>
                <a:lnTo>
                  <a:pt x="14376" y="423"/>
                </a:lnTo>
                <a:lnTo>
                  <a:pt x="14376" y="420"/>
                </a:lnTo>
                <a:lnTo>
                  <a:pt x="14373" y="417"/>
                </a:lnTo>
                <a:lnTo>
                  <a:pt x="14372" y="415"/>
                </a:lnTo>
                <a:lnTo>
                  <a:pt x="14371" y="411"/>
                </a:lnTo>
                <a:lnTo>
                  <a:pt x="14371" y="411"/>
                </a:lnTo>
                <a:lnTo>
                  <a:pt x="14353" y="332"/>
                </a:lnTo>
                <a:lnTo>
                  <a:pt x="14346" y="292"/>
                </a:lnTo>
                <a:lnTo>
                  <a:pt x="14340" y="252"/>
                </a:lnTo>
                <a:lnTo>
                  <a:pt x="14337" y="212"/>
                </a:lnTo>
                <a:lnTo>
                  <a:pt x="14337" y="192"/>
                </a:lnTo>
                <a:lnTo>
                  <a:pt x="14337" y="172"/>
                </a:lnTo>
                <a:lnTo>
                  <a:pt x="14338" y="152"/>
                </a:lnTo>
                <a:lnTo>
                  <a:pt x="14340" y="133"/>
                </a:lnTo>
                <a:lnTo>
                  <a:pt x="14342" y="113"/>
                </a:lnTo>
                <a:lnTo>
                  <a:pt x="14347" y="92"/>
                </a:lnTo>
                <a:lnTo>
                  <a:pt x="14347" y="92"/>
                </a:lnTo>
                <a:lnTo>
                  <a:pt x="14331" y="145"/>
                </a:lnTo>
                <a:lnTo>
                  <a:pt x="14314" y="196"/>
                </a:lnTo>
                <a:lnTo>
                  <a:pt x="14300" y="248"/>
                </a:lnTo>
                <a:lnTo>
                  <a:pt x="14294" y="274"/>
                </a:lnTo>
                <a:lnTo>
                  <a:pt x="14288" y="300"/>
                </a:lnTo>
                <a:lnTo>
                  <a:pt x="14288" y="300"/>
                </a:lnTo>
                <a:lnTo>
                  <a:pt x="14257" y="175"/>
                </a:lnTo>
                <a:lnTo>
                  <a:pt x="14257" y="175"/>
                </a:lnTo>
                <a:lnTo>
                  <a:pt x="14258" y="205"/>
                </a:lnTo>
                <a:lnTo>
                  <a:pt x="14258" y="234"/>
                </a:lnTo>
                <a:lnTo>
                  <a:pt x="14257" y="262"/>
                </a:lnTo>
                <a:lnTo>
                  <a:pt x="14255" y="290"/>
                </a:lnTo>
                <a:lnTo>
                  <a:pt x="14250" y="319"/>
                </a:lnTo>
                <a:lnTo>
                  <a:pt x="14245" y="347"/>
                </a:lnTo>
                <a:lnTo>
                  <a:pt x="14235" y="404"/>
                </a:lnTo>
                <a:lnTo>
                  <a:pt x="14235" y="404"/>
                </a:lnTo>
                <a:lnTo>
                  <a:pt x="14233" y="401"/>
                </a:lnTo>
                <a:lnTo>
                  <a:pt x="14233" y="401"/>
                </a:lnTo>
                <a:lnTo>
                  <a:pt x="14217" y="309"/>
                </a:lnTo>
                <a:lnTo>
                  <a:pt x="14208" y="263"/>
                </a:lnTo>
                <a:lnTo>
                  <a:pt x="14203" y="218"/>
                </a:lnTo>
                <a:lnTo>
                  <a:pt x="14200" y="172"/>
                </a:lnTo>
                <a:lnTo>
                  <a:pt x="14199" y="149"/>
                </a:lnTo>
                <a:lnTo>
                  <a:pt x="14199" y="126"/>
                </a:lnTo>
                <a:lnTo>
                  <a:pt x="14200" y="103"/>
                </a:lnTo>
                <a:lnTo>
                  <a:pt x="14203" y="81"/>
                </a:lnTo>
                <a:lnTo>
                  <a:pt x="14206" y="57"/>
                </a:lnTo>
                <a:lnTo>
                  <a:pt x="14210" y="34"/>
                </a:lnTo>
                <a:lnTo>
                  <a:pt x="14210" y="34"/>
                </a:lnTo>
                <a:lnTo>
                  <a:pt x="14194" y="88"/>
                </a:lnTo>
                <a:lnTo>
                  <a:pt x="14180" y="142"/>
                </a:lnTo>
                <a:lnTo>
                  <a:pt x="14167" y="196"/>
                </a:lnTo>
                <a:lnTo>
                  <a:pt x="14155" y="250"/>
                </a:lnTo>
                <a:lnTo>
                  <a:pt x="14155" y="250"/>
                </a:lnTo>
                <a:lnTo>
                  <a:pt x="14136" y="175"/>
                </a:lnTo>
                <a:lnTo>
                  <a:pt x="14136" y="175"/>
                </a:lnTo>
                <a:lnTo>
                  <a:pt x="14137" y="199"/>
                </a:lnTo>
                <a:lnTo>
                  <a:pt x="14139" y="222"/>
                </a:lnTo>
                <a:lnTo>
                  <a:pt x="14137" y="244"/>
                </a:lnTo>
                <a:lnTo>
                  <a:pt x="14136" y="268"/>
                </a:lnTo>
                <a:lnTo>
                  <a:pt x="14134" y="290"/>
                </a:lnTo>
                <a:lnTo>
                  <a:pt x="14130" y="313"/>
                </a:lnTo>
                <a:lnTo>
                  <a:pt x="14123" y="359"/>
                </a:lnTo>
                <a:lnTo>
                  <a:pt x="14114" y="404"/>
                </a:lnTo>
                <a:lnTo>
                  <a:pt x="14104" y="449"/>
                </a:lnTo>
                <a:lnTo>
                  <a:pt x="14093" y="495"/>
                </a:lnTo>
                <a:lnTo>
                  <a:pt x="14084" y="542"/>
                </a:lnTo>
                <a:lnTo>
                  <a:pt x="14084" y="542"/>
                </a:lnTo>
                <a:lnTo>
                  <a:pt x="14084" y="545"/>
                </a:lnTo>
                <a:lnTo>
                  <a:pt x="14084" y="545"/>
                </a:lnTo>
                <a:lnTo>
                  <a:pt x="14078" y="509"/>
                </a:lnTo>
                <a:lnTo>
                  <a:pt x="14072" y="471"/>
                </a:lnTo>
                <a:lnTo>
                  <a:pt x="14063" y="433"/>
                </a:lnTo>
                <a:lnTo>
                  <a:pt x="14053" y="396"/>
                </a:lnTo>
                <a:lnTo>
                  <a:pt x="14053" y="396"/>
                </a:lnTo>
                <a:lnTo>
                  <a:pt x="14053" y="395"/>
                </a:lnTo>
                <a:lnTo>
                  <a:pt x="14053" y="395"/>
                </a:lnTo>
                <a:lnTo>
                  <a:pt x="14047" y="367"/>
                </a:lnTo>
                <a:lnTo>
                  <a:pt x="14047" y="367"/>
                </a:lnTo>
                <a:lnTo>
                  <a:pt x="14047" y="365"/>
                </a:lnTo>
                <a:lnTo>
                  <a:pt x="14047" y="365"/>
                </a:lnTo>
                <a:lnTo>
                  <a:pt x="14046" y="362"/>
                </a:lnTo>
                <a:lnTo>
                  <a:pt x="14046" y="362"/>
                </a:lnTo>
                <a:lnTo>
                  <a:pt x="14046" y="360"/>
                </a:lnTo>
                <a:lnTo>
                  <a:pt x="14046" y="360"/>
                </a:lnTo>
                <a:lnTo>
                  <a:pt x="14046" y="348"/>
                </a:lnTo>
                <a:lnTo>
                  <a:pt x="14046" y="348"/>
                </a:lnTo>
                <a:lnTo>
                  <a:pt x="14015" y="204"/>
                </a:lnTo>
                <a:lnTo>
                  <a:pt x="14015" y="204"/>
                </a:lnTo>
                <a:lnTo>
                  <a:pt x="14012" y="178"/>
                </a:lnTo>
                <a:lnTo>
                  <a:pt x="14009" y="153"/>
                </a:lnTo>
                <a:lnTo>
                  <a:pt x="14008" y="128"/>
                </a:lnTo>
                <a:lnTo>
                  <a:pt x="14008" y="102"/>
                </a:lnTo>
                <a:lnTo>
                  <a:pt x="14008" y="77"/>
                </a:lnTo>
                <a:lnTo>
                  <a:pt x="14010" y="51"/>
                </a:lnTo>
                <a:lnTo>
                  <a:pt x="14014" y="25"/>
                </a:lnTo>
                <a:lnTo>
                  <a:pt x="14019" y="0"/>
                </a:lnTo>
                <a:lnTo>
                  <a:pt x="14019" y="0"/>
                </a:lnTo>
                <a:lnTo>
                  <a:pt x="14001" y="59"/>
                </a:lnTo>
                <a:lnTo>
                  <a:pt x="13984" y="117"/>
                </a:lnTo>
                <a:lnTo>
                  <a:pt x="13970" y="177"/>
                </a:lnTo>
                <a:lnTo>
                  <a:pt x="13964" y="207"/>
                </a:lnTo>
                <a:lnTo>
                  <a:pt x="13958" y="237"/>
                </a:lnTo>
                <a:lnTo>
                  <a:pt x="13954" y="267"/>
                </a:lnTo>
                <a:lnTo>
                  <a:pt x="13950" y="296"/>
                </a:lnTo>
                <a:lnTo>
                  <a:pt x="13949" y="327"/>
                </a:lnTo>
                <a:lnTo>
                  <a:pt x="13948" y="357"/>
                </a:lnTo>
                <a:lnTo>
                  <a:pt x="13948" y="388"/>
                </a:lnTo>
                <a:lnTo>
                  <a:pt x="13950" y="417"/>
                </a:lnTo>
                <a:lnTo>
                  <a:pt x="13954" y="448"/>
                </a:lnTo>
                <a:lnTo>
                  <a:pt x="13959" y="479"/>
                </a:lnTo>
                <a:lnTo>
                  <a:pt x="13959" y="479"/>
                </a:lnTo>
                <a:lnTo>
                  <a:pt x="13956" y="498"/>
                </a:lnTo>
                <a:lnTo>
                  <a:pt x="13956" y="498"/>
                </a:lnTo>
                <a:lnTo>
                  <a:pt x="13951" y="472"/>
                </a:lnTo>
                <a:lnTo>
                  <a:pt x="13945" y="447"/>
                </a:lnTo>
                <a:lnTo>
                  <a:pt x="13939" y="421"/>
                </a:lnTo>
                <a:lnTo>
                  <a:pt x="13932" y="396"/>
                </a:lnTo>
                <a:lnTo>
                  <a:pt x="13932" y="396"/>
                </a:lnTo>
                <a:lnTo>
                  <a:pt x="13929" y="380"/>
                </a:lnTo>
                <a:lnTo>
                  <a:pt x="13927" y="372"/>
                </a:lnTo>
                <a:lnTo>
                  <a:pt x="13926" y="365"/>
                </a:lnTo>
                <a:lnTo>
                  <a:pt x="13926" y="365"/>
                </a:lnTo>
                <a:lnTo>
                  <a:pt x="13926" y="362"/>
                </a:lnTo>
                <a:lnTo>
                  <a:pt x="13924" y="358"/>
                </a:lnTo>
                <a:lnTo>
                  <a:pt x="13923" y="356"/>
                </a:lnTo>
                <a:lnTo>
                  <a:pt x="13921" y="352"/>
                </a:lnTo>
                <a:lnTo>
                  <a:pt x="13921" y="352"/>
                </a:lnTo>
                <a:lnTo>
                  <a:pt x="13904" y="264"/>
                </a:lnTo>
                <a:lnTo>
                  <a:pt x="13897" y="220"/>
                </a:lnTo>
                <a:lnTo>
                  <a:pt x="13891" y="177"/>
                </a:lnTo>
                <a:lnTo>
                  <a:pt x="13888" y="132"/>
                </a:lnTo>
                <a:lnTo>
                  <a:pt x="13887" y="110"/>
                </a:lnTo>
                <a:lnTo>
                  <a:pt x="13887" y="88"/>
                </a:lnTo>
                <a:lnTo>
                  <a:pt x="13888" y="66"/>
                </a:lnTo>
                <a:lnTo>
                  <a:pt x="13891" y="44"/>
                </a:lnTo>
                <a:lnTo>
                  <a:pt x="13894" y="21"/>
                </a:lnTo>
                <a:lnTo>
                  <a:pt x="13898" y="0"/>
                </a:lnTo>
                <a:lnTo>
                  <a:pt x="13898" y="0"/>
                </a:lnTo>
                <a:lnTo>
                  <a:pt x="13881" y="57"/>
                </a:lnTo>
                <a:lnTo>
                  <a:pt x="13865" y="114"/>
                </a:lnTo>
                <a:lnTo>
                  <a:pt x="13850" y="172"/>
                </a:lnTo>
                <a:lnTo>
                  <a:pt x="13844" y="200"/>
                </a:lnTo>
                <a:lnTo>
                  <a:pt x="13838" y="230"/>
                </a:lnTo>
                <a:lnTo>
                  <a:pt x="13838" y="230"/>
                </a:lnTo>
                <a:lnTo>
                  <a:pt x="13808" y="92"/>
                </a:lnTo>
                <a:lnTo>
                  <a:pt x="13808" y="92"/>
                </a:lnTo>
                <a:lnTo>
                  <a:pt x="13810" y="132"/>
                </a:lnTo>
                <a:lnTo>
                  <a:pt x="13809" y="171"/>
                </a:lnTo>
                <a:lnTo>
                  <a:pt x="13805" y="211"/>
                </a:lnTo>
                <a:lnTo>
                  <a:pt x="13802" y="250"/>
                </a:lnTo>
                <a:lnTo>
                  <a:pt x="13795" y="289"/>
                </a:lnTo>
                <a:lnTo>
                  <a:pt x="13789" y="328"/>
                </a:lnTo>
                <a:lnTo>
                  <a:pt x="13772" y="407"/>
                </a:lnTo>
                <a:lnTo>
                  <a:pt x="13772" y="407"/>
                </a:lnTo>
                <a:lnTo>
                  <a:pt x="13768" y="383"/>
                </a:lnTo>
                <a:lnTo>
                  <a:pt x="13765" y="359"/>
                </a:lnTo>
                <a:lnTo>
                  <a:pt x="13764" y="335"/>
                </a:lnTo>
                <a:lnTo>
                  <a:pt x="13763" y="312"/>
                </a:lnTo>
                <a:lnTo>
                  <a:pt x="13763" y="288"/>
                </a:lnTo>
                <a:lnTo>
                  <a:pt x="13765" y="264"/>
                </a:lnTo>
                <a:lnTo>
                  <a:pt x="13768" y="241"/>
                </a:lnTo>
                <a:lnTo>
                  <a:pt x="13773" y="217"/>
                </a:lnTo>
                <a:lnTo>
                  <a:pt x="13773" y="217"/>
                </a:lnTo>
                <a:lnTo>
                  <a:pt x="13754" y="271"/>
                </a:lnTo>
                <a:lnTo>
                  <a:pt x="13736" y="326"/>
                </a:lnTo>
                <a:lnTo>
                  <a:pt x="13736" y="326"/>
                </a:lnTo>
                <a:lnTo>
                  <a:pt x="13734" y="314"/>
                </a:lnTo>
                <a:lnTo>
                  <a:pt x="13734" y="314"/>
                </a:lnTo>
                <a:lnTo>
                  <a:pt x="13734" y="301"/>
                </a:lnTo>
                <a:lnTo>
                  <a:pt x="13734" y="301"/>
                </a:lnTo>
                <a:lnTo>
                  <a:pt x="13687" y="92"/>
                </a:lnTo>
                <a:lnTo>
                  <a:pt x="13687" y="92"/>
                </a:lnTo>
                <a:lnTo>
                  <a:pt x="13689" y="117"/>
                </a:lnTo>
                <a:lnTo>
                  <a:pt x="13689" y="142"/>
                </a:lnTo>
                <a:lnTo>
                  <a:pt x="13688" y="168"/>
                </a:lnTo>
                <a:lnTo>
                  <a:pt x="13687" y="193"/>
                </a:lnTo>
                <a:lnTo>
                  <a:pt x="13684" y="218"/>
                </a:lnTo>
                <a:lnTo>
                  <a:pt x="13682" y="243"/>
                </a:lnTo>
                <a:lnTo>
                  <a:pt x="13674" y="294"/>
                </a:lnTo>
                <a:lnTo>
                  <a:pt x="13664" y="344"/>
                </a:lnTo>
                <a:lnTo>
                  <a:pt x="13655" y="395"/>
                </a:lnTo>
                <a:lnTo>
                  <a:pt x="13644" y="445"/>
                </a:lnTo>
                <a:lnTo>
                  <a:pt x="13634" y="495"/>
                </a:lnTo>
                <a:lnTo>
                  <a:pt x="13634" y="495"/>
                </a:lnTo>
                <a:lnTo>
                  <a:pt x="13629" y="541"/>
                </a:lnTo>
                <a:lnTo>
                  <a:pt x="13629" y="541"/>
                </a:lnTo>
                <a:lnTo>
                  <a:pt x="13625" y="527"/>
                </a:lnTo>
                <a:lnTo>
                  <a:pt x="13625" y="527"/>
                </a:lnTo>
                <a:lnTo>
                  <a:pt x="13626" y="504"/>
                </a:lnTo>
                <a:lnTo>
                  <a:pt x="13626" y="480"/>
                </a:lnTo>
                <a:lnTo>
                  <a:pt x="13625" y="455"/>
                </a:lnTo>
                <a:lnTo>
                  <a:pt x="13624" y="431"/>
                </a:lnTo>
                <a:lnTo>
                  <a:pt x="13621" y="408"/>
                </a:lnTo>
                <a:lnTo>
                  <a:pt x="13618" y="383"/>
                </a:lnTo>
                <a:lnTo>
                  <a:pt x="13610" y="334"/>
                </a:lnTo>
                <a:lnTo>
                  <a:pt x="13610" y="334"/>
                </a:lnTo>
                <a:lnTo>
                  <a:pt x="13610" y="321"/>
                </a:lnTo>
                <a:lnTo>
                  <a:pt x="13610" y="321"/>
                </a:lnTo>
                <a:lnTo>
                  <a:pt x="13580" y="181"/>
                </a:lnTo>
                <a:lnTo>
                  <a:pt x="13580" y="181"/>
                </a:lnTo>
                <a:lnTo>
                  <a:pt x="13582" y="175"/>
                </a:lnTo>
                <a:lnTo>
                  <a:pt x="13582" y="175"/>
                </a:lnTo>
                <a:lnTo>
                  <a:pt x="13580" y="180"/>
                </a:lnTo>
                <a:lnTo>
                  <a:pt x="13580" y="180"/>
                </a:lnTo>
                <a:lnTo>
                  <a:pt x="13562" y="95"/>
                </a:lnTo>
                <a:lnTo>
                  <a:pt x="13562" y="95"/>
                </a:lnTo>
                <a:lnTo>
                  <a:pt x="13565" y="132"/>
                </a:lnTo>
                <a:lnTo>
                  <a:pt x="13563" y="168"/>
                </a:lnTo>
                <a:lnTo>
                  <a:pt x="13562" y="204"/>
                </a:lnTo>
                <a:lnTo>
                  <a:pt x="13559" y="241"/>
                </a:lnTo>
                <a:lnTo>
                  <a:pt x="13559" y="241"/>
                </a:lnTo>
                <a:lnTo>
                  <a:pt x="13548" y="274"/>
                </a:lnTo>
                <a:lnTo>
                  <a:pt x="13537" y="308"/>
                </a:lnTo>
                <a:lnTo>
                  <a:pt x="13528" y="341"/>
                </a:lnTo>
                <a:lnTo>
                  <a:pt x="13521" y="376"/>
                </a:lnTo>
                <a:lnTo>
                  <a:pt x="13515" y="410"/>
                </a:lnTo>
                <a:lnTo>
                  <a:pt x="13511" y="445"/>
                </a:lnTo>
                <a:lnTo>
                  <a:pt x="13511" y="479"/>
                </a:lnTo>
                <a:lnTo>
                  <a:pt x="13511" y="497"/>
                </a:lnTo>
                <a:lnTo>
                  <a:pt x="13512" y="513"/>
                </a:lnTo>
                <a:lnTo>
                  <a:pt x="13512" y="513"/>
                </a:lnTo>
                <a:lnTo>
                  <a:pt x="13510" y="530"/>
                </a:lnTo>
                <a:lnTo>
                  <a:pt x="13510" y="530"/>
                </a:lnTo>
                <a:lnTo>
                  <a:pt x="13509" y="541"/>
                </a:lnTo>
                <a:lnTo>
                  <a:pt x="13509" y="541"/>
                </a:lnTo>
                <a:lnTo>
                  <a:pt x="13503" y="520"/>
                </a:lnTo>
                <a:lnTo>
                  <a:pt x="13496" y="500"/>
                </a:lnTo>
                <a:lnTo>
                  <a:pt x="13496" y="500"/>
                </a:lnTo>
                <a:lnTo>
                  <a:pt x="13492" y="487"/>
                </a:lnTo>
                <a:lnTo>
                  <a:pt x="13491" y="481"/>
                </a:lnTo>
                <a:lnTo>
                  <a:pt x="13490" y="475"/>
                </a:lnTo>
                <a:lnTo>
                  <a:pt x="13490" y="475"/>
                </a:lnTo>
                <a:lnTo>
                  <a:pt x="13490" y="473"/>
                </a:lnTo>
                <a:lnTo>
                  <a:pt x="13487" y="471"/>
                </a:lnTo>
                <a:lnTo>
                  <a:pt x="13486" y="467"/>
                </a:lnTo>
                <a:lnTo>
                  <a:pt x="13485" y="465"/>
                </a:lnTo>
                <a:lnTo>
                  <a:pt x="13485" y="465"/>
                </a:lnTo>
                <a:lnTo>
                  <a:pt x="13467" y="392"/>
                </a:lnTo>
                <a:lnTo>
                  <a:pt x="13460" y="357"/>
                </a:lnTo>
                <a:lnTo>
                  <a:pt x="13454" y="320"/>
                </a:lnTo>
                <a:lnTo>
                  <a:pt x="13451" y="284"/>
                </a:lnTo>
                <a:lnTo>
                  <a:pt x="13451" y="267"/>
                </a:lnTo>
                <a:lnTo>
                  <a:pt x="13451" y="248"/>
                </a:lnTo>
                <a:lnTo>
                  <a:pt x="13452" y="230"/>
                </a:lnTo>
                <a:lnTo>
                  <a:pt x="13454" y="212"/>
                </a:lnTo>
                <a:lnTo>
                  <a:pt x="13457" y="193"/>
                </a:lnTo>
                <a:lnTo>
                  <a:pt x="13461" y="175"/>
                </a:lnTo>
                <a:lnTo>
                  <a:pt x="13461" y="175"/>
                </a:lnTo>
                <a:lnTo>
                  <a:pt x="13440" y="236"/>
                </a:lnTo>
                <a:lnTo>
                  <a:pt x="13429" y="267"/>
                </a:lnTo>
                <a:lnTo>
                  <a:pt x="13420" y="296"/>
                </a:lnTo>
                <a:lnTo>
                  <a:pt x="13420" y="296"/>
                </a:lnTo>
                <a:lnTo>
                  <a:pt x="13419" y="288"/>
                </a:lnTo>
                <a:lnTo>
                  <a:pt x="13419" y="288"/>
                </a:lnTo>
                <a:lnTo>
                  <a:pt x="13419" y="276"/>
                </a:lnTo>
                <a:lnTo>
                  <a:pt x="13419" y="276"/>
                </a:lnTo>
                <a:lnTo>
                  <a:pt x="13371" y="58"/>
                </a:lnTo>
                <a:lnTo>
                  <a:pt x="13371" y="58"/>
                </a:lnTo>
                <a:lnTo>
                  <a:pt x="13372" y="82"/>
                </a:lnTo>
                <a:lnTo>
                  <a:pt x="13372" y="104"/>
                </a:lnTo>
                <a:lnTo>
                  <a:pt x="13372" y="128"/>
                </a:lnTo>
                <a:lnTo>
                  <a:pt x="13371" y="152"/>
                </a:lnTo>
                <a:lnTo>
                  <a:pt x="13368" y="198"/>
                </a:lnTo>
                <a:lnTo>
                  <a:pt x="13362" y="244"/>
                </a:lnTo>
                <a:lnTo>
                  <a:pt x="13353" y="290"/>
                </a:lnTo>
                <a:lnTo>
                  <a:pt x="13345" y="337"/>
                </a:lnTo>
                <a:lnTo>
                  <a:pt x="13327" y="429"/>
                </a:lnTo>
                <a:lnTo>
                  <a:pt x="13327" y="429"/>
                </a:lnTo>
                <a:lnTo>
                  <a:pt x="13323" y="403"/>
                </a:lnTo>
                <a:lnTo>
                  <a:pt x="13318" y="376"/>
                </a:lnTo>
                <a:lnTo>
                  <a:pt x="13315" y="350"/>
                </a:lnTo>
                <a:lnTo>
                  <a:pt x="13313" y="324"/>
                </a:lnTo>
                <a:lnTo>
                  <a:pt x="13313" y="296"/>
                </a:lnTo>
                <a:lnTo>
                  <a:pt x="13314" y="270"/>
                </a:lnTo>
                <a:lnTo>
                  <a:pt x="13318" y="244"/>
                </a:lnTo>
                <a:lnTo>
                  <a:pt x="13324" y="217"/>
                </a:lnTo>
                <a:lnTo>
                  <a:pt x="13324" y="217"/>
                </a:lnTo>
                <a:lnTo>
                  <a:pt x="13298" y="292"/>
                </a:lnTo>
                <a:lnTo>
                  <a:pt x="13298" y="292"/>
                </a:lnTo>
                <a:lnTo>
                  <a:pt x="13298" y="288"/>
                </a:lnTo>
                <a:lnTo>
                  <a:pt x="13298" y="288"/>
                </a:lnTo>
                <a:lnTo>
                  <a:pt x="13298" y="276"/>
                </a:lnTo>
                <a:lnTo>
                  <a:pt x="13298" y="276"/>
                </a:lnTo>
                <a:lnTo>
                  <a:pt x="13250" y="58"/>
                </a:lnTo>
                <a:lnTo>
                  <a:pt x="13250" y="58"/>
                </a:lnTo>
                <a:lnTo>
                  <a:pt x="13251" y="84"/>
                </a:lnTo>
                <a:lnTo>
                  <a:pt x="13253" y="110"/>
                </a:lnTo>
                <a:lnTo>
                  <a:pt x="13251" y="138"/>
                </a:lnTo>
                <a:lnTo>
                  <a:pt x="13250" y="164"/>
                </a:lnTo>
                <a:lnTo>
                  <a:pt x="13248" y="190"/>
                </a:lnTo>
                <a:lnTo>
                  <a:pt x="13244" y="216"/>
                </a:lnTo>
                <a:lnTo>
                  <a:pt x="13237" y="268"/>
                </a:lnTo>
                <a:lnTo>
                  <a:pt x="13228" y="320"/>
                </a:lnTo>
                <a:lnTo>
                  <a:pt x="13218" y="372"/>
                </a:lnTo>
                <a:lnTo>
                  <a:pt x="13208" y="424"/>
                </a:lnTo>
                <a:lnTo>
                  <a:pt x="13198" y="477"/>
                </a:lnTo>
                <a:lnTo>
                  <a:pt x="13198" y="477"/>
                </a:lnTo>
                <a:lnTo>
                  <a:pt x="13195" y="501"/>
                </a:lnTo>
                <a:lnTo>
                  <a:pt x="13192" y="526"/>
                </a:lnTo>
                <a:lnTo>
                  <a:pt x="13189" y="575"/>
                </a:lnTo>
                <a:lnTo>
                  <a:pt x="13189" y="575"/>
                </a:lnTo>
                <a:lnTo>
                  <a:pt x="13179" y="538"/>
                </a:lnTo>
                <a:lnTo>
                  <a:pt x="13166" y="500"/>
                </a:lnTo>
                <a:lnTo>
                  <a:pt x="13166" y="500"/>
                </a:lnTo>
                <a:lnTo>
                  <a:pt x="13162" y="487"/>
                </a:lnTo>
                <a:lnTo>
                  <a:pt x="13161" y="481"/>
                </a:lnTo>
                <a:lnTo>
                  <a:pt x="13161" y="475"/>
                </a:lnTo>
                <a:lnTo>
                  <a:pt x="13161" y="475"/>
                </a:lnTo>
                <a:lnTo>
                  <a:pt x="13161" y="473"/>
                </a:lnTo>
                <a:lnTo>
                  <a:pt x="13159" y="471"/>
                </a:lnTo>
                <a:lnTo>
                  <a:pt x="13159" y="471"/>
                </a:lnTo>
                <a:lnTo>
                  <a:pt x="13139" y="394"/>
                </a:lnTo>
                <a:lnTo>
                  <a:pt x="13139" y="394"/>
                </a:lnTo>
                <a:lnTo>
                  <a:pt x="13133" y="366"/>
                </a:lnTo>
                <a:lnTo>
                  <a:pt x="13128" y="339"/>
                </a:lnTo>
                <a:lnTo>
                  <a:pt x="13125" y="312"/>
                </a:lnTo>
                <a:lnTo>
                  <a:pt x="13122" y="284"/>
                </a:lnTo>
                <a:lnTo>
                  <a:pt x="13122" y="257"/>
                </a:lnTo>
                <a:lnTo>
                  <a:pt x="13123" y="230"/>
                </a:lnTo>
                <a:lnTo>
                  <a:pt x="13127" y="203"/>
                </a:lnTo>
                <a:lnTo>
                  <a:pt x="13133" y="175"/>
                </a:lnTo>
                <a:lnTo>
                  <a:pt x="13133" y="175"/>
                </a:lnTo>
                <a:lnTo>
                  <a:pt x="13115" y="225"/>
                </a:lnTo>
                <a:lnTo>
                  <a:pt x="13098" y="274"/>
                </a:lnTo>
                <a:lnTo>
                  <a:pt x="13083" y="324"/>
                </a:lnTo>
                <a:lnTo>
                  <a:pt x="13077" y="348"/>
                </a:lnTo>
                <a:lnTo>
                  <a:pt x="13071" y="373"/>
                </a:lnTo>
                <a:lnTo>
                  <a:pt x="13068" y="398"/>
                </a:lnTo>
                <a:lnTo>
                  <a:pt x="13064" y="423"/>
                </a:lnTo>
                <a:lnTo>
                  <a:pt x="13062" y="448"/>
                </a:lnTo>
                <a:lnTo>
                  <a:pt x="13062" y="473"/>
                </a:lnTo>
                <a:lnTo>
                  <a:pt x="13062" y="499"/>
                </a:lnTo>
                <a:lnTo>
                  <a:pt x="13065" y="524"/>
                </a:lnTo>
                <a:lnTo>
                  <a:pt x="13069" y="550"/>
                </a:lnTo>
                <a:lnTo>
                  <a:pt x="13075" y="575"/>
                </a:lnTo>
                <a:lnTo>
                  <a:pt x="13075" y="575"/>
                </a:lnTo>
                <a:lnTo>
                  <a:pt x="13075" y="575"/>
                </a:lnTo>
                <a:lnTo>
                  <a:pt x="13068" y="575"/>
                </a:lnTo>
                <a:lnTo>
                  <a:pt x="13068" y="575"/>
                </a:lnTo>
                <a:lnTo>
                  <a:pt x="13058" y="538"/>
                </a:lnTo>
                <a:lnTo>
                  <a:pt x="13046" y="500"/>
                </a:lnTo>
                <a:lnTo>
                  <a:pt x="13046" y="500"/>
                </a:lnTo>
                <a:lnTo>
                  <a:pt x="13043" y="487"/>
                </a:lnTo>
                <a:lnTo>
                  <a:pt x="13042" y="481"/>
                </a:lnTo>
                <a:lnTo>
                  <a:pt x="13040" y="475"/>
                </a:lnTo>
                <a:lnTo>
                  <a:pt x="13040" y="475"/>
                </a:lnTo>
                <a:lnTo>
                  <a:pt x="13040" y="473"/>
                </a:lnTo>
                <a:lnTo>
                  <a:pt x="13038" y="471"/>
                </a:lnTo>
                <a:lnTo>
                  <a:pt x="13037" y="467"/>
                </a:lnTo>
                <a:lnTo>
                  <a:pt x="13036" y="465"/>
                </a:lnTo>
                <a:lnTo>
                  <a:pt x="13036" y="465"/>
                </a:lnTo>
                <a:lnTo>
                  <a:pt x="13018" y="392"/>
                </a:lnTo>
                <a:lnTo>
                  <a:pt x="13011" y="357"/>
                </a:lnTo>
                <a:lnTo>
                  <a:pt x="13005" y="320"/>
                </a:lnTo>
                <a:lnTo>
                  <a:pt x="13001" y="284"/>
                </a:lnTo>
                <a:lnTo>
                  <a:pt x="13001" y="267"/>
                </a:lnTo>
                <a:lnTo>
                  <a:pt x="13001" y="248"/>
                </a:lnTo>
                <a:lnTo>
                  <a:pt x="13002" y="230"/>
                </a:lnTo>
                <a:lnTo>
                  <a:pt x="13005" y="212"/>
                </a:lnTo>
                <a:lnTo>
                  <a:pt x="13007" y="193"/>
                </a:lnTo>
                <a:lnTo>
                  <a:pt x="13012" y="175"/>
                </a:lnTo>
                <a:lnTo>
                  <a:pt x="13012" y="175"/>
                </a:lnTo>
                <a:lnTo>
                  <a:pt x="12995" y="223"/>
                </a:lnTo>
                <a:lnTo>
                  <a:pt x="12979" y="270"/>
                </a:lnTo>
                <a:lnTo>
                  <a:pt x="12964" y="316"/>
                </a:lnTo>
                <a:lnTo>
                  <a:pt x="12959" y="340"/>
                </a:lnTo>
                <a:lnTo>
                  <a:pt x="12953" y="364"/>
                </a:lnTo>
                <a:lnTo>
                  <a:pt x="12953" y="364"/>
                </a:lnTo>
                <a:lnTo>
                  <a:pt x="12922" y="251"/>
                </a:lnTo>
                <a:lnTo>
                  <a:pt x="12922" y="251"/>
                </a:lnTo>
                <a:lnTo>
                  <a:pt x="12923" y="271"/>
                </a:lnTo>
                <a:lnTo>
                  <a:pt x="12923" y="292"/>
                </a:lnTo>
                <a:lnTo>
                  <a:pt x="12923" y="312"/>
                </a:lnTo>
                <a:lnTo>
                  <a:pt x="12922" y="332"/>
                </a:lnTo>
                <a:lnTo>
                  <a:pt x="12917" y="372"/>
                </a:lnTo>
                <a:lnTo>
                  <a:pt x="12910" y="411"/>
                </a:lnTo>
                <a:lnTo>
                  <a:pt x="12910" y="411"/>
                </a:lnTo>
                <a:lnTo>
                  <a:pt x="12903" y="377"/>
                </a:lnTo>
                <a:lnTo>
                  <a:pt x="12896" y="341"/>
                </a:lnTo>
                <a:lnTo>
                  <a:pt x="12891" y="306"/>
                </a:lnTo>
                <a:lnTo>
                  <a:pt x="12887" y="271"/>
                </a:lnTo>
                <a:lnTo>
                  <a:pt x="12886" y="236"/>
                </a:lnTo>
                <a:lnTo>
                  <a:pt x="12886" y="202"/>
                </a:lnTo>
                <a:lnTo>
                  <a:pt x="12887" y="184"/>
                </a:lnTo>
                <a:lnTo>
                  <a:pt x="12890" y="166"/>
                </a:lnTo>
                <a:lnTo>
                  <a:pt x="12893" y="148"/>
                </a:lnTo>
                <a:lnTo>
                  <a:pt x="12897" y="130"/>
                </a:lnTo>
                <a:lnTo>
                  <a:pt x="12897" y="130"/>
                </a:lnTo>
                <a:lnTo>
                  <a:pt x="12878" y="190"/>
                </a:lnTo>
                <a:lnTo>
                  <a:pt x="12860" y="249"/>
                </a:lnTo>
                <a:lnTo>
                  <a:pt x="12853" y="280"/>
                </a:lnTo>
                <a:lnTo>
                  <a:pt x="12845" y="309"/>
                </a:lnTo>
                <a:lnTo>
                  <a:pt x="12839" y="339"/>
                </a:lnTo>
                <a:lnTo>
                  <a:pt x="12834" y="369"/>
                </a:lnTo>
                <a:lnTo>
                  <a:pt x="12834" y="369"/>
                </a:lnTo>
                <a:lnTo>
                  <a:pt x="12801" y="251"/>
                </a:lnTo>
                <a:lnTo>
                  <a:pt x="12801" y="251"/>
                </a:lnTo>
                <a:lnTo>
                  <a:pt x="12802" y="269"/>
                </a:lnTo>
                <a:lnTo>
                  <a:pt x="12803" y="287"/>
                </a:lnTo>
                <a:lnTo>
                  <a:pt x="12802" y="321"/>
                </a:lnTo>
                <a:lnTo>
                  <a:pt x="12798" y="357"/>
                </a:lnTo>
                <a:lnTo>
                  <a:pt x="12792" y="391"/>
                </a:lnTo>
                <a:lnTo>
                  <a:pt x="12785" y="426"/>
                </a:lnTo>
                <a:lnTo>
                  <a:pt x="12778" y="461"/>
                </a:lnTo>
                <a:lnTo>
                  <a:pt x="12760" y="531"/>
                </a:lnTo>
                <a:lnTo>
                  <a:pt x="12760" y="531"/>
                </a:lnTo>
                <a:lnTo>
                  <a:pt x="12751" y="491"/>
                </a:lnTo>
                <a:lnTo>
                  <a:pt x="12739" y="450"/>
                </a:lnTo>
                <a:lnTo>
                  <a:pt x="12739" y="450"/>
                </a:lnTo>
                <a:lnTo>
                  <a:pt x="12736" y="436"/>
                </a:lnTo>
                <a:lnTo>
                  <a:pt x="12734" y="429"/>
                </a:lnTo>
                <a:lnTo>
                  <a:pt x="12734" y="423"/>
                </a:lnTo>
                <a:lnTo>
                  <a:pt x="12734" y="423"/>
                </a:lnTo>
                <a:lnTo>
                  <a:pt x="12733" y="420"/>
                </a:lnTo>
                <a:lnTo>
                  <a:pt x="12733" y="420"/>
                </a:lnTo>
                <a:lnTo>
                  <a:pt x="12733" y="415"/>
                </a:lnTo>
                <a:lnTo>
                  <a:pt x="12733" y="415"/>
                </a:lnTo>
                <a:lnTo>
                  <a:pt x="12705" y="298"/>
                </a:lnTo>
                <a:lnTo>
                  <a:pt x="12705" y="298"/>
                </a:lnTo>
                <a:lnTo>
                  <a:pt x="12701" y="273"/>
                </a:lnTo>
                <a:lnTo>
                  <a:pt x="12698" y="247"/>
                </a:lnTo>
                <a:lnTo>
                  <a:pt x="12695" y="220"/>
                </a:lnTo>
                <a:lnTo>
                  <a:pt x="12694" y="196"/>
                </a:lnTo>
                <a:lnTo>
                  <a:pt x="12694" y="170"/>
                </a:lnTo>
                <a:lnTo>
                  <a:pt x="12696" y="143"/>
                </a:lnTo>
                <a:lnTo>
                  <a:pt x="12700" y="119"/>
                </a:lnTo>
                <a:lnTo>
                  <a:pt x="12705" y="92"/>
                </a:lnTo>
                <a:lnTo>
                  <a:pt x="12705" y="92"/>
                </a:lnTo>
                <a:lnTo>
                  <a:pt x="12688" y="146"/>
                </a:lnTo>
                <a:lnTo>
                  <a:pt x="12672" y="200"/>
                </a:lnTo>
                <a:lnTo>
                  <a:pt x="12656" y="254"/>
                </a:lnTo>
                <a:lnTo>
                  <a:pt x="12650" y="281"/>
                </a:lnTo>
                <a:lnTo>
                  <a:pt x="12644" y="308"/>
                </a:lnTo>
                <a:lnTo>
                  <a:pt x="12641" y="335"/>
                </a:lnTo>
                <a:lnTo>
                  <a:pt x="12637" y="363"/>
                </a:lnTo>
                <a:lnTo>
                  <a:pt x="12635" y="390"/>
                </a:lnTo>
                <a:lnTo>
                  <a:pt x="12634" y="418"/>
                </a:lnTo>
                <a:lnTo>
                  <a:pt x="12635" y="446"/>
                </a:lnTo>
                <a:lnTo>
                  <a:pt x="12637" y="473"/>
                </a:lnTo>
                <a:lnTo>
                  <a:pt x="12641" y="501"/>
                </a:lnTo>
                <a:lnTo>
                  <a:pt x="12647" y="530"/>
                </a:lnTo>
                <a:lnTo>
                  <a:pt x="12647" y="530"/>
                </a:lnTo>
                <a:lnTo>
                  <a:pt x="12643" y="546"/>
                </a:lnTo>
                <a:lnTo>
                  <a:pt x="12643" y="546"/>
                </a:lnTo>
                <a:lnTo>
                  <a:pt x="12638" y="523"/>
                </a:lnTo>
                <a:lnTo>
                  <a:pt x="12632" y="499"/>
                </a:lnTo>
                <a:lnTo>
                  <a:pt x="12626" y="474"/>
                </a:lnTo>
                <a:lnTo>
                  <a:pt x="12618" y="450"/>
                </a:lnTo>
                <a:lnTo>
                  <a:pt x="12618" y="450"/>
                </a:lnTo>
                <a:lnTo>
                  <a:pt x="12615" y="436"/>
                </a:lnTo>
                <a:lnTo>
                  <a:pt x="12613" y="429"/>
                </a:lnTo>
                <a:lnTo>
                  <a:pt x="12613" y="423"/>
                </a:lnTo>
                <a:lnTo>
                  <a:pt x="12613" y="423"/>
                </a:lnTo>
                <a:lnTo>
                  <a:pt x="12612" y="420"/>
                </a:lnTo>
                <a:lnTo>
                  <a:pt x="12611" y="417"/>
                </a:lnTo>
                <a:lnTo>
                  <a:pt x="12609" y="415"/>
                </a:lnTo>
                <a:lnTo>
                  <a:pt x="12609" y="411"/>
                </a:lnTo>
                <a:lnTo>
                  <a:pt x="12609" y="411"/>
                </a:lnTo>
                <a:lnTo>
                  <a:pt x="12591" y="332"/>
                </a:lnTo>
                <a:lnTo>
                  <a:pt x="12584" y="292"/>
                </a:lnTo>
                <a:lnTo>
                  <a:pt x="12578" y="252"/>
                </a:lnTo>
                <a:lnTo>
                  <a:pt x="12574" y="212"/>
                </a:lnTo>
                <a:lnTo>
                  <a:pt x="12574" y="192"/>
                </a:lnTo>
                <a:lnTo>
                  <a:pt x="12574" y="172"/>
                </a:lnTo>
                <a:lnTo>
                  <a:pt x="12575" y="152"/>
                </a:lnTo>
                <a:lnTo>
                  <a:pt x="12577" y="133"/>
                </a:lnTo>
                <a:lnTo>
                  <a:pt x="12580" y="113"/>
                </a:lnTo>
                <a:lnTo>
                  <a:pt x="12585" y="92"/>
                </a:lnTo>
                <a:lnTo>
                  <a:pt x="12585" y="92"/>
                </a:lnTo>
                <a:lnTo>
                  <a:pt x="12567" y="145"/>
                </a:lnTo>
                <a:lnTo>
                  <a:pt x="12552" y="196"/>
                </a:lnTo>
                <a:lnTo>
                  <a:pt x="12538" y="248"/>
                </a:lnTo>
                <a:lnTo>
                  <a:pt x="12530" y="274"/>
                </a:lnTo>
                <a:lnTo>
                  <a:pt x="12526" y="300"/>
                </a:lnTo>
                <a:lnTo>
                  <a:pt x="12526" y="300"/>
                </a:lnTo>
                <a:lnTo>
                  <a:pt x="12495" y="175"/>
                </a:lnTo>
                <a:lnTo>
                  <a:pt x="12495" y="175"/>
                </a:lnTo>
                <a:lnTo>
                  <a:pt x="12496" y="205"/>
                </a:lnTo>
                <a:lnTo>
                  <a:pt x="12496" y="234"/>
                </a:lnTo>
                <a:lnTo>
                  <a:pt x="12495" y="262"/>
                </a:lnTo>
                <a:lnTo>
                  <a:pt x="12491" y="290"/>
                </a:lnTo>
                <a:lnTo>
                  <a:pt x="12488" y="319"/>
                </a:lnTo>
                <a:lnTo>
                  <a:pt x="12483" y="347"/>
                </a:lnTo>
                <a:lnTo>
                  <a:pt x="12472" y="404"/>
                </a:lnTo>
                <a:lnTo>
                  <a:pt x="12472" y="404"/>
                </a:lnTo>
                <a:lnTo>
                  <a:pt x="12471" y="401"/>
                </a:lnTo>
                <a:lnTo>
                  <a:pt x="12471" y="401"/>
                </a:lnTo>
                <a:lnTo>
                  <a:pt x="12453" y="309"/>
                </a:lnTo>
                <a:lnTo>
                  <a:pt x="12446" y="263"/>
                </a:lnTo>
                <a:lnTo>
                  <a:pt x="12440" y="218"/>
                </a:lnTo>
                <a:lnTo>
                  <a:pt x="12437" y="172"/>
                </a:lnTo>
                <a:lnTo>
                  <a:pt x="12437" y="149"/>
                </a:lnTo>
                <a:lnTo>
                  <a:pt x="12437" y="126"/>
                </a:lnTo>
                <a:lnTo>
                  <a:pt x="12438" y="103"/>
                </a:lnTo>
                <a:lnTo>
                  <a:pt x="12440" y="81"/>
                </a:lnTo>
                <a:lnTo>
                  <a:pt x="12443" y="57"/>
                </a:lnTo>
                <a:lnTo>
                  <a:pt x="12447" y="34"/>
                </a:lnTo>
                <a:lnTo>
                  <a:pt x="12447" y="34"/>
                </a:lnTo>
                <a:lnTo>
                  <a:pt x="12432" y="88"/>
                </a:lnTo>
                <a:lnTo>
                  <a:pt x="12418" y="142"/>
                </a:lnTo>
                <a:lnTo>
                  <a:pt x="12404" y="196"/>
                </a:lnTo>
                <a:lnTo>
                  <a:pt x="12393" y="250"/>
                </a:lnTo>
                <a:lnTo>
                  <a:pt x="12393" y="250"/>
                </a:lnTo>
                <a:lnTo>
                  <a:pt x="12374" y="175"/>
                </a:lnTo>
                <a:lnTo>
                  <a:pt x="12374" y="175"/>
                </a:lnTo>
                <a:lnTo>
                  <a:pt x="12375" y="199"/>
                </a:lnTo>
                <a:lnTo>
                  <a:pt x="12375" y="222"/>
                </a:lnTo>
                <a:lnTo>
                  <a:pt x="12375" y="244"/>
                </a:lnTo>
                <a:lnTo>
                  <a:pt x="12374" y="268"/>
                </a:lnTo>
                <a:lnTo>
                  <a:pt x="12371" y="290"/>
                </a:lnTo>
                <a:lnTo>
                  <a:pt x="12368" y="313"/>
                </a:lnTo>
                <a:lnTo>
                  <a:pt x="12361" y="359"/>
                </a:lnTo>
                <a:lnTo>
                  <a:pt x="12351" y="404"/>
                </a:lnTo>
                <a:lnTo>
                  <a:pt x="12341" y="449"/>
                </a:lnTo>
                <a:lnTo>
                  <a:pt x="12331" y="495"/>
                </a:lnTo>
                <a:lnTo>
                  <a:pt x="12322" y="542"/>
                </a:lnTo>
                <a:lnTo>
                  <a:pt x="12322" y="542"/>
                </a:lnTo>
                <a:lnTo>
                  <a:pt x="12320" y="545"/>
                </a:lnTo>
                <a:lnTo>
                  <a:pt x="12320" y="545"/>
                </a:lnTo>
                <a:lnTo>
                  <a:pt x="12316" y="509"/>
                </a:lnTo>
                <a:lnTo>
                  <a:pt x="12309" y="471"/>
                </a:lnTo>
                <a:lnTo>
                  <a:pt x="12300" y="433"/>
                </a:lnTo>
                <a:lnTo>
                  <a:pt x="12290" y="396"/>
                </a:lnTo>
                <a:lnTo>
                  <a:pt x="12290" y="396"/>
                </a:lnTo>
                <a:lnTo>
                  <a:pt x="12290" y="395"/>
                </a:lnTo>
                <a:lnTo>
                  <a:pt x="12290" y="395"/>
                </a:lnTo>
                <a:lnTo>
                  <a:pt x="12285" y="367"/>
                </a:lnTo>
                <a:lnTo>
                  <a:pt x="12285" y="367"/>
                </a:lnTo>
                <a:lnTo>
                  <a:pt x="12285" y="365"/>
                </a:lnTo>
                <a:lnTo>
                  <a:pt x="12285" y="365"/>
                </a:lnTo>
                <a:lnTo>
                  <a:pt x="12284" y="362"/>
                </a:lnTo>
                <a:lnTo>
                  <a:pt x="12284" y="362"/>
                </a:lnTo>
                <a:lnTo>
                  <a:pt x="12284" y="360"/>
                </a:lnTo>
                <a:lnTo>
                  <a:pt x="12284" y="360"/>
                </a:lnTo>
                <a:lnTo>
                  <a:pt x="12284" y="348"/>
                </a:lnTo>
                <a:lnTo>
                  <a:pt x="12284" y="348"/>
                </a:lnTo>
                <a:lnTo>
                  <a:pt x="12253" y="204"/>
                </a:lnTo>
                <a:lnTo>
                  <a:pt x="12253" y="204"/>
                </a:lnTo>
                <a:lnTo>
                  <a:pt x="12249" y="178"/>
                </a:lnTo>
                <a:lnTo>
                  <a:pt x="12247" y="153"/>
                </a:lnTo>
                <a:lnTo>
                  <a:pt x="12246" y="128"/>
                </a:lnTo>
                <a:lnTo>
                  <a:pt x="12245" y="102"/>
                </a:lnTo>
                <a:lnTo>
                  <a:pt x="12246" y="77"/>
                </a:lnTo>
                <a:lnTo>
                  <a:pt x="12248" y="51"/>
                </a:lnTo>
                <a:lnTo>
                  <a:pt x="12251" y="25"/>
                </a:lnTo>
                <a:lnTo>
                  <a:pt x="12256" y="0"/>
                </a:lnTo>
                <a:lnTo>
                  <a:pt x="12256" y="0"/>
                </a:lnTo>
                <a:lnTo>
                  <a:pt x="12239" y="59"/>
                </a:lnTo>
                <a:lnTo>
                  <a:pt x="12222" y="117"/>
                </a:lnTo>
                <a:lnTo>
                  <a:pt x="12208" y="177"/>
                </a:lnTo>
                <a:lnTo>
                  <a:pt x="12201" y="207"/>
                </a:lnTo>
                <a:lnTo>
                  <a:pt x="12196" y="237"/>
                </a:lnTo>
                <a:lnTo>
                  <a:pt x="12191" y="267"/>
                </a:lnTo>
                <a:lnTo>
                  <a:pt x="12188" y="296"/>
                </a:lnTo>
                <a:lnTo>
                  <a:pt x="12185" y="327"/>
                </a:lnTo>
                <a:lnTo>
                  <a:pt x="12184" y="357"/>
                </a:lnTo>
                <a:lnTo>
                  <a:pt x="12185" y="388"/>
                </a:lnTo>
                <a:lnTo>
                  <a:pt x="12188" y="417"/>
                </a:lnTo>
                <a:lnTo>
                  <a:pt x="12191" y="448"/>
                </a:lnTo>
                <a:lnTo>
                  <a:pt x="12197" y="479"/>
                </a:lnTo>
                <a:lnTo>
                  <a:pt x="12197" y="479"/>
                </a:lnTo>
                <a:lnTo>
                  <a:pt x="12194" y="498"/>
                </a:lnTo>
                <a:lnTo>
                  <a:pt x="12194" y="498"/>
                </a:lnTo>
                <a:lnTo>
                  <a:pt x="12189" y="472"/>
                </a:lnTo>
                <a:lnTo>
                  <a:pt x="12183" y="447"/>
                </a:lnTo>
                <a:lnTo>
                  <a:pt x="12177" y="421"/>
                </a:lnTo>
                <a:lnTo>
                  <a:pt x="12170" y="396"/>
                </a:lnTo>
                <a:lnTo>
                  <a:pt x="12170" y="396"/>
                </a:lnTo>
                <a:lnTo>
                  <a:pt x="12165" y="380"/>
                </a:lnTo>
                <a:lnTo>
                  <a:pt x="12164" y="372"/>
                </a:lnTo>
                <a:lnTo>
                  <a:pt x="12164" y="365"/>
                </a:lnTo>
                <a:lnTo>
                  <a:pt x="12164" y="365"/>
                </a:lnTo>
                <a:lnTo>
                  <a:pt x="12163" y="362"/>
                </a:lnTo>
                <a:lnTo>
                  <a:pt x="12162" y="358"/>
                </a:lnTo>
                <a:lnTo>
                  <a:pt x="12159" y="356"/>
                </a:lnTo>
                <a:lnTo>
                  <a:pt x="12159" y="352"/>
                </a:lnTo>
                <a:lnTo>
                  <a:pt x="12159" y="352"/>
                </a:lnTo>
                <a:lnTo>
                  <a:pt x="12141" y="264"/>
                </a:lnTo>
                <a:lnTo>
                  <a:pt x="12134" y="220"/>
                </a:lnTo>
                <a:lnTo>
                  <a:pt x="12128" y="177"/>
                </a:lnTo>
                <a:lnTo>
                  <a:pt x="12125" y="132"/>
                </a:lnTo>
                <a:lnTo>
                  <a:pt x="12125" y="110"/>
                </a:lnTo>
                <a:lnTo>
                  <a:pt x="12125" y="88"/>
                </a:lnTo>
                <a:lnTo>
                  <a:pt x="12126" y="66"/>
                </a:lnTo>
                <a:lnTo>
                  <a:pt x="12128" y="44"/>
                </a:lnTo>
                <a:lnTo>
                  <a:pt x="12131" y="21"/>
                </a:lnTo>
                <a:lnTo>
                  <a:pt x="12135" y="0"/>
                </a:lnTo>
                <a:lnTo>
                  <a:pt x="12135" y="0"/>
                </a:lnTo>
                <a:lnTo>
                  <a:pt x="12118" y="57"/>
                </a:lnTo>
                <a:lnTo>
                  <a:pt x="12102" y="114"/>
                </a:lnTo>
                <a:lnTo>
                  <a:pt x="12088" y="172"/>
                </a:lnTo>
                <a:lnTo>
                  <a:pt x="12082" y="200"/>
                </a:lnTo>
                <a:lnTo>
                  <a:pt x="12076" y="230"/>
                </a:lnTo>
                <a:lnTo>
                  <a:pt x="12076" y="230"/>
                </a:lnTo>
                <a:lnTo>
                  <a:pt x="12045" y="92"/>
                </a:lnTo>
                <a:lnTo>
                  <a:pt x="12045" y="92"/>
                </a:lnTo>
                <a:lnTo>
                  <a:pt x="12047" y="121"/>
                </a:lnTo>
                <a:lnTo>
                  <a:pt x="12047" y="149"/>
                </a:lnTo>
                <a:lnTo>
                  <a:pt x="12045" y="179"/>
                </a:lnTo>
                <a:lnTo>
                  <a:pt x="12043" y="207"/>
                </a:lnTo>
                <a:lnTo>
                  <a:pt x="12041" y="236"/>
                </a:lnTo>
                <a:lnTo>
                  <a:pt x="12036" y="264"/>
                </a:lnTo>
                <a:lnTo>
                  <a:pt x="12026" y="322"/>
                </a:lnTo>
                <a:lnTo>
                  <a:pt x="12026" y="322"/>
                </a:lnTo>
                <a:lnTo>
                  <a:pt x="12026" y="296"/>
                </a:lnTo>
                <a:lnTo>
                  <a:pt x="12028" y="270"/>
                </a:lnTo>
                <a:lnTo>
                  <a:pt x="12031" y="243"/>
                </a:lnTo>
                <a:lnTo>
                  <a:pt x="12037" y="217"/>
                </a:lnTo>
                <a:lnTo>
                  <a:pt x="12037" y="217"/>
                </a:lnTo>
                <a:lnTo>
                  <a:pt x="12023" y="260"/>
                </a:lnTo>
                <a:lnTo>
                  <a:pt x="12009" y="302"/>
                </a:lnTo>
                <a:lnTo>
                  <a:pt x="11996" y="345"/>
                </a:lnTo>
                <a:lnTo>
                  <a:pt x="11984" y="388"/>
                </a:lnTo>
                <a:lnTo>
                  <a:pt x="11984" y="388"/>
                </a:lnTo>
                <a:lnTo>
                  <a:pt x="11979" y="351"/>
                </a:lnTo>
                <a:lnTo>
                  <a:pt x="11972" y="314"/>
                </a:lnTo>
                <a:lnTo>
                  <a:pt x="11972" y="314"/>
                </a:lnTo>
                <a:lnTo>
                  <a:pt x="11972" y="301"/>
                </a:lnTo>
                <a:lnTo>
                  <a:pt x="11972" y="301"/>
                </a:lnTo>
                <a:lnTo>
                  <a:pt x="11924" y="92"/>
                </a:lnTo>
                <a:lnTo>
                  <a:pt x="11924" y="92"/>
                </a:lnTo>
                <a:lnTo>
                  <a:pt x="11926" y="113"/>
                </a:lnTo>
                <a:lnTo>
                  <a:pt x="11927" y="134"/>
                </a:lnTo>
                <a:lnTo>
                  <a:pt x="11926" y="174"/>
                </a:lnTo>
                <a:lnTo>
                  <a:pt x="11922" y="216"/>
                </a:lnTo>
                <a:lnTo>
                  <a:pt x="11917" y="256"/>
                </a:lnTo>
                <a:lnTo>
                  <a:pt x="11910" y="298"/>
                </a:lnTo>
                <a:lnTo>
                  <a:pt x="11903" y="339"/>
                </a:lnTo>
                <a:lnTo>
                  <a:pt x="11886" y="421"/>
                </a:lnTo>
                <a:lnTo>
                  <a:pt x="11886" y="421"/>
                </a:lnTo>
                <a:lnTo>
                  <a:pt x="11881" y="378"/>
                </a:lnTo>
                <a:lnTo>
                  <a:pt x="11873" y="334"/>
                </a:lnTo>
                <a:lnTo>
                  <a:pt x="11873" y="334"/>
                </a:lnTo>
                <a:lnTo>
                  <a:pt x="11873" y="321"/>
                </a:lnTo>
                <a:lnTo>
                  <a:pt x="11873" y="321"/>
                </a:lnTo>
                <a:lnTo>
                  <a:pt x="11845" y="181"/>
                </a:lnTo>
                <a:lnTo>
                  <a:pt x="11845" y="181"/>
                </a:lnTo>
                <a:lnTo>
                  <a:pt x="11846" y="175"/>
                </a:lnTo>
                <a:lnTo>
                  <a:pt x="11846" y="175"/>
                </a:lnTo>
                <a:lnTo>
                  <a:pt x="11844" y="180"/>
                </a:lnTo>
                <a:lnTo>
                  <a:pt x="11844" y="180"/>
                </a:lnTo>
                <a:lnTo>
                  <a:pt x="11826" y="95"/>
                </a:lnTo>
                <a:lnTo>
                  <a:pt x="11826" y="95"/>
                </a:lnTo>
                <a:lnTo>
                  <a:pt x="11828" y="132"/>
                </a:lnTo>
                <a:lnTo>
                  <a:pt x="11827" y="168"/>
                </a:lnTo>
                <a:lnTo>
                  <a:pt x="11826" y="204"/>
                </a:lnTo>
                <a:lnTo>
                  <a:pt x="11822" y="241"/>
                </a:lnTo>
                <a:lnTo>
                  <a:pt x="11822" y="241"/>
                </a:lnTo>
                <a:lnTo>
                  <a:pt x="11812" y="274"/>
                </a:lnTo>
                <a:lnTo>
                  <a:pt x="11801" y="308"/>
                </a:lnTo>
                <a:lnTo>
                  <a:pt x="11792" y="341"/>
                </a:lnTo>
                <a:lnTo>
                  <a:pt x="11784" y="376"/>
                </a:lnTo>
                <a:lnTo>
                  <a:pt x="11779" y="410"/>
                </a:lnTo>
                <a:lnTo>
                  <a:pt x="11775" y="445"/>
                </a:lnTo>
                <a:lnTo>
                  <a:pt x="11775" y="479"/>
                </a:lnTo>
                <a:lnTo>
                  <a:pt x="11775" y="497"/>
                </a:lnTo>
                <a:lnTo>
                  <a:pt x="11777" y="513"/>
                </a:lnTo>
                <a:lnTo>
                  <a:pt x="11777" y="513"/>
                </a:lnTo>
                <a:lnTo>
                  <a:pt x="11774" y="530"/>
                </a:lnTo>
                <a:lnTo>
                  <a:pt x="11774" y="530"/>
                </a:lnTo>
                <a:lnTo>
                  <a:pt x="11773" y="541"/>
                </a:lnTo>
                <a:lnTo>
                  <a:pt x="11773" y="541"/>
                </a:lnTo>
                <a:lnTo>
                  <a:pt x="11767" y="520"/>
                </a:lnTo>
                <a:lnTo>
                  <a:pt x="11760" y="500"/>
                </a:lnTo>
                <a:lnTo>
                  <a:pt x="11760" y="500"/>
                </a:lnTo>
                <a:lnTo>
                  <a:pt x="11756" y="487"/>
                </a:lnTo>
                <a:lnTo>
                  <a:pt x="11755" y="481"/>
                </a:lnTo>
                <a:lnTo>
                  <a:pt x="11754" y="475"/>
                </a:lnTo>
                <a:lnTo>
                  <a:pt x="11754" y="475"/>
                </a:lnTo>
                <a:lnTo>
                  <a:pt x="11754" y="473"/>
                </a:lnTo>
                <a:lnTo>
                  <a:pt x="11751" y="471"/>
                </a:lnTo>
                <a:lnTo>
                  <a:pt x="11750" y="467"/>
                </a:lnTo>
                <a:lnTo>
                  <a:pt x="11749" y="465"/>
                </a:lnTo>
                <a:lnTo>
                  <a:pt x="11749" y="465"/>
                </a:lnTo>
                <a:lnTo>
                  <a:pt x="11731" y="392"/>
                </a:lnTo>
                <a:lnTo>
                  <a:pt x="11724" y="357"/>
                </a:lnTo>
                <a:lnTo>
                  <a:pt x="11718" y="320"/>
                </a:lnTo>
                <a:lnTo>
                  <a:pt x="11714" y="284"/>
                </a:lnTo>
                <a:lnTo>
                  <a:pt x="11714" y="267"/>
                </a:lnTo>
                <a:lnTo>
                  <a:pt x="11714" y="248"/>
                </a:lnTo>
                <a:lnTo>
                  <a:pt x="11716" y="230"/>
                </a:lnTo>
                <a:lnTo>
                  <a:pt x="11718" y="212"/>
                </a:lnTo>
                <a:lnTo>
                  <a:pt x="11720" y="193"/>
                </a:lnTo>
                <a:lnTo>
                  <a:pt x="11725" y="175"/>
                </a:lnTo>
                <a:lnTo>
                  <a:pt x="11725" y="175"/>
                </a:lnTo>
                <a:lnTo>
                  <a:pt x="11704" y="236"/>
                </a:lnTo>
                <a:lnTo>
                  <a:pt x="11693" y="267"/>
                </a:lnTo>
                <a:lnTo>
                  <a:pt x="11684" y="296"/>
                </a:lnTo>
                <a:lnTo>
                  <a:pt x="11684" y="296"/>
                </a:lnTo>
                <a:lnTo>
                  <a:pt x="11682" y="288"/>
                </a:lnTo>
                <a:lnTo>
                  <a:pt x="11682" y="288"/>
                </a:lnTo>
                <a:lnTo>
                  <a:pt x="11682" y="276"/>
                </a:lnTo>
                <a:lnTo>
                  <a:pt x="11682" y="276"/>
                </a:lnTo>
                <a:lnTo>
                  <a:pt x="11635" y="58"/>
                </a:lnTo>
                <a:lnTo>
                  <a:pt x="11635" y="58"/>
                </a:lnTo>
                <a:lnTo>
                  <a:pt x="11636" y="82"/>
                </a:lnTo>
                <a:lnTo>
                  <a:pt x="11636" y="104"/>
                </a:lnTo>
                <a:lnTo>
                  <a:pt x="11636" y="128"/>
                </a:lnTo>
                <a:lnTo>
                  <a:pt x="11635" y="152"/>
                </a:lnTo>
                <a:lnTo>
                  <a:pt x="11631" y="198"/>
                </a:lnTo>
                <a:lnTo>
                  <a:pt x="11626" y="244"/>
                </a:lnTo>
                <a:lnTo>
                  <a:pt x="11617" y="290"/>
                </a:lnTo>
                <a:lnTo>
                  <a:pt x="11609" y="337"/>
                </a:lnTo>
                <a:lnTo>
                  <a:pt x="11591" y="429"/>
                </a:lnTo>
                <a:lnTo>
                  <a:pt x="11591" y="429"/>
                </a:lnTo>
                <a:lnTo>
                  <a:pt x="11586" y="403"/>
                </a:lnTo>
                <a:lnTo>
                  <a:pt x="11582" y="376"/>
                </a:lnTo>
                <a:lnTo>
                  <a:pt x="11579" y="350"/>
                </a:lnTo>
                <a:lnTo>
                  <a:pt x="11577" y="324"/>
                </a:lnTo>
                <a:lnTo>
                  <a:pt x="11577" y="296"/>
                </a:lnTo>
                <a:lnTo>
                  <a:pt x="11578" y="270"/>
                </a:lnTo>
                <a:lnTo>
                  <a:pt x="11582" y="244"/>
                </a:lnTo>
                <a:lnTo>
                  <a:pt x="11588" y="217"/>
                </a:lnTo>
                <a:lnTo>
                  <a:pt x="11588" y="217"/>
                </a:lnTo>
                <a:lnTo>
                  <a:pt x="11563" y="292"/>
                </a:lnTo>
                <a:lnTo>
                  <a:pt x="11563" y="292"/>
                </a:lnTo>
                <a:lnTo>
                  <a:pt x="11562" y="288"/>
                </a:lnTo>
                <a:lnTo>
                  <a:pt x="11562" y="288"/>
                </a:lnTo>
                <a:lnTo>
                  <a:pt x="11562" y="276"/>
                </a:lnTo>
                <a:lnTo>
                  <a:pt x="11562" y="276"/>
                </a:lnTo>
                <a:lnTo>
                  <a:pt x="11514" y="58"/>
                </a:lnTo>
                <a:lnTo>
                  <a:pt x="11514" y="58"/>
                </a:lnTo>
                <a:lnTo>
                  <a:pt x="11515" y="84"/>
                </a:lnTo>
                <a:lnTo>
                  <a:pt x="11516" y="110"/>
                </a:lnTo>
                <a:lnTo>
                  <a:pt x="11515" y="138"/>
                </a:lnTo>
                <a:lnTo>
                  <a:pt x="11514" y="164"/>
                </a:lnTo>
                <a:lnTo>
                  <a:pt x="11512" y="190"/>
                </a:lnTo>
                <a:lnTo>
                  <a:pt x="11508" y="216"/>
                </a:lnTo>
                <a:lnTo>
                  <a:pt x="11501" y="268"/>
                </a:lnTo>
                <a:lnTo>
                  <a:pt x="11492" y="320"/>
                </a:lnTo>
                <a:lnTo>
                  <a:pt x="11482" y="372"/>
                </a:lnTo>
                <a:lnTo>
                  <a:pt x="11471" y="424"/>
                </a:lnTo>
                <a:lnTo>
                  <a:pt x="11462" y="477"/>
                </a:lnTo>
                <a:lnTo>
                  <a:pt x="11462" y="477"/>
                </a:lnTo>
                <a:lnTo>
                  <a:pt x="11458" y="501"/>
                </a:lnTo>
                <a:lnTo>
                  <a:pt x="11456" y="526"/>
                </a:lnTo>
                <a:lnTo>
                  <a:pt x="11452" y="575"/>
                </a:lnTo>
                <a:lnTo>
                  <a:pt x="11452" y="575"/>
                </a:lnTo>
                <a:lnTo>
                  <a:pt x="11443" y="538"/>
                </a:lnTo>
                <a:lnTo>
                  <a:pt x="11431" y="500"/>
                </a:lnTo>
                <a:lnTo>
                  <a:pt x="11431" y="500"/>
                </a:lnTo>
                <a:lnTo>
                  <a:pt x="11426" y="487"/>
                </a:lnTo>
                <a:lnTo>
                  <a:pt x="11425" y="481"/>
                </a:lnTo>
                <a:lnTo>
                  <a:pt x="11425" y="475"/>
                </a:lnTo>
                <a:lnTo>
                  <a:pt x="11425" y="475"/>
                </a:lnTo>
                <a:lnTo>
                  <a:pt x="11425" y="473"/>
                </a:lnTo>
                <a:lnTo>
                  <a:pt x="11423" y="471"/>
                </a:lnTo>
                <a:lnTo>
                  <a:pt x="11423" y="471"/>
                </a:lnTo>
                <a:lnTo>
                  <a:pt x="11403" y="394"/>
                </a:lnTo>
                <a:lnTo>
                  <a:pt x="11403" y="394"/>
                </a:lnTo>
                <a:lnTo>
                  <a:pt x="11398" y="366"/>
                </a:lnTo>
                <a:lnTo>
                  <a:pt x="11392" y="339"/>
                </a:lnTo>
                <a:lnTo>
                  <a:pt x="11388" y="312"/>
                </a:lnTo>
                <a:lnTo>
                  <a:pt x="11386" y="284"/>
                </a:lnTo>
                <a:lnTo>
                  <a:pt x="11386" y="257"/>
                </a:lnTo>
                <a:lnTo>
                  <a:pt x="11387" y="230"/>
                </a:lnTo>
                <a:lnTo>
                  <a:pt x="11391" y="203"/>
                </a:lnTo>
                <a:lnTo>
                  <a:pt x="11397" y="175"/>
                </a:lnTo>
                <a:lnTo>
                  <a:pt x="11397" y="175"/>
                </a:lnTo>
                <a:lnTo>
                  <a:pt x="11379" y="225"/>
                </a:lnTo>
                <a:lnTo>
                  <a:pt x="11362" y="274"/>
                </a:lnTo>
                <a:lnTo>
                  <a:pt x="11347" y="324"/>
                </a:lnTo>
                <a:lnTo>
                  <a:pt x="11341" y="348"/>
                </a:lnTo>
                <a:lnTo>
                  <a:pt x="11335" y="373"/>
                </a:lnTo>
                <a:lnTo>
                  <a:pt x="11331" y="398"/>
                </a:lnTo>
                <a:lnTo>
                  <a:pt x="11328" y="423"/>
                </a:lnTo>
                <a:lnTo>
                  <a:pt x="11326" y="448"/>
                </a:lnTo>
                <a:lnTo>
                  <a:pt x="11326" y="473"/>
                </a:lnTo>
                <a:lnTo>
                  <a:pt x="11327" y="499"/>
                </a:lnTo>
                <a:lnTo>
                  <a:pt x="11329" y="524"/>
                </a:lnTo>
                <a:lnTo>
                  <a:pt x="11333" y="550"/>
                </a:lnTo>
                <a:lnTo>
                  <a:pt x="11340" y="575"/>
                </a:lnTo>
                <a:lnTo>
                  <a:pt x="11340" y="575"/>
                </a:lnTo>
                <a:lnTo>
                  <a:pt x="11339" y="575"/>
                </a:lnTo>
                <a:lnTo>
                  <a:pt x="11331" y="575"/>
                </a:lnTo>
                <a:lnTo>
                  <a:pt x="11331" y="575"/>
                </a:lnTo>
                <a:lnTo>
                  <a:pt x="11322" y="538"/>
                </a:lnTo>
                <a:lnTo>
                  <a:pt x="11310" y="500"/>
                </a:lnTo>
                <a:lnTo>
                  <a:pt x="11310" y="500"/>
                </a:lnTo>
                <a:lnTo>
                  <a:pt x="11307" y="487"/>
                </a:lnTo>
                <a:lnTo>
                  <a:pt x="11305" y="481"/>
                </a:lnTo>
                <a:lnTo>
                  <a:pt x="11304" y="475"/>
                </a:lnTo>
                <a:lnTo>
                  <a:pt x="11304" y="475"/>
                </a:lnTo>
                <a:lnTo>
                  <a:pt x="11304" y="473"/>
                </a:lnTo>
                <a:lnTo>
                  <a:pt x="11302" y="471"/>
                </a:lnTo>
                <a:lnTo>
                  <a:pt x="11301" y="467"/>
                </a:lnTo>
                <a:lnTo>
                  <a:pt x="11299" y="465"/>
                </a:lnTo>
                <a:lnTo>
                  <a:pt x="11299" y="465"/>
                </a:lnTo>
                <a:lnTo>
                  <a:pt x="11282" y="392"/>
                </a:lnTo>
                <a:lnTo>
                  <a:pt x="11275" y="357"/>
                </a:lnTo>
                <a:lnTo>
                  <a:pt x="11269" y="320"/>
                </a:lnTo>
                <a:lnTo>
                  <a:pt x="11265" y="284"/>
                </a:lnTo>
                <a:lnTo>
                  <a:pt x="11265" y="267"/>
                </a:lnTo>
                <a:lnTo>
                  <a:pt x="11265" y="248"/>
                </a:lnTo>
                <a:lnTo>
                  <a:pt x="11266" y="230"/>
                </a:lnTo>
                <a:lnTo>
                  <a:pt x="11269" y="212"/>
                </a:lnTo>
                <a:lnTo>
                  <a:pt x="11272" y="193"/>
                </a:lnTo>
                <a:lnTo>
                  <a:pt x="11276" y="175"/>
                </a:lnTo>
                <a:lnTo>
                  <a:pt x="11276" y="175"/>
                </a:lnTo>
                <a:lnTo>
                  <a:pt x="11259" y="223"/>
                </a:lnTo>
                <a:lnTo>
                  <a:pt x="11242" y="270"/>
                </a:lnTo>
                <a:lnTo>
                  <a:pt x="11228" y="316"/>
                </a:lnTo>
                <a:lnTo>
                  <a:pt x="11222" y="340"/>
                </a:lnTo>
                <a:lnTo>
                  <a:pt x="11216" y="364"/>
                </a:lnTo>
                <a:lnTo>
                  <a:pt x="11216" y="364"/>
                </a:lnTo>
                <a:lnTo>
                  <a:pt x="11186" y="251"/>
                </a:lnTo>
                <a:lnTo>
                  <a:pt x="11186" y="251"/>
                </a:lnTo>
                <a:lnTo>
                  <a:pt x="11187" y="271"/>
                </a:lnTo>
                <a:lnTo>
                  <a:pt x="11188" y="292"/>
                </a:lnTo>
                <a:lnTo>
                  <a:pt x="11187" y="312"/>
                </a:lnTo>
                <a:lnTo>
                  <a:pt x="11186" y="332"/>
                </a:lnTo>
                <a:lnTo>
                  <a:pt x="11181" y="372"/>
                </a:lnTo>
                <a:lnTo>
                  <a:pt x="11174" y="411"/>
                </a:lnTo>
                <a:lnTo>
                  <a:pt x="11174" y="411"/>
                </a:lnTo>
                <a:lnTo>
                  <a:pt x="11167" y="377"/>
                </a:lnTo>
                <a:lnTo>
                  <a:pt x="11159" y="341"/>
                </a:lnTo>
                <a:lnTo>
                  <a:pt x="11155" y="306"/>
                </a:lnTo>
                <a:lnTo>
                  <a:pt x="11151" y="271"/>
                </a:lnTo>
                <a:lnTo>
                  <a:pt x="11150" y="236"/>
                </a:lnTo>
                <a:lnTo>
                  <a:pt x="11150" y="202"/>
                </a:lnTo>
                <a:lnTo>
                  <a:pt x="11151" y="184"/>
                </a:lnTo>
                <a:lnTo>
                  <a:pt x="11154" y="166"/>
                </a:lnTo>
                <a:lnTo>
                  <a:pt x="11157" y="148"/>
                </a:lnTo>
                <a:lnTo>
                  <a:pt x="11161" y="130"/>
                </a:lnTo>
                <a:lnTo>
                  <a:pt x="11161" y="130"/>
                </a:lnTo>
                <a:lnTo>
                  <a:pt x="11142" y="190"/>
                </a:lnTo>
                <a:lnTo>
                  <a:pt x="11124" y="249"/>
                </a:lnTo>
                <a:lnTo>
                  <a:pt x="11117" y="280"/>
                </a:lnTo>
                <a:lnTo>
                  <a:pt x="11110" y="309"/>
                </a:lnTo>
                <a:lnTo>
                  <a:pt x="11103" y="339"/>
                </a:lnTo>
                <a:lnTo>
                  <a:pt x="11098" y="369"/>
                </a:lnTo>
                <a:lnTo>
                  <a:pt x="11098" y="369"/>
                </a:lnTo>
                <a:lnTo>
                  <a:pt x="11065" y="251"/>
                </a:lnTo>
                <a:lnTo>
                  <a:pt x="11065" y="251"/>
                </a:lnTo>
                <a:lnTo>
                  <a:pt x="11066" y="269"/>
                </a:lnTo>
                <a:lnTo>
                  <a:pt x="11067" y="287"/>
                </a:lnTo>
                <a:lnTo>
                  <a:pt x="11066" y="321"/>
                </a:lnTo>
                <a:lnTo>
                  <a:pt x="11062" y="357"/>
                </a:lnTo>
                <a:lnTo>
                  <a:pt x="11056" y="391"/>
                </a:lnTo>
                <a:lnTo>
                  <a:pt x="11049" y="426"/>
                </a:lnTo>
                <a:lnTo>
                  <a:pt x="11042" y="461"/>
                </a:lnTo>
                <a:lnTo>
                  <a:pt x="11024" y="531"/>
                </a:lnTo>
                <a:lnTo>
                  <a:pt x="11024" y="531"/>
                </a:lnTo>
                <a:lnTo>
                  <a:pt x="11015" y="491"/>
                </a:lnTo>
                <a:lnTo>
                  <a:pt x="11003" y="450"/>
                </a:lnTo>
                <a:lnTo>
                  <a:pt x="11003" y="450"/>
                </a:lnTo>
                <a:lnTo>
                  <a:pt x="10999" y="436"/>
                </a:lnTo>
                <a:lnTo>
                  <a:pt x="10998" y="429"/>
                </a:lnTo>
                <a:lnTo>
                  <a:pt x="10998" y="423"/>
                </a:lnTo>
                <a:lnTo>
                  <a:pt x="10998" y="423"/>
                </a:lnTo>
                <a:lnTo>
                  <a:pt x="10997" y="420"/>
                </a:lnTo>
                <a:lnTo>
                  <a:pt x="10997" y="420"/>
                </a:lnTo>
                <a:lnTo>
                  <a:pt x="10997" y="415"/>
                </a:lnTo>
                <a:lnTo>
                  <a:pt x="10997" y="415"/>
                </a:lnTo>
                <a:lnTo>
                  <a:pt x="10969" y="298"/>
                </a:lnTo>
                <a:lnTo>
                  <a:pt x="10969" y="298"/>
                </a:lnTo>
                <a:lnTo>
                  <a:pt x="10965" y="273"/>
                </a:lnTo>
                <a:lnTo>
                  <a:pt x="10961" y="247"/>
                </a:lnTo>
                <a:lnTo>
                  <a:pt x="10959" y="220"/>
                </a:lnTo>
                <a:lnTo>
                  <a:pt x="10958" y="196"/>
                </a:lnTo>
                <a:lnTo>
                  <a:pt x="10959" y="170"/>
                </a:lnTo>
                <a:lnTo>
                  <a:pt x="10960" y="143"/>
                </a:lnTo>
                <a:lnTo>
                  <a:pt x="10964" y="119"/>
                </a:lnTo>
                <a:lnTo>
                  <a:pt x="10969" y="92"/>
                </a:lnTo>
                <a:lnTo>
                  <a:pt x="10969" y="92"/>
                </a:lnTo>
                <a:lnTo>
                  <a:pt x="10952" y="146"/>
                </a:lnTo>
                <a:lnTo>
                  <a:pt x="10935" y="200"/>
                </a:lnTo>
                <a:lnTo>
                  <a:pt x="10920" y="254"/>
                </a:lnTo>
                <a:lnTo>
                  <a:pt x="10914" y="281"/>
                </a:lnTo>
                <a:lnTo>
                  <a:pt x="10908" y="308"/>
                </a:lnTo>
                <a:lnTo>
                  <a:pt x="10905" y="335"/>
                </a:lnTo>
                <a:lnTo>
                  <a:pt x="10901" y="363"/>
                </a:lnTo>
                <a:lnTo>
                  <a:pt x="10899" y="390"/>
                </a:lnTo>
                <a:lnTo>
                  <a:pt x="10897" y="418"/>
                </a:lnTo>
                <a:lnTo>
                  <a:pt x="10899" y="446"/>
                </a:lnTo>
                <a:lnTo>
                  <a:pt x="10901" y="473"/>
                </a:lnTo>
                <a:lnTo>
                  <a:pt x="10905" y="501"/>
                </a:lnTo>
                <a:lnTo>
                  <a:pt x="10910" y="530"/>
                </a:lnTo>
                <a:lnTo>
                  <a:pt x="10910" y="530"/>
                </a:lnTo>
                <a:lnTo>
                  <a:pt x="10907" y="546"/>
                </a:lnTo>
                <a:lnTo>
                  <a:pt x="10907" y="546"/>
                </a:lnTo>
                <a:lnTo>
                  <a:pt x="10902" y="523"/>
                </a:lnTo>
                <a:lnTo>
                  <a:pt x="10896" y="499"/>
                </a:lnTo>
                <a:lnTo>
                  <a:pt x="10890" y="474"/>
                </a:lnTo>
                <a:lnTo>
                  <a:pt x="10882" y="450"/>
                </a:lnTo>
                <a:lnTo>
                  <a:pt x="10882" y="450"/>
                </a:lnTo>
                <a:lnTo>
                  <a:pt x="10878" y="436"/>
                </a:lnTo>
                <a:lnTo>
                  <a:pt x="10877" y="429"/>
                </a:lnTo>
                <a:lnTo>
                  <a:pt x="10877" y="423"/>
                </a:lnTo>
                <a:lnTo>
                  <a:pt x="10877" y="423"/>
                </a:lnTo>
                <a:lnTo>
                  <a:pt x="10876" y="420"/>
                </a:lnTo>
                <a:lnTo>
                  <a:pt x="10875" y="417"/>
                </a:lnTo>
                <a:lnTo>
                  <a:pt x="10872" y="415"/>
                </a:lnTo>
                <a:lnTo>
                  <a:pt x="10872" y="411"/>
                </a:lnTo>
                <a:lnTo>
                  <a:pt x="10872" y="411"/>
                </a:lnTo>
                <a:lnTo>
                  <a:pt x="10855" y="332"/>
                </a:lnTo>
                <a:lnTo>
                  <a:pt x="10848" y="292"/>
                </a:lnTo>
                <a:lnTo>
                  <a:pt x="10842" y="252"/>
                </a:lnTo>
                <a:lnTo>
                  <a:pt x="10838" y="212"/>
                </a:lnTo>
                <a:lnTo>
                  <a:pt x="10838" y="192"/>
                </a:lnTo>
                <a:lnTo>
                  <a:pt x="10838" y="172"/>
                </a:lnTo>
                <a:lnTo>
                  <a:pt x="10839" y="152"/>
                </a:lnTo>
                <a:lnTo>
                  <a:pt x="10840" y="133"/>
                </a:lnTo>
                <a:lnTo>
                  <a:pt x="10844" y="113"/>
                </a:lnTo>
                <a:lnTo>
                  <a:pt x="10849" y="92"/>
                </a:lnTo>
                <a:lnTo>
                  <a:pt x="10849" y="92"/>
                </a:lnTo>
                <a:lnTo>
                  <a:pt x="10831" y="145"/>
                </a:lnTo>
                <a:lnTo>
                  <a:pt x="10816" y="196"/>
                </a:lnTo>
                <a:lnTo>
                  <a:pt x="10801" y="248"/>
                </a:lnTo>
                <a:lnTo>
                  <a:pt x="10795" y="274"/>
                </a:lnTo>
                <a:lnTo>
                  <a:pt x="10789" y="300"/>
                </a:lnTo>
                <a:lnTo>
                  <a:pt x="10789" y="300"/>
                </a:lnTo>
                <a:lnTo>
                  <a:pt x="10759" y="175"/>
                </a:lnTo>
                <a:lnTo>
                  <a:pt x="10759" y="175"/>
                </a:lnTo>
                <a:lnTo>
                  <a:pt x="10760" y="205"/>
                </a:lnTo>
                <a:lnTo>
                  <a:pt x="10760" y="234"/>
                </a:lnTo>
                <a:lnTo>
                  <a:pt x="10759" y="262"/>
                </a:lnTo>
                <a:lnTo>
                  <a:pt x="10755" y="290"/>
                </a:lnTo>
                <a:lnTo>
                  <a:pt x="10752" y="319"/>
                </a:lnTo>
                <a:lnTo>
                  <a:pt x="10747" y="347"/>
                </a:lnTo>
                <a:lnTo>
                  <a:pt x="10736" y="404"/>
                </a:lnTo>
                <a:lnTo>
                  <a:pt x="10736" y="404"/>
                </a:lnTo>
                <a:lnTo>
                  <a:pt x="10735" y="401"/>
                </a:lnTo>
                <a:lnTo>
                  <a:pt x="10735" y="401"/>
                </a:lnTo>
                <a:lnTo>
                  <a:pt x="10717" y="309"/>
                </a:lnTo>
                <a:lnTo>
                  <a:pt x="10710" y="263"/>
                </a:lnTo>
                <a:lnTo>
                  <a:pt x="10704" y="218"/>
                </a:lnTo>
                <a:lnTo>
                  <a:pt x="10701" y="172"/>
                </a:lnTo>
                <a:lnTo>
                  <a:pt x="10701" y="149"/>
                </a:lnTo>
                <a:lnTo>
                  <a:pt x="10701" y="126"/>
                </a:lnTo>
                <a:lnTo>
                  <a:pt x="10702" y="103"/>
                </a:lnTo>
                <a:lnTo>
                  <a:pt x="10704" y="81"/>
                </a:lnTo>
                <a:lnTo>
                  <a:pt x="10706" y="57"/>
                </a:lnTo>
                <a:lnTo>
                  <a:pt x="10711" y="34"/>
                </a:lnTo>
                <a:lnTo>
                  <a:pt x="10711" y="34"/>
                </a:lnTo>
                <a:lnTo>
                  <a:pt x="10696" y="88"/>
                </a:lnTo>
                <a:lnTo>
                  <a:pt x="10682" y="142"/>
                </a:lnTo>
                <a:lnTo>
                  <a:pt x="10667" y="196"/>
                </a:lnTo>
                <a:lnTo>
                  <a:pt x="10657" y="250"/>
                </a:lnTo>
                <a:lnTo>
                  <a:pt x="10657" y="250"/>
                </a:lnTo>
                <a:lnTo>
                  <a:pt x="10638" y="175"/>
                </a:lnTo>
                <a:lnTo>
                  <a:pt x="10638" y="175"/>
                </a:lnTo>
                <a:lnTo>
                  <a:pt x="10639" y="199"/>
                </a:lnTo>
                <a:lnTo>
                  <a:pt x="10639" y="222"/>
                </a:lnTo>
                <a:lnTo>
                  <a:pt x="10639" y="244"/>
                </a:lnTo>
                <a:lnTo>
                  <a:pt x="10638" y="268"/>
                </a:lnTo>
                <a:lnTo>
                  <a:pt x="10635" y="290"/>
                </a:lnTo>
                <a:lnTo>
                  <a:pt x="10632" y="313"/>
                </a:lnTo>
                <a:lnTo>
                  <a:pt x="10625" y="359"/>
                </a:lnTo>
                <a:lnTo>
                  <a:pt x="10615" y="404"/>
                </a:lnTo>
                <a:lnTo>
                  <a:pt x="10604" y="449"/>
                </a:lnTo>
                <a:lnTo>
                  <a:pt x="10595" y="495"/>
                </a:lnTo>
                <a:lnTo>
                  <a:pt x="10585" y="542"/>
                </a:lnTo>
                <a:lnTo>
                  <a:pt x="10585" y="542"/>
                </a:lnTo>
                <a:lnTo>
                  <a:pt x="10584" y="545"/>
                </a:lnTo>
                <a:lnTo>
                  <a:pt x="10584" y="545"/>
                </a:lnTo>
                <a:lnTo>
                  <a:pt x="10580" y="509"/>
                </a:lnTo>
                <a:lnTo>
                  <a:pt x="10572" y="471"/>
                </a:lnTo>
                <a:lnTo>
                  <a:pt x="10564" y="433"/>
                </a:lnTo>
                <a:lnTo>
                  <a:pt x="10553" y="396"/>
                </a:lnTo>
                <a:lnTo>
                  <a:pt x="10553" y="396"/>
                </a:lnTo>
                <a:lnTo>
                  <a:pt x="10553" y="395"/>
                </a:lnTo>
                <a:lnTo>
                  <a:pt x="10553" y="395"/>
                </a:lnTo>
                <a:lnTo>
                  <a:pt x="10549" y="367"/>
                </a:lnTo>
                <a:lnTo>
                  <a:pt x="10549" y="367"/>
                </a:lnTo>
                <a:lnTo>
                  <a:pt x="10549" y="365"/>
                </a:lnTo>
                <a:lnTo>
                  <a:pt x="10549" y="365"/>
                </a:lnTo>
                <a:lnTo>
                  <a:pt x="10548" y="362"/>
                </a:lnTo>
                <a:lnTo>
                  <a:pt x="10548" y="362"/>
                </a:lnTo>
                <a:lnTo>
                  <a:pt x="10548" y="360"/>
                </a:lnTo>
                <a:lnTo>
                  <a:pt x="10548" y="360"/>
                </a:lnTo>
                <a:lnTo>
                  <a:pt x="10548" y="348"/>
                </a:lnTo>
                <a:lnTo>
                  <a:pt x="10548" y="348"/>
                </a:lnTo>
                <a:lnTo>
                  <a:pt x="10517" y="204"/>
                </a:lnTo>
                <a:lnTo>
                  <a:pt x="10517" y="204"/>
                </a:lnTo>
                <a:lnTo>
                  <a:pt x="10513" y="178"/>
                </a:lnTo>
                <a:lnTo>
                  <a:pt x="10511" y="153"/>
                </a:lnTo>
                <a:lnTo>
                  <a:pt x="10510" y="128"/>
                </a:lnTo>
                <a:lnTo>
                  <a:pt x="10508" y="102"/>
                </a:lnTo>
                <a:lnTo>
                  <a:pt x="10510" y="77"/>
                </a:lnTo>
                <a:lnTo>
                  <a:pt x="10512" y="51"/>
                </a:lnTo>
                <a:lnTo>
                  <a:pt x="10514" y="25"/>
                </a:lnTo>
                <a:lnTo>
                  <a:pt x="10520" y="0"/>
                </a:lnTo>
                <a:lnTo>
                  <a:pt x="10520" y="0"/>
                </a:lnTo>
                <a:lnTo>
                  <a:pt x="10502" y="59"/>
                </a:lnTo>
                <a:lnTo>
                  <a:pt x="10486" y="117"/>
                </a:lnTo>
                <a:lnTo>
                  <a:pt x="10472" y="177"/>
                </a:lnTo>
                <a:lnTo>
                  <a:pt x="10465" y="207"/>
                </a:lnTo>
                <a:lnTo>
                  <a:pt x="10460" y="237"/>
                </a:lnTo>
                <a:lnTo>
                  <a:pt x="10455" y="267"/>
                </a:lnTo>
                <a:lnTo>
                  <a:pt x="10451" y="296"/>
                </a:lnTo>
                <a:lnTo>
                  <a:pt x="10449" y="327"/>
                </a:lnTo>
                <a:lnTo>
                  <a:pt x="10449" y="357"/>
                </a:lnTo>
                <a:lnTo>
                  <a:pt x="10449" y="388"/>
                </a:lnTo>
                <a:lnTo>
                  <a:pt x="10451" y="417"/>
                </a:lnTo>
                <a:lnTo>
                  <a:pt x="10455" y="448"/>
                </a:lnTo>
                <a:lnTo>
                  <a:pt x="10461" y="479"/>
                </a:lnTo>
                <a:lnTo>
                  <a:pt x="10461" y="479"/>
                </a:lnTo>
                <a:lnTo>
                  <a:pt x="10457" y="498"/>
                </a:lnTo>
                <a:lnTo>
                  <a:pt x="10457" y="498"/>
                </a:lnTo>
                <a:lnTo>
                  <a:pt x="10453" y="472"/>
                </a:lnTo>
                <a:lnTo>
                  <a:pt x="10447" y="447"/>
                </a:lnTo>
                <a:lnTo>
                  <a:pt x="10441" y="421"/>
                </a:lnTo>
                <a:lnTo>
                  <a:pt x="10434" y="396"/>
                </a:lnTo>
                <a:lnTo>
                  <a:pt x="10434" y="396"/>
                </a:lnTo>
                <a:lnTo>
                  <a:pt x="10430" y="380"/>
                </a:lnTo>
                <a:lnTo>
                  <a:pt x="10429" y="372"/>
                </a:lnTo>
                <a:lnTo>
                  <a:pt x="10428" y="365"/>
                </a:lnTo>
                <a:lnTo>
                  <a:pt x="10428" y="365"/>
                </a:lnTo>
                <a:lnTo>
                  <a:pt x="10427" y="362"/>
                </a:lnTo>
                <a:lnTo>
                  <a:pt x="10425" y="358"/>
                </a:lnTo>
                <a:lnTo>
                  <a:pt x="10423" y="356"/>
                </a:lnTo>
                <a:lnTo>
                  <a:pt x="10423" y="352"/>
                </a:lnTo>
                <a:lnTo>
                  <a:pt x="10423" y="352"/>
                </a:lnTo>
                <a:lnTo>
                  <a:pt x="10405" y="264"/>
                </a:lnTo>
                <a:lnTo>
                  <a:pt x="10398" y="220"/>
                </a:lnTo>
                <a:lnTo>
                  <a:pt x="10392" y="177"/>
                </a:lnTo>
                <a:lnTo>
                  <a:pt x="10389" y="132"/>
                </a:lnTo>
                <a:lnTo>
                  <a:pt x="10389" y="110"/>
                </a:lnTo>
                <a:lnTo>
                  <a:pt x="10389" y="88"/>
                </a:lnTo>
                <a:lnTo>
                  <a:pt x="10390" y="66"/>
                </a:lnTo>
                <a:lnTo>
                  <a:pt x="10392" y="44"/>
                </a:lnTo>
                <a:lnTo>
                  <a:pt x="10395" y="21"/>
                </a:lnTo>
                <a:lnTo>
                  <a:pt x="10399" y="0"/>
                </a:lnTo>
                <a:lnTo>
                  <a:pt x="10399" y="0"/>
                </a:lnTo>
                <a:lnTo>
                  <a:pt x="10383" y="57"/>
                </a:lnTo>
                <a:lnTo>
                  <a:pt x="10366" y="114"/>
                </a:lnTo>
                <a:lnTo>
                  <a:pt x="10352" y="172"/>
                </a:lnTo>
                <a:lnTo>
                  <a:pt x="10346" y="200"/>
                </a:lnTo>
                <a:lnTo>
                  <a:pt x="10340" y="230"/>
                </a:lnTo>
                <a:lnTo>
                  <a:pt x="10340" y="230"/>
                </a:lnTo>
                <a:lnTo>
                  <a:pt x="10309" y="92"/>
                </a:lnTo>
                <a:lnTo>
                  <a:pt x="10309" y="92"/>
                </a:lnTo>
                <a:lnTo>
                  <a:pt x="10310" y="132"/>
                </a:lnTo>
                <a:lnTo>
                  <a:pt x="10310" y="171"/>
                </a:lnTo>
                <a:lnTo>
                  <a:pt x="10307" y="211"/>
                </a:lnTo>
                <a:lnTo>
                  <a:pt x="10302" y="250"/>
                </a:lnTo>
                <a:lnTo>
                  <a:pt x="10296" y="289"/>
                </a:lnTo>
                <a:lnTo>
                  <a:pt x="10289" y="328"/>
                </a:lnTo>
                <a:lnTo>
                  <a:pt x="10274" y="407"/>
                </a:lnTo>
                <a:lnTo>
                  <a:pt x="10274" y="407"/>
                </a:lnTo>
                <a:lnTo>
                  <a:pt x="10270" y="383"/>
                </a:lnTo>
                <a:lnTo>
                  <a:pt x="10266" y="359"/>
                </a:lnTo>
                <a:lnTo>
                  <a:pt x="10264" y="335"/>
                </a:lnTo>
                <a:lnTo>
                  <a:pt x="10264" y="312"/>
                </a:lnTo>
                <a:lnTo>
                  <a:pt x="10264" y="288"/>
                </a:lnTo>
                <a:lnTo>
                  <a:pt x="10265" y="264"/>
                </a:lnTo>
                <a:lnTo>
                  <a:pt x="10269" y="241"/>
                </a:lnTo>
                <a:lnTo>
                  <a:pt x="10275" y="217"/>
                </a:lnTo>
                <a:lnTo>
                  <a:pt x="10275" y="217"/>
                </a:lnTo>
                <a:lnTo>
                  <a:pt x="10256" y="271"/>
                </a:lnTo>
                <a:lnTo>
                  <a:pt x="10238" y="326"/>
                </a:lnTo>
                <a:lnTo>
                  <a:pt x="10238" y="326"/>
                </a:lnTo>
                <a:lnTo>
                  <a:pt x="10236" y="314"/>
                </a:lnTo>
                <a:lnTo>
                  <a:pt x="10236" y="314"/>
                </a:lnTo>
                <a:lnTo>
                  <a:pt x="10236" y="301"/>
                </a:lnTo>
                <a:lnTo>
                  <a:pt x="10236" y="301"/>
                </a:lnTo>
                <a:lnTo>
                  <a:pt x="10188" y="92"/>
                </a:lnTo>
                <a:lnTo>
                  <a:pt x="10188" y="92"/>
                </a:lnTo>
                <a:lnTo>
                  <a:pt x="10189" y="117"/>
                </a:lnTo>
                <a:lnTo>
                  <a:pt x="10191" y="142"/>
                </a:lnTo>
                <a:lnTo>
                  <a:pt x="10189" y="168"/>
                </a:lnTo>
                <a:lnTo>
                  <a:pt x="10188" y="193"/>
                </a:lnTo>
                <a:lnTo>
                  <a:pt x="10186" y="218"/>
                </a:lnTo>
                <a:lnTo>
                  <a:pt x="10182" y="243"/>
                </a:lnTo>
                <a:lnTo>
                  <a:pt x="10175" y="294"/>
                </a:lnTo>
                <a:lnTo>
                  <a:pt x="10166" y="344"/>
                </a:lnTo>
                <a:lnTo>
                  <a:pt x="10156" y="395"/>
                </a:lnTo>
                <a:lnTo>
                  <a:pt x="10146" y="445"/>
                </a:lnTo>
                <a:lnTo>
                  <a:pt x="10136" y="495"/>
                </a:lnTo>
                <a:lnTo>
                  <a:pt x="10136" y="495"/>
                </a:lnTo>
                <a:lnTo>
                  <a:pt x="10130" y="541"/>
                </a:lnTo>
                <a:lnTo>
                  <a:pt x="10130" y="541"/>
                </a:lnTo>
                <a:lnTo>
                  <a:pt x="10127" y="527"/>
                </a:lnTo>
                <a:lnTo>
                  <a:pt x="10127" y="527"/>
                </a:lnTo>
                <a:lnTo>
                  <a:pt x="10128" y="504"/>
                </a:lnTo>
                <a:lnTo>
                  <a:pt x="10128" y="480"/>
                </a:lnTo>
                <a:lnTo>
                  <a:pt x="10127" y="455"/>
                </a:lnTo>
                <a:lnTo>
                  <a:pt x="10124" y="431"/>
                </a:lnTo>
                <a:lnTo>
                  <a:pt x="10122" y="408"/>
                </a:lnTo>
                <a:lnTo>
                  <a:pt x="10119" y="383"/>
                </a:lnTo>
                <a:lnTo>
                  <a:pt x="10111" y="334"/>
                </a:lnTo>
                <a:lnTo>
                  <a:pt x="10111" y="334"/>
                </a:lnTo>
                <a:lnTo>
                  <a:pt x="10111" y="321"/>
                </a:lnTo>
                <a:lnTo>
                  <a:pt x="10111" y="321"/>
                </a:lnTo>
                <a:lnTo>
                  <a:pt x="10081" y="181"/>
                </a:lnTo>
                <a:lnTo>
                  <a:pt x="10081" y="181"/>
                </a:lnTo>
                <a:lnTo>
                  <a:pt x="10083" y="175"/>
                </a:lnTo>
                <a:lnTo>
                  <a:pt x="10083" y="175"/>
                </a:lnTo>
                <a:lnTo>
                  <a:pt x="10081" y="180"/>
                </a:lnTo>
                <a:lnTo>
                  <a:pt x="10081" y="180"/>
                </a:lnTo>
                <a:lnTo>
                  <a:pt x="10064" y="95"/>
                </a:lnTo>
                <a:lnTo>
                  <a:pt x="10064" y="95"/>
                </a:lnTo>
                <a:lnTo>
                  <a:pt x="10065" y="132"/>
                </a:lnTo>
                <a:lnTo>
                  <a:pt x="10065" y="168"/>
                </a:lnTo>
                <a:lnTo>
                  <a:pt x="10064" y="204"/>
                </a:lnTo>
                <a:lnTo>
                  <a:pt x="10060" y="241"/>
                </a:lnTo>
                <a:lnTo>
                  <a:pt x="10060" y="241"/>
                </a:lnTo>
                <a:lnTo>
                  <a:pt x="10048" y="274"/>
                </a:lnTo>
                <a:lnTo>
                  <a:pt x="10039" y="308"/>
                </a:lnTo>
                <a:lnTo>
                  <a:pt x="10029" y="341"/>
                </a:lnTo>
                <a:lnTo>
                  <a:pt x="10022" y="376"/>
                </a:lnTo>
                <a:lnTo>
                  <a:pt x="10016" y="410"/>
                </a:lnTo>
                <a:lnTo>
                  <a:pt x="10013" y="445"/>
                </a:lnTo>
                <a:lnTo>
                  <a:pt x="10012" y="479"/>
                </a:lnTo>
                <a:lnTo>
                  <a:pt x="10013" y="497"/>
                </a:lnTo>
                <a:lnTo>
                  <a:pt x="10014" y="513"/>
                </a:lnTo>
                <a:lnTo>
                  <a:pt x="10014" y="513"/>
                </a:lnTo>
                <a:lnTo>
                  <a:pt x="10012" y="530"/>
                </a:lnTo>
                <a:lnTo>
                  <a:pt x="10012" y="530"/>
                </a:lnTo>
                <a:lnTo>
                  <a:pt x="10010" y="541"/>
                </a:lnTo>
                <a:lnTo>
                  <a:pt x="10010" y="541"/>
                </a:lnTo>
                <a:lnTo>
                  <a:pt x="10003" y="520"/>
                </a:lnTo>
                <a:lnTo>
                  <a:pt x="9996" y="500"/>
                </a:lnTo>
                <a:lnTo>
                  <a:pt x="9996" y="500"/>
                </a:lnTo>
                <a:lnTo>
                  <a:pt x="9993" y="487"/>
                </a:lnTo>
                <a:lnTo>
                  <a:pt x="9991" y="481"/>
                </a:lnTo>
                <a:lnTo>
                  <a:pt x="9991" y="475"/>
                </a:lnTo>
                <a:lnTo>
                  <a:pt x="9991" y="475"/>
                </a:lnTo>
                <a:lnTo>
                  <a:pt x="9990" y="473"/>
                </a:lnTo>
                <a:lnTo>
                  <a:pt x="9989" y="471"/>
                </a:lnTo>
                <a:lnTo>
                  <a:pt x="9987" y="467"/>
                </a:lnTo>
                <a:lnTo>
                  <a:pt x="9987" y="465"/>
                </a:lnTo>
                <a:lnTo>
                  <a:pt x="9987" y="465"/>
                </a:lnTo>
                <a:lnTo>
                  <a:pt x="9969" y="392"/>
                </a:lnTo>
                <a:lnTo>
                  <a:pt x="9962" y="357"/>
                </a:lnTo>
                <a:lnTo>
                  <a:pt x="9956" y="320"/>
                </a:lnTo>
                <a:lnTo>
                  <a:pt x="9952" y="284"/>
                </a:lnTo>
                <a:lnTo>
                  <a:pt x="9952" y="267"/>
                </a:lnTo>
                <a:lnTo>
                  <a:pt x="9952" y="248"/>
                </a:lnTo>
                <a:lnTo>
                  <a:pt x="9953" y="230"/>
                </a:lnTo>
                <a:lnTo>
                  <a:pt x="9955" y="212"/>
                </a:lnTo>
                <a:lnTo>
                  <a:pt x="9958" y="193"/>
                </a:lnTo>
                <a:lnTo>
                  <a:pt x="9963" y="175"/>
                </a:lnTo>
                <a:lnTo>
                  <a:pt x="9963" y="175"/>
                </a:lnTo>
                <a:lnTo>
                  <a:pt x="9940" y="236"/>
                </a:lnTo>
                <a:lnTo>
                  <a:pt x="9931" y="267"/>
                </a:lnTo>
                <a:lnTo>
                  <a:pt x="9921" y="296"/>
                </a:lnTo>
                <a:lnTo>
                  <a:pt x="9921" y="296"/>
                </a:lnTo>
                <a:lnTo>
                  <a:pt x="9919" y="288"/>
                </a:lnTo>
                <a:lnTo>
                  <a:pt x="9919" y="288"/>
                </a:lnTo>
                <a:lnTo>
                  <a:pt x="9919" y="276"/>
                </a:lnTo>
                <a:lnTo>
                  <a:pt x="9919" y="276"/>
                </a:lnTo>
                <a:lnTo>
                  <a:pt x="9873" y="58"/>
                </a:lnTo>
                <a:lnTo>
                  <a:pt x="9873" y="58"/>
                </a:lnTo>
                <a:lnTo>
                  <a:pt x="9874" y="82"/>
                </a:lnTo>
                <a:lnTo>
                  <a:pt x="9874" y="104"/>
                </a:lnTo>
                <a:lnTo>
                  <a:pt x="9874" y="128"/>
                </a:lnTo>
                <a:lnTo>
                  <a:pt x="9873" y="152"/>
                </a:lnTo>
                <a:lnTo>
                  <a:pt x="9869" y="198"/>
                </a:lnTo>
                <a:lnTo>
                  <a:pt x="9862" y="244"/>
                </a:lnTo>
                <a:lnTo>
                  <a:pt x="9855" y="290"/>
                </a:lnTo>
                <a:lnTo>
                  <a:pt x="9847" y="337"/>
                </a:lnTo>
                <a:lnTo>
                  <a:pt x="9829" y="429"/>
                </a:lnTo>
                <a:lnTo>
                  <a:pt x="9829" y="429"/>
                </a:lnTo>
                <a:lnTo>
                  <a:pt x="9824" y="403"/>
                </a:lnTo>
                <a:lnTo>
                  <a:pt x="9819" y="376"/>
                </a:lnTo>
                <a:lnTo>
                  <a:pt x="9816" y="350"/>
                </a:lnTo>
                <a:lnTo>
                  <a:pt x="9815" y="324"/>
                </a:lnTo>
                <a:lnTo>
                  <a:pt x="9815" y="296"/>
                </a:lnTo>
                <a:lnTo>
                  <a:pt x="9816" y="270"/>
                </a:lnTo>
                <a:lnTo>
                  <a:pt x="9819" y="244"/>
                </a:lnTo>
                <a:lnTo>
                  <a:pt x="9825" y="217"/>
                </a:lnTo>
                <a:lnTo>
                  <a:pt x="9825" y="217"/>
                </a:lnTo>
                <a:lnTo>
                  <a:pt x="9799" y="292"/>
                </a:lnTo>
                <a:lnTo>
                  <a:pt x="9799" y="292"/>
                </a:lnTo>
                <a:lnTo>
                  <a:pt x="9799" y="288"/>
                </a:lnTo>
                <a:lnTo>
                  <a:pt x="9799" y="288"/>
                </a:lnTo>
                <a:lnTo>
                  <a:pt x="9799" y="276"/>
                </a:lnTo>
                <a:lnTo>
                  <a:pt x="9799" y="276"/>
                </a:lnTo>
                <a:lnTo>
                  <a:pt x="9752" y="58"/>
                </a:lnTo>
                <a:lnTo>
                  <a:pt x="9752" y="58"/>
                </a:lnTo>
                <a:lnTo>
                  <a:pt x="9753" y="84"/>
                </a:lnTo>
                <a:lnTo>
                  <a:pt x="9753" y="110"/>
                </a:lnTo>
                <a:lnTo>
                  <a:pt x="9753" y="138"/>
                </a:lnTo>
                <a:lnTo>
                  <a:pt x="9752" y="164"/>
                </a:lnTo>
                <a:lnTo>
                  <a:pt x="9749" y="190"/>
                </a:lnTo>
                <a:lnTo>
                  <a:pt x="9746" y="216"/>
                </a:lnTo>
                <a:lnTo>
                  <a:pt x="9739" y="268"/>
                </a:lnTo>
                <a:lnTo>
                  <a:pt x="9729" y="320"/>
                </a:lnTo>
                <a:lnTo>
                  <a:pt x="9719" y="372"/>
                </a:lnTo>
                <a:lnTo>
                  <a:pt x="9709" y="424"/>
                </a:lnTo>
                <a:lnTo>
                  <a:pt x="9700" y="477"/>
                </a:lnTo>
                <a:lnTo>
                  <a:pt x="9700" y="477"/>
                </a:lnTo>
                <a:lnTo>
                  <a:pt x="9696" y="501"/>
                </a:lnTo>
                <a:lnTo>
                  <a:pt x="9694" y="526"/>
                </a:lnTo>
                <a:lnTo>
                  <a:pt x="9690" y="575"/>
                </a:lnTo>
                <a:lnTo>
                  <a:pt x="9690" y="575"/>
                </a:lnTo>
                <a:lnTo>
                  <a:pt x="9690" y="575"/>
                </a:lnTo>
                <a:lnTo>
                  <a:pt x="9681" y="538"/>
                </a:lnTo>
                <a:lnTo>
                  <a:pt x="9668" y="500"/>
                </a:lnTo>
                <a:lnTo>
                  <a:pt x="9668" y="500"/>
                </a:lnTo>
                <a:lnTo>
                  <a:pt x="9664" y="487"/>
                </a:lnTo>
                <a:lnTo>
                  <a:pt x="9663" y="481"/>
                </a:lnTo>
                <a:lnTo>
                  <a:pt x="9663" y="475"/>
                </a:lnTo>
                <a:lnTo>
                  <a:pt x="9663" y="475"/>
                </a:lnTo>
                <a:lnTo>
                  <a:pt x="9662" y="473"/>
                </a:lnTo>
                <a:lnTo>
                  <a:pt x="9660" y="471"/>
                </a:lnTo>
                <a:lnTo>
                  <a:pt x="9660" y="471"/>
                </a:lnTo>
                <a:lnTo>
                  <a:pt x="9640" y="394"/>
                </a:lnTo>
                <a:lnTo>
                  <a:pt x="9640" y="394"/>
                </a:lnTo>
                <a:lnTo>
                  <a:pt x="9634" y="366"/>
                </a:lnTo>
                <a:lnTo>
                  <a:pt x="9630" y="339"/>
                </a:lnTo>
                <a:lnTo>
                  <a:pt x="9626" y="312"/>
                </a:lnTo>
                <a:lnTo>
                  <a:pt x="9624" y="284"/>
                </a:lnTo>
                <a:lnTo>
                  <a:pt x="9623" y="257"/>
                </a:lnTo>
                <a:lnTo>
                  <a:pt x="9624" y="230"/>
                </a:lnTo>
                <a:lnTo>
                  <a:pt x="9627" y="203"/>
                </a:lnTo>
                <a:lnTo>
                  <a:pt x="9633" y="175"/>
                </a:lnTo>
                <a:lnTo>
                  <a:pt x="9633" y="175"/>
                </a:lnTo>
                <a:lnTo>
                  <a:pt x="9617" y="225"/>
                </a:lnTo>
                <a:lnTo>
                  <a:pt x="9599" y="274"/>
                </a:lnTo>
                <a:lnTo>
                  <a:pt x="9585" y="324"/>
                </a:lnTo>
                <a:lnTo>
                  <a:pt x="9579" y="348"/>
                </a:lnTo>
                <a:lnTo>
                  <a:pt x="9573" y="373"/>
                </a:lnTo>
                <a:lnTo>
                  <a:pt x="9568" y="398"/>
                </a:lnTo>
                <a:lnTo>
                  <a:pt x="9566" y="423"/>
                </a:lnTo>
                <a:lnTo>
                  <a:pt x="9563" y="448"/>
                </a:lnTo>
                <a:lnTo>
                  <a:pt x="9562" y="473"/>
                </a:lnTo>
                <a:lnTo>
                  <a:pt x="9563" y="499"/>
                </a:lnTo>
                <a:lnTo>
                  <a:pt x="9566" y="524"/>
                </a:lnTo>
                <a:lnTo>
                  <a:pt x="9570" y="550"/>
                </a:lnTo>
                <a:lnTo>
                  <a:pt x="9576" y="575"/>
                </a:lnTo>
                <a:lnTo>
                  <a:pt x="9576" y="575"/>
                </a:lnTo>
                <a:lnTo>
                  <a:pt x="9576" y="575"/>
                </a:lnTo>
                <a:lnTo>
                  <a:pt x="9569" y="575"/>
                </a:lnTo>
                <a:lnTo>
                  <a:pt x="9569" y="575"/>
                </a:lnTo>
                <a:lnTo>
                  <a:pt x="9560" y="538"/>
                </a:lnTo>
                <a:lnTo>
                  <a:pt x="9547" y="500"/>
                </a:lnTo>
                <a:lnTo>
                  <a:pt x="9547" y="500"/>
                </a:lnTo>
                <a:lnTo>
                  <a:pt x="9543" y="487"/>
                </a:lnTo>
                <a:lnTo>
                  <a:pt x="9542" y="481"/>
                </a:lnTo>
                <a:lnTo>
                  <a:pt x="9542" y="475"/>
                </a:lnTo>
                <a:lnTo>
                  <a:pt x="9542" y="475"/>
                </a:lnTo>
                <a:lnTo>
                  <a:pt x="9541" y="473"/>
                </a:lnTo>
                <a:lnTo>
                  <a:pt x="9540" y="471"/>
                </a:lnTo>
                <a:lnTo>
                  <a:pt x="9537" y="467"/>
                </a:lnTo>
                <a:lnTo>
                  <a:pt x="9537" y="465"/>
                </a:lnTo>
                <a:lnTo>
                  <a:pt x="9537" y="465"/>
                </a:lnTo>
                <a:lnTo>
                  <a:pt x="9519" y="392"/>
                </a:lnTo>
                <a:lnTo>
                  <a:pt x="9512" y="357"/>
                </a:lnTo>
                <a:lnTo>
                  <a:pt x="9506" y="320"/>
                </a:lnTo>
                <a:lnTo>
                  <a:pt x="9503" y="284"/>
                </a:lnTo>
                <a:lnTo>
                  <a:pt x="9503" y="267"/>
                </a:lnTo>
                <a:lnTo>
                  <a:pt x="9503" y="248"/>
                </a:lnTo>
                <a:lnTo>
                  <a:pt x="9504" y="230"/>
                </a:lnTo>
                <a:lnTo>
                  <a:pt x="9505" y="212"/>
                </a:lnTo>
                <a:lnTo>
                  <a:pt x="9509" y="193"/>
                </a:lnTo>
                <a:lnTo>
                  <a:pt x="9513" y="175"/>
                </a:lnTo>
                <a:lnTo>
                  <a:pt x="9513" y="175"/>
                </a:lnTo>
                <a:lnTo>
                  <a:pt x="9496" y="223"/>
                </a:lnTo>
                <a:lnTo>
                  <a:pt x="9480" y="270"/>
                </a:lnTo>
                <a:lnTo>
                  <a:pt x="9466" y="316"/>
                </a:lnTo>
                <a:lnTo>
                  <a:pt x="9460" y="340"/>
                </a:lnTo>
                <a:lnTo>
                  <a:pt x="9454" y="364"/>
                </a:lnTo>
                <a:lnTo>
                  <a:pt x="9454" y="364"/>
                </a:lnTo>
                <a:lnTo>
                  <a:pt x="9423" y="251"/>
                </a:lnTo>
                <a:lnTo>
                  <a:pt x="9423" y="251"/>
                </a:lnTo>
                <a:lnTo>
                  <a:pt x="9424" y="271"/>
                </a:lnTo>
                <a:lnTo>
                  <a:pt x="9424" y="292"/>
                </a:lnTo>
                <a:lnTo>
                  <a:pt x="9424" y="312"/>
                </a:lnTo>
                <a:lnTo>
                  <a:pt x="9423" y="332"/>
                </a:lnTo>
                <a:lnTo>
                  <a:pt x="9417" y="372"/>
                </a:lnTo>
                <a:lnTo>
                  <a:pt x="9410" y="411"/>
                </a:lnTo>
                <a:lnTo>
                  <a:pt x="9410" y="411"/>
                </a:lnTo>
                <a:lnTo>
                  <a:pt x="9403" y="377"/>
                </a:lnTo>
                <a:lnTo>
                  <a:pt x="9397" y="341"/>
                </a:lnTo>
                <a:lnTo>
                  <a:pt x="9392" y="306"/>
                </a:lnTo>
                <a:lnTo>
                  <a:pt x="9389" y="271"/>
                </a:lnTo>
                <a:lnTo>
                  <a:pt x="9387" y="236"/>
                </a:lnTo>
                <a:lnTo>
                  <a:pt x="9388" y="202"/>
                </a:lnTo>
                <a:lnTo>
                  <a:pt x="9389" y="184"/>
                </a:lnTo>
                <a:lnTo>
                  <a:pt x="9391" y="166"/>
                </a:lnTo>
                <a:lnTo>
                  <a:pt x="9394" y="148"/>
                </a:lnTo>
                <a:lnTo>
                  <a:pt x="9397" y="130"/>
                </a:lnTo>
                <a:lnTo>
                  <a:pt x="9397" y="130"/>
                </a:lnTo>
                <a:lnTo>
                  <a:pt x="9379" y="190"/>
                </a:lnTo>
                <a:lnTo>
                  <a:pt x="9362" y="249"/>
                </a:lnTo>
                <a:lnTo>
                  <a:pt x="9353" y="280"/>
                </a:lnTo>
                <a:lnTo>
                  <a:pt x="9346" y="309"/>
                </a:lnTo>
                <a:lnTo>
                  <a:pt x="9340" y="339"/>
                </a:lnTo>
                <a:lnTo>
                  <a:pt x="9334" y="369"/>
                </a:lnTo>
                <a:lnTo>
                  <a:pt x="9334" y="369"/>
                </a:lnTo>
                <a:lnTo>
                  <a:pt x="9302" y="251"/>
                </a:lnTo>
                <a:lnTo>
                  <a:pt x="9302" y="251"/>
                </a:lnTo>
                <a:lnTo>
                  <a:pt x="9304" y="269"/>
                </a:lnTo>
                <a:lnTo>
                  <a:pt x="9304" y="287"/>
                </a:lnTo>
                <a:lnTo>
                  <a:pt x="9304" y="321"/>
                </a:lnTo>
                <a:lnTo>
                  <a:pt x="9300" y="357"/>
                </a:lnTo>
                <a:lnTo>
                  <a:pt x="9294" y="391"/>
                </a:lnTo>
                <a:lnTo>
                  <a:pt x="9287" y="426"/>
                </a:lnTo>
                <a:lnTo>
                  <a:pt x="9279" y="461"/>
                </a:lnTo>
                <a:lnTo>
                  <a:pt x="9262" y="531"/>
                </a:lnTo>
                <a:lnTo>
                  <a:pt x="9262" y="531"/>
                </a:lnTo>
                <a:lnTo>
                  <a:pt x="9253" y="491"/>
                </a:lnTo>
                <a:lnTo>
                  <a:pt x="9241" y="450"/>
                </a:lnTo>
                <a:lnTo>
                  <a:pt x="9241" y="450"/>
                </a:lnTo>
                <a:lnTo>
                  <a:pt x="9237" y="436"/>
                </a:lnTo>
                <a:lnTo>
                  <a:pt x="9236" y="429"/>
                </a:lnTo>
                <a:lnTo>
                  <a:pt x="9235" y="423"/>
                </a:lnTo>
                <a:lnTo>
                  <a:pt x="9235" y="423"/>
                </a:lnTo>
                <a:lnTo>
                  <a:pt x="9234" y="420"/>
                </a:lnTo>
                <a:lnTo>
                  <a:pt x="9234" y="420"/>
                </a:lnTo>
                <a:lnTo>
                  <a:pt x="9234" y="415"/>
                </a:lnTo>
                <a:lnTo>
                  <a:pt x="9234" y="415"/>
                </a:lnTo>
                <a:lnTo>
                  <a:pt x="9206" y="298"/>
                </a:lnTo>
                <a:lnTo>
                  <a:pt x="9206" y="298"/>
                </a:lnTo>
                <a:lnTo>
                  <a:pt x="9203" y="273"/>
                </a:lnTo>
                <a:lnTo>
                  <a:pt x="9199" y="247"/>
                </a:lnTo>
                <a:lnTo>
                  <a:pt x="9197" y="220"/>
                </a:lnTo>
                <a:lnTo>
                  <a:pt x="9196" y="196"/>
                </a:lnTo>
                <a:lnTo>
                  <a:pt x="9196" y="170"/>
                </a:lnTo>
                <a:lnTo>
                  <a:pt x="9198" y="143"/>
                </a:lnTo>
                <a:lnTo>
                  <a:pt x="9202" y="119"/>
                </a:lnTo>
                <a:lnTo>
                  <a:pt x="9206" y="92"/>
                </a:lnTo>
                <a:lnTo>
                  <a:pt x="9206" y="92"/>
                </a:lnTo>
                <a:lnTo>
                  <a:pt x="9188" y="146"/>
                </a:lnTo>
                <a:lnTo>
                  <a:pt x="9172" y="200"/>
                </a:lnTo>
                <a:lnTo>
                  <a:pt x="9158" y="254"/>
                </a:lnTo>
                <a:lnTo>
                  <a:pt x="9152" y="281"/>
                </a:lnTo>
                <a:lnTo>
                  <a:pt x="9146" y="308"/>
                </a:lnTo>
                <a:lnTo>
                  <a:pt x="9141" y="335"/>
                </a:lnTo>
                <a:lnTo>
                  <a:pt x="9137" y="363"/>
                </a:lnTo>
                <a:lnTo>
                  <a:pt x="9136" y="390"/>
                </a:lnTo>
                <a:lnTo>
                  <a:pt x="9135" y="418"/>
                </a:lnTo>
                <a:lnTo>
                  <a:pt x="9136" y="446"/>
                </a:lnTo>
                <a:lnTo>
                  <a:pt x="9139" y="473"/>
                </a:lnTo>
                <a:lnTo>
                  <a:pt x="9142" y="501"/>
                </a:lnTo>
                <a:lnTo>
                  <a:pt x="9148" y="530"/>
                </a:lnTo>
                <a:lnTo>
                  <a:pt x="9148" y="530"/>
                </a:lnTo>
                <a:lnTo>
                  <a:pt x="9145" y="546"/>
                </a:lnTo>
                <a:lnTo>
                  <a:pt x="9145" y="546"/>
                </a:lnTo>
                <a:lnTo>
                  <a:pt x="9140" y="523"/>
                </a:lnTo>
                <a:lnTo>
                  <a:pt x="9134" y="499"/>
                </a:lnTo>
                <a:lnTo>
                  <a:pt x="9127" y="474"/>
                </a:lnTo>
                <a:lnTo>
                  <a:pt x="9120" y="450"/>
                </a:lnTo>
                <a:lnTo>
                  <a:pt x="9120" y="450"/>
                </a:lnTo>
                <a:lnTo>
                  <a:pt x="9116" y="436"/>
                </a:lnTo>
                <a:lnTo>
                  <a:pt x="9115" y="429"/>
                </a:lnTo>
                <a:lnTo>
                  <a:pt x="9115" y="423"/>
                </a:lnTo>
                <a:lnTo>
                  <a:pt x="9115" y="423"/>
                </a:lnTo>
                <a:lnTo>
                  <a:pt x="9114" y="420"/>
                </a:lnTo>
                <a:lnTo>
                  <a:pt x="9111" y="417"/>
                </a:lnTo>
                <a:lnTo>
                  <a:pt x="9110" y="415"/>
                </a:lnTo>
                <a:lnTo>
                  <a:pt x="9109" y="411"/>
                </a:lnTo>
                <a:lnTo>
                  <a:pt x="9109" y="411"/>
                </a:lnTo>
                <a:lnTo>
                  <a:pt x="9092" y="332"/>
                </a:lnTo>
                <a:lnTo>
                  <a:pt x="9084" y="292"/>
                </a:lnTo>
                <a:lnTo>
                  <a:pt x="9079" y="252"/>
                </a:lnTo>
                <a:lnTo>
                  <a:pt x="9076" y="212"/>
                </a:lnTo>
                <a:lnTo>
                  <a:pt x="9075" y="192"/>
                </a:lnTo>
                <a:lnTo>
                  <a:pt x="9075" y="172"/>
                </a:lnTo>
                <a:lnTo>
                  <a:pt x="9076" y="152"/>
                </a:lnTo>
                <a:lnTo>
                  <a:pt x="9078" y="133"/>
                </a:lnTo>
                <a:lnTo>
                  <a:pt x="9082" y="113"/>
                </a:lnTo>
                <a:lnTo>
                  <a:pt x="9085" y="92"/>
                </a:lnTo>
                <a:lnTo>
                  <a:pt x="9085" y="92"/>
                </a:lnTo>
                <a:lnTo>
                  <a:pt x="9069" y="145"/>
                </a:lnTo>
                <a:lnTo>
                  <a:pt x="9053" y="196"/>
                </a:lnTo>
                <a:lnTo>
                  <a:pt x="9038" y="248"/>
                </a:lnTo>
                <a:lnTo>
                  <a:pt x="9032" y="274"/>
                </a:lnTo>
                <a:lnTo>
                  <a:pt x="9027" y="300"/>
                </a:lnTo>
                <a:lnTo>
                  <a:pt x="9027" y="300"/>
                </a:lnTo>
                <a:lnTo>
                  <a:pt x="8995" y="175"/>
                </a:lnTo>
                <a:lnTo>
                  <a:pt x="8995" y="175"/>
                </a:lnTo>
                <a:lnTo>
                  <a:pt x="8998" y="205"/>
                </a:lnTo>
                <a:lnTo>
                  <a:pt x="8998" y="234"/>
                </a:lnTo>
                <a:lnTo>
                  <a:pt x="8995" y="262"/>
                </a:lnTo>
                <a:lnTo>
                  <a:pt x="8993" y="290"/>
                </a:lnTo>
                <a:lnTo>
                  <a:pt x="8989" y="319"/>
                </a:lnTo>
                <a:lnTo>
                  <a:pt x="8985" y="347"/>
                </a:lnTo>
                <a:lnTo>
                  <a:pt x="8973" y="404"/>
                </a:lnTo>
                <a:lnTo>
                  <a:pt x="8973" y="404"/>
                </a:lnTo>
                <a:lnTo>
                  <a:pt x="8971" y="401"/>
                </a:lnTo>
                <a:lnTo>
                  <a:pt x="8971" y="401"/>
                </a:lnTo>
                <a:lnTo>
                  <a:pt x="8955" y="309"/>
                </a:lnTo>
                <a:lnTo>
                  <a:pt x="8948" y="263"/>
                </a:lnTo>
                <a:lnTo>
                  <a:pt x="8942" y="218"/>
                </a:lnTo>
                <a:lnTo>
                  <a:pt x="8938" y="172"/>
                </a:lnTo>
                <a:lnTo>
                  <a:pt x="8937" y="149"/>
                </a:lnTo>
                <a:lnTo>
                  <a:pt x="8938" y="126"/>
                </a:lnTo>
                <a:lnTo>
                  <a:pt x="8939" y="103"/>
                </a:lnTo>
                <a:lnTo>
                  <a:pt x="8941" y="81"/>
                </a:lnTo>
                <a:lnTo>
                  <a:pt x="8944" y="57"/>
                </a:lnTo>
                <a:lnTo>
                  <a:pt x="8949" y="34"/>
                </a:lnTo>
                <a:lnTo>
                  <a:pt x="8949" y="34"/>
                </a:lnTo>
                <a:lnTo>
                  <a:pt x="8934" y="88"/>
                </a:lnTo>
                <a:lnTo>
                  <a:pt x="8918" y="142"/>
                </a:lnTo>
                <a:lnTo>
                  <a:pt x="8905" y="196"/>
                </a:lnTo>
                <a:lnTo>
                  <a:pt x="8893" y="250"/>
                </a:lnTo>
                <a:lnTo>
                  <a:pt x="8893" y="250"/>
                </a:lnTo>
                <a:lnTo>
                  <a:pt x="8875" y="175"/>
                </a:lnTo>
                <a:lnTo>
                  <a:pt x="8875" y="175"/>
                </a:lnTo>
                <a:lnTo>
                  <a:pt x="8877" y="199"/>
                </a:lnTo>
                <a:lnTo>
                  <a:pt x="8877" y="222"/>
                </a:lnTo>
                <a:lnTo>
                  <a:pt x="8877" y="244"/>
                </a:lnTo>
                <a:lnTo>
                  <a:pt x="8874" y="268"/>
                </a:lnTo>
                <a:lnTo>
                  <a:pt x="8872" y="290"/>
                </a:lnTo>
                <a:lnTo>
                  <a:pt x="8869" y="313"/>
                </a:lnTo>
                <a:lnTo>
                  <a:pt x="8861" y="359"/>
                </a:lnTo>
                <a:lnTo>
                  <a:pt x="8853" y="404"/>
                </a:lnTo>
                <a:lnTo>
                  <a:pt x="8842" y="449"/>
                </a:lnTo>
                <a:lnTo>
                  <a:pt x="8832" y="495"/>
                </a:lnTo>
                <a:lnTo>
                  <a:pt x="8823" y="542"/>
                </a:lnTo>
                <a:lnTo>
                  <a:pt x="8823" y="542"/>
                </a:lnTo>
                <a:lnTo>
                  <a:pt x="8822" y="545"/>
                </a:lnTo>
                <a:lnTo>
                  <a:pt x="8822" y="545"/>
                </a:lnTo>
                <a:lnTo>
                  <a:pt x="8817" y="509"/>
                </a:lnTo>
                <a:lnTo>
                  <a:pt x="8810" y="471"/>
                </a:lnTo>
                <a:lnTo>
                  <a:pt x="8802" y="433"/>
                </a:lnTo>
                <a:lnTo>
                  <a:pt x="8791" y="396"/>
                </a:lnTo>
                <a:lnTo>
                  <a:pt x="8791" y="396"/>
                </a:lnTo>
                <a:lnTo>
                  <a:pt x="8791" y="395"/>
                </a:lnTo>
                <a:lnTo>
                  <a:pt x="8791" y="395"/>
                </a:lnTo>
                <a:lnTo>
                  <a:pt x="8786" y="367"/>
                </a:lnTo>
                <a:lnTo>
                  <a:pt x="8786" y="367"/>
                </a:lnTo>
                <a:lnTo>
                  <a:pt x="8786" y="365"/>
                </a:lnTo>
                <a:lnTo>
                  <a:pt x="8786" y="365"/>
                </a:lnTo>
                <a:lnTo>
                  <a:pt x="8785" y="362"/>
                </a:lnTo>
                <a:lnTo>
                  <a:pt x="8785" y="362"/>
                </a:lnTo>
                <a:lnTo>
                  <a:pt x="8785" y="360"/>
                </a:lnTo>
                <a:lnTo>
                  <a:pt x="8785" y="360"/>
                </a:lnTo>
                <a:lnTo>
                  <a:pt x="8785" y="348"/>
                </a:lnTo>
                <a:lnTo>
                  <a:pt x="8785" y="348"/>
                </a:lnTo>
                <a:lnTo>
                  <a:pt x="8753" y="204"/>
                </a:lnTo>
                <a:lnTo>
                  <a:pt x="8753" y="204"/>
                </a:lnTo>
                <a:lnTo>
                  <a:pt x="8751" y="178"/>
                </a:lnTo>
                <a:lnTo>
                  <a:pt x="8749" y="153"/>
                </a:lnTo>
                <a:lnTo>
                  <a:pt x="8746" y="128"/>
                </a:lnTo>
                <a:lnTo>
                  <a:pt x="8746" y="102"/>
                </a:lnTo>
                <a:lnTo>
                  <a:pt x="8747" y="77"/>
                </a:lnTo>
                <a:lnTo>
                  <a:pt x="8749" y="51"/>
                </a:lnTo>
                <a:lnTo>
                  <a:pt x="8752" y="25"/>
                </a:lnTo>
                <a:lnTo>
                  <a:pt x="8757" y="0"/>
                </a:lnTo>
                <a:lnTo>
                  <a:pt x="8757" y="0"/>
                </a:lnTo>
                <a:lnTo>
                  <a:pt x="8739" y="59"/>
                </a:lnTo>
                <a:lnTo>
                  <a:pt x="8724" y="117"/>
                </a:lnTo>
                <a:lnTo>
                  <a:pt x="8708" y="177"/>
                </a:lnTo>
                <a:lnTo>
                  <a:pt x="8702" y="207"/>
                </a:lnTo>
                <a:lnTo>
                  <a:pt x="8696" y="237"/>
                </a:lnTo>
                <a:lnTo>
                  <a:pt x="8693" y="267"/>
                </a:lnTo>
                <a:lnTo>
                  <a:pt x="8689" y="296"/>
                </a:lnTo>
                <a:lnTo>
                  <a:pt x="8687" y="327"/>
                </a:lnTo>
                <a:lnTo>
                  <a:pt x="8686" y="357"/>
                </a:lnTo>
                <a:lnTo>
                  <a:pt x="8687" y="388"/>
                </a:lnTo>
                <a:lnTo>
                  <a:pt x="8689" y="417"/>
                </a:lnTo>
                <a:lnTo>
                  <a:pt x="8693" y="448"/>
                </a:lnTo>
                <a:lnTo>
                  <a:pt x="8699" y="479"/>
                </a:lnTo>
                <a:lnTo>
                  <a:pt x="8699" y="479"/>
                </a:lnTo>
                <a:lnTo>
                  <a:pt x="8695" y="498"/>
                </a:lnTo>
                <a:lnTo>
                  <a:pt x="8695" y="498"/>
                </a:lnTo>
                <a:lnTo>
                  <a:pt x="8689" y="472"/>
                </a:lnTo>
                <a:lnTo>
                  <a:pt x="8684" y="447"/>
                </a:lnTo>
                <a:lnTo>
                  <a:pt x="8677" y="421"/>
                </a:lnTo>
                <a:lnTo>
                  <a:pt x="8670" y="396"/>
                </a:lnTo>
                <a:lnTo>
                  <a:pt x="8670" y="396"/>
                </a:lnTo>
                <a:lnTo>
                  <a:pt x="8667" y="380"/>
                </a:lnTo>
                <a:lnTo>
                  <a:pt x="8665" y="372"/>
                </a:lnTo>
                <a:lnTo>
                  <a:pt x="8665" y="365"/>
                </a:lnTo>
                <a:lnTo>
                  <a:pt x="8665" y="365"/>
                </a:lnTo>
                <a:lnTo>
                  <a:pt x="8664" y="362"/>
                </a:lnTo>
                <a:lnTo>
                  <a:pt x="8663" y="358"/>
                </a:lnTo>
                <a:lnTo>
                  <a:pt x="8661" y="356"/>
                </a:lnTo>
                <a:lnTo>
                  <a:pt x="8660" y="352"/>
                </a:lnTo>
                <a:lnTo>
                  <a:pt x="8660" y="352"/>
                </a:lnTo>
                <a:lnTo>
                  <a:pt x="8643" y="264"/>
                </a:lnTo>
                <a:lnTo>
                  <a:pt x="8636" y="220"/>
                </a:lnTo>
                <a:lnTo>
                  <a:pt x="8630" y="177"/>
                </a:lnTo>
                <a:lnTo>
                  <a:pt x="8626" y="132"/>
                </a:lnTo>
                <a:lnTo>
                  <a:pt x="8625" y="110"/>
                </a:lnTo>
                <a:lnTo>
                  <a:pt x="8626" y="88"/>
                </a:lnTo>
                <a:lnTo>
                  <a:pt x="8626" y="66"/>
                </a:lnTo>
                <a:lnTo>
                  <a:pt x="8629" y="44"/>
                </a:lnTo>
                <a:lnTo>
                  <a:pt x="8632" y="21"/>
                </a:lnTo>
                <a:lnTo>
                  <a:pt x="8637" y="0"/>
                </a:lnTo>
                <a:lnTo>
                  <a:pt x="8637" y="0"/>
                </a:lnTo>
                <a:lnTo>
                  <a:pt x="8619" y="57"/>
                </a:lnTo>
                <a:lnTo>
                  <a:pt x="8604" y="114"/>
                </a:lnTo>
                <a:lnTo>
                  <a:pt x="8590" y="172"/>
                </a:lnTo>
                <a:lnTo>
                  <a:pt x="8582" y="200"/>
                </a:lnTo>
                <a:lnTo>
                  <a:pt x="8578" y="230"/>
                </a:lnTo>
                <a:lnTo>
                  <a:pt x="8578" y="230"/>
                </a:lnTo>
                <a:lnTo>
                  <a:pt x="8546" y="92"/>
                </a:lnTo>
                <a:lnTo>
                  <a:pt x="8546" y="92"/>
                </a:lnTo>
                <a:lnTo>
                  <a:pt x="8548" y="121"/>
                </a:lnTo>
                <a:lnTo>
                  <a:pt x="8548" y="149"/>
                </a:lnTo>
                <a:lnTo>
                  <a:pt x="8547" y="179"/>
                </a:lnTo>
                <a:lnTo>
                  <a:pt x="8545" y="207"/>
                </a:lnTo>
                <a:lnTo>
                  <a:pt x="8541" y="236"/>
                </a:lnTo>
                <a:lnTo>
                  <a:pt x="8537" y="264"/>
                </a:lnTo>
                <a:lnTo>
                  <a:pt x="8528" y="322"/>
                </a:lnTo>
                <a:lnTo>
                  <a:pt x="8528" y="322"/>
                </a:lnTo>
                <a:lnTo>
                  <a:pt x="8528" y="296"/>
                </a:lnTo>
                <a:lnTo>
                  <a:pt x="8529" y="270"/>
                </a:lnTo>
                <a:lnTo>
                  <a:pt x="8533" y="243"/>
                </a:lnTo>
                <a:lnTo>
                  <a:pt x="8539" y="217"/>
                </a:lnTo>
                <a:lnTo>
                  <a:pt x="8539" y="217"/>
                </a:lnTo>
                <a:lnTo>
                  <a:pt x="8523" y="260"/>
                </a:lnTo>
                <a:lnTo>
                  <a:pt x="8509" y="302"/>
                </a:lnTo>
                <a:lnTo>
                  <a:pt x="8496" y="345"/>
                </a:lnTo>
                <a:lnTo>
                  <a:pt x="8485" y="388"/>
                </a:lnTo>
                <a:lnTo>
                  <a:pt x="8485" y="388"/>
                </a:lnTo>
                <a:lnTo>
                  <a:pt x="8479" y="351"/>
                </a:lnTo>
                <a:lnTo>
                  <a:pt x="8472" y="314"/>
                </a:lnTo>
                <a:lnTo>
                  <a:pt x="8472" y="314"/>
                </a:lnTo>
                <a:lnTo>
                  <a:pt x="8472" y="301"/>
                </a:lnTo>
                <a:lnTo>
                  <a:pt x="8472" y="301"/>
                </a:lnTo>
                <a:lnTo>
                  <a:pt x="8426" y="92"/>
                </a:lnTo>
                <a:lnTo>
                  <a:pt x="8426" y="92"/>
                </a:lnTo>
                <a:lnTo>
                  <a:pt x="8427" y="113"/>
                </a:lnTo>
                <a:lnTo>
                  <a:pt x="8427" y="134"/>
                </a:lnTo>
                <a:lnTo>
                  <a:pt x="8426" y="174"/>
                </a:lnTo>
                <a:lnTo>
                  <a:pt x="8424" y="216"/>
                </a:lnTo>
                <a:lnTo>
                  <a:pt x="8418" y="256"/>
                </a:lnTo>
                <a:lnTo>
                  <a:pt x="8412" y="298"/>
                </a:lnTo>
                <a:lnTo>
                  <a:pt x="8405" y="339"/>
                </a:lnTo>
                <a:lnTo>
                  <a:pt x="8388" y="421"/>
                </a:lnTo>
                <a:lnTo>
                  <a:pt x="8388" y="421"/>
                </a:lnTo>
                <a:lnTo>
                  <a:pt x="8382" y="378"/>
                </a:lnTo>
                <a:lnTo>
                  <a:pt x="8375" y="334"/>
                </a:lnTo>
                <a:lnTo>
                  <a:pt x="8375" y="334"/>
                </a:lnTo>
                <a:lnTo>
                  <a:pt x="8375" y="321"/>
                </a:lnTo>
                <a:lnTo>
                  <a:pt x="8375" y="321"/>
                </a:lnTo>
                <a:lnTo>
                  <a:pt x="8345" y="181"/>
                </a:lnTo>
                <a:lnTo>
                  <a:pt x="8345" y="181"/>
                </a:lnTo>
                <a:lnTo>
                  <a:pt x="8346" y="175"/>
                </a:lnTo>
                <a:lnTo>
                  <a:pt x="8346" y="175"/>
                </a:lnTo>
                <a:lnTo>
                  <a:pt x="8345" y="180"/>
                </a:lnTo>
                <a:lnTo>
                  <a:pt x="8345" y="180"/>
                </a:lnTo>
                <a:lnTo>
                  <a:pt x="8328" y="95"/>
                </a:lnTo>
                <a:lnTo>
                  <a:pt x="8328" y="95"/>
                </a:lnTo>
                <a:lnTo>
                  <a:pt x="8329" y="132"/>
                </a:lnTo>
                <a:lnTo>
                  <a:pt x="8329" y="168"/>
                </a:lnTo>
                <a:lnTo>
                  <a:pt x="8328" y="204"/>
                </a:lnTo>
                <a:lnTo>
                  <a:pt x="8324" y="241"/>
                </a:lnTo>
                <a:lnTo>
                  <a:pt x="8324" y="241"/>
                </a:lnTo>
                <a:lnTo>
                  <a:pt x="8312" y="274"/>
                </a:lnTo>
                <a:lnTo>
                  <a:pt x="8303" y="308"/>
                </a:lnTo>
                <a:lnTo>
                  <a:pt x="8293" y="341"/>
                </a:lnTo>
                <a:lnTo>
                  <a:pt x="8286" y="376"/>
                </a:lnTo>
                <a:lnTo>
                  <a:pt x="8280" y="410"/>
                </a:lnTo>
                <a:lnTo>
                  <a:pt x="8277" y="445"/>
                </a:lnTo>
                <a:lnTo>
                  <a:pt x="8275" y="479"/>
                </a:lnTo>
                <a:lnTo>
                  <a:pt x="8277" y="497"/>
                </a:lnTo>
                <a:lnTo>
                  <a:pt x="8278" y="513"/>
                </a:lnTo>
                <a:lnTo>
                  <a:pt x="8278" y="513"/>
                </a:lnTo>
                <a:lnTo>
                  <a:pt x="8275" y="530"/>
                </a:lnTo>
                <a:lnTo>
                  <a:pt x="8275" y="530"/>
                </a:lnTo>
                <a:lnTo>
                  <a:pt x="8274" y="541"/>
                </a:lnTo>
                <a:lnTo>
                  <a:pt x="8274" y="541"/>
                </a:lnTo>
                <a:lnTo>
                  <a:pt x="8267" y="520"/>
                </a:lnTo>
                <a:lnTo>
                  <a:pt x="8260" y="500"/>
                </a:lnTo>
                <a:lnTo>
                  <a:pt x="8260" y="500"/>
                </a:lnTo>
                <a:lnTo>
                  <a:pt x="8256" y="487"/>
                </a:lnTo>
                <a:lnTo>
                  <a:pt x="8255" y="481"/>
                </a:lnTo>
                <a:lnTo>
                  <a:pt x="8255" y="475"/>
                </a:lnTo>
                <a:lnTo>
                  <a:pt x="8255" y="475"/>
                </a:lnTo>
                <a:lnTo>
                  <a:pt x="8254" y="473"/>
                </a:lnTo>
                <a:lnTo>
                  <a:pt x="8253" y="471"/>
                </a:lnTo>
                <a:lnTo>
                  <a:pt x="8250" y="467"/>
                </a:lnTo>
                <a:lnTo>
                  <a:pt x="8250" y="465"/>
                </a:lnTo>
                <a:lnTo>
                  <a:pt x="8250" y="465"/>
                </a:lnTo>
                <a:lnTo>
                  <a:pt x="8233" y="392"/>
                </a:lnTo>
                <a:lnTo>
                  <a:pt x="8226" y="357"/>
                </a:lnTo>
                <a:lnTo>
                  <a:pt x="8220" y="320"/>
                </a:lnTo>
                <a:lnTo>
                  <a:pt x="8216" y="284"/>
                </a:lnTo>
                <a:lnTo>
                  <a:pt x="8216" y="267"/>
                </a:lnTo>
                <a:lnTo>
                  <a:pt x="8216" y="248"/>
                </a:lnTo>
                <a:lnTo>
                  <a:pt x="8217" y="230"/>
                </a:lnTo>
                <a:lnTo>
                  <a:pt x="8218" y="212"/>
                </a:lnTo>
                <a:lnTo>
                  <a:pt x="8222" y="193"/>
                </a:lnTo>
                <a:lnTo>
                  <a:pt x="8227" y="175"/>
                </a:lnTo>
                <a:lnTo>
                  <a:pt x="8227" y="175"/>
                </a:lnTo>
                <a:lnTo>
                  <a:pt x="8204" y="236"/>
                </a:lnTo>
                <a:lnTo>
                  <a:pt x="8195" y="267"/>
                </a:lnTo>
                <a:lnTo>
                  <a:pt x="8185" y="296"/>
                </a:lnTo>
                <a:lnTo>
                  <a:pt x="8185" y="296"/>
                </a:lnTo>
                <a:lnTo>
                  <a:pt x="8183" y="288"/>
                </a:lnTo>
                <a:lnTo>
                  <a:pt x="8183" y="288"/>
                </a:lnTo>
                <a:lnTo>
                  <a:pt x="8183" y="276"/>
                </a:lnTo>
                <a:lnTo>
                  <a:pt x="8183" y="276"/>
                </a:lnTo>
                <a:lnTo>
                  <a:pt x="8137" y="58"/>
                </a:lnTo>
                <a:lnTo>
                  <a:pt x="8137" y="58"/>
                </a:lnTo>
                <a:lnTo>
                  <a:pt x="8138" y="82"/>
                </a:lnTo>
                <a:lnTo>
                  <a:pt x="8138" y="104"/>
                </a:lnTo>
                <a:lnTo>
                  <a:pt x="8138" y="128"/>
                </a:lnTo>
                <a:lnTo>
                  <a:pt x="8137" y="152"/>
                </a:lnTo>
                <a:lnTo>
                  <a:pt x="8133" y="198"/>
                </a:lnTo>
                <a:lnTo>
                  <a:pt x="8127" y="244"/>
                </a:lnTo>
                <a:lnTo>
                  <a:pt x="8119" y="290"/>
                </a:lnTo>
                <a:lnTo>
                  <a:pt x="8110" y="337"/>
                </a:lnTo>
                <a:lnTo>
                  <a:pt x="8093" y="429"/>
                </a:lnTo>
                <a:lnTo>
                  <a:pt x="8093" y="429"/>
                </a:lnTo>
                <a:lnTo>
                  <a:pt x="8088" y="403"/>
                </a:lnTo>
                <a:lnTo>
                  <a:pt x="8083" y="376"/>
                </a:lnTo>
                <a:lnTo>
                  <a:pt x="8080" y="350"/>
                </a:lnTo>
                <a:lnTo>
                  <a:pt x="8078" y="324"/>
                </a:lnTo>
                <a:lnTo>
                  <a:pt x="8078" y="296"/>
                </a:lnTo>
                <a:lnTo>
                  <a:pt x="8080" y="270"/>
                </a:lnTo>
                <a:lnTo>
                  <a:pt x="8083" y="244"/>
                </a:lnTo>
                <a:lnTo>
                  <a:pt x="8089" y="217"/>
                </a:lnTo>
                <a:lnTo>
                  <a:pt x="8089" y="217"/>
                </a:lnTo>
                <a:lnTo>
                  <a:pt x="8063" y="292"/>
                </a:lnTo>
                <a:lnTo>
                  <a:pt x="8063" y="292"/>
                </a:lnTo>
                <a:lnTo>
                  <a:pt x="8063" y="288"/>
                </a:lnTo>
                <a:lnTo>
                  <a:pt x="8063" y="288"/>
                </a:lnTo>
                <a:lnTo>
                  <a:pt x="8063" y="276"/>
                </a:lnTo>
                <a:lnTo>
                  <a:pt x="8063" y="276"/>
                </a:lnTo>
                <a:lnTo>
                  <a:pt x="8016" y="58"/>
                </a:lnTo>
                <a:lnTo>
                  <a:pt x="8016" y="58"/>
                </a:lnTo>
                <a:lnTo>
                  <a:pt x="8017" y="84"/>
                </a:lnTo>
                <a:lnTo>
                  <a:pt x="8017" y="110"/>
                </a:lnTo>
                <a:lnTo>
                  <a:pt x="8017" y="138"/>
                </a:lnTo>
                <a:lnTo>
                  <a:pt x="8016" y="164"/>
                </a:lnTo>
                <a:lnTo>
                  <a:pt x="8013" y="190"/>
                </a:lnTo>
                <a:lnTo>
                  <a:pt x="8010" y="216"/>
                </a:lnTo>
                <a:lnTo>
                  <a:pt x="8003" y="268"/>
                </a:lnTo>
                <a:lnTo>
                  <a:pt x="7993" y="320"/>
                </a:lnTo>
                <a:lnTo>
                  <a:pt x="7982" y="372"/>
                </a:lnTo>
                <a:lnTo>
                  <a:pt x="7973" y="424"/>
                </a:lnTo>
                <a:lnTo>
                  <a:pt x="7963" y="477"/>
                </a:lnTo>
                <a:lnTo>
                  <a:pt x="7963" y="477"/>
                </a:lnTo>
                <a:lnTo>
                  <a:pt x="7960" y="501"/>
                </a:lnTo>
                <a:lnTo>
                  <a:pt x="7958" y="526"/>
                </a:lnTo>
                <a:lnTo>
                  <a:pt x="7954" y="575"/>
                </a:lnTo>
                <a:lnTo>
                  <a:pt x="7954" y="575"/>
                </a:lnTo>
                <a:lnTo>
                  <a:pt x="7954" y="575"/>
                </a:lnTo>
                <a:lnTo>
                  <a:pt x="7944" y="538"/>
                </a:lnTo>
                <a:lnTo>
                  <a:pt x="7931" y="500"/>
                </a:lnTo>
                <a:lnTo>
                  <a:pt x="7931" y="500"/>
                </a:lnTo>
                <a:lnTo>
                  <a:pt x="7928" y="487"/>
                </a:lnTo>
                <a:lnTo>
                  <a:pt x="7927" y="481"/>
                </a:lnTo>
                <a:lnTo>
                  <a:pt x="7927" y="475"/>
                </a:lnTo>
                <a:lnTo>
                  <a:pt x="7927" y="475"/>
                </a:lnTo>
                <a:lnTo>
                  <a:pt x="7925" y="473"/>
                </a:lnTo>
                <a:lnTo>
                  <a:pt x="7924" y="471"/>
                </a:lnTo>
                <a:lnTo>
                  <a:pt x="7924" y="471"/>
                </a:lnTo>
                <a:lnTo>
                  <a:pt x="7904" y="394"/>
                </a:lnTo>
                <a:lnTo>
                  <a:pt x="7904" y="394"/>
                </a:lnTo>
                <a:lnTo>
                  <a:pt x="7898" y="366"/>
                </a:lnTo>
                <a:lnTo>
                  <a:pt x="7893" y="339"/>
                </a:lnTo>
                <a:lnTo>
                  <a:pt x="7890" y="312"/>
                </a:lnTo>
                <a:lnTo>
                  <a:pt x="7888" y="284"/>
                </a:lnTo>
                <a:lnTo>
                  <a:pt x="7886" y="257"/>
                </a:lnTo>
                <a:lnTo>
                  <a:pt x="7888" y="230"/>
                </a:lnTo>
                <a:lnTo>
                  <a:pt x="7891" y="203"/>
                </a:lnTo>
                <a:lnTo>
                  <a:pt x="7898" y="175"/>
                </a:lnTo>
                <a:lnTo>
                  <a:pt x="7898" y="175"/>
                </a:lnTo>
                <a:lnTo>
                  <a:pt x="7880" y="225"/>
                </a:lnTo>
                <a:lnTo>
                  <a:pt x="7863" y="274"/>
                </a:lnTo>
                <a:lnTo>
                  <a:pt x="7848" y="324"/>
                </a:lnTo>
                <a:lnTo>
                  <a:pt x="7842" y="348"/>
                </a:lnTo>
                <a:lnTo>
                  <a:pt x="7837" y="373"/>
                </a:lnTo>
                <a:lnTo>
                  <a:pt x="7832" y="398"/>
                </a:lnTo>
                <a:lnTo>
                  <a:pt x="7829" y="423"/>
                </a:lnTo>
                <a:lnTo>
                  <a:pt x="7827" y="448"/>
                </a:lnTo>
                <a:lnTo>
                  <a:pt x="7826" y="473"/>
                </a:lnTo>
                <a:lnTo>
                  <a:pt x="7827" y="499"/>
                </a:lnTo>
                <a:lnTo>
                  <a:pt x="7829" y="524"/>
                </a:lnTo>
                <a:lnTo>
                  <a:pt x="7834" y="550"/>
                </a:lnTo>
                <a:lnTo>
                  <a:pt x="7840" y="575"/>
                </a:lnTo>
                <a:lnTo>
                  <a:pt x="7840" y="575"/>
                </a:lnTo>
                <a:lnTo>
                  <a:pt x="7840" y="575"/>
                </a:lnTo>
                <a:lnTo>
                  <a:pt x="7833" y="575"/>
                </a:lnTo>
                <a:lnTo>
                  <a:pt x="7833" y="575"/>
                </a:lnTo>
                <a:lnTo>
                  <a:pt x="7823" y="538"/>
                </a:lnTo>
                <a:lnTo>
                  <a:pt x="7812" y="500"/>
                </a:lnTo>
                <a:lnTo>
                  <a:pt x="7812" y="500"/>
                </a:lnTo>
                <a:lnTo>
                  <a:pt x="7808" y="487"/>
                </a:lnTo>
                <a:lnTo>
                  <a:pt x="7807" y="481"/>
                </a:lnTo>
                <a:lnTo>
                  <a:pt x="7806" y="475"/>
                </a:lnTo>
                <a:lnTo>
                  <a:pt x="7806" y="475"/>
                </a:lnTo>
                <a:lnTo>
                  <a:pt x="7805" y="473"/>
                </a:lnTo>
                <a:lnTo>
                  <a:pt x="7803" y="471"/>
                </a:lnTo>
                <a:lnTo>
                  <a:pt x="7801" y="467"/>
                </a:lnTo>
                <a:lnTo>
                  <a:pt x="7801" y="465"/>
                </a:lnTo>
                <a:lnTo>
                  <a:pt x="7801" y="465"/>
                </a:lnTo>
                <a:lnTo>
                  <a:pt x="7783" y="392"/>
                </a:lnTo>
                <a:lnTo>
                  <a:pt x="7776" y="357"/>
                </a:lnTo>
                <a:lnTo>
                  <a:pt x="7770" y="320"/>
                </a:lnTo>
                <a:lnTo>
                  <a:pt x="7767" y="284"/>
                </a:lnTo>
                <a:lnTo>
                  <a:pt x="7767" y="267"/>
                </a:lnTo>
                <a:lnTo>
                  <a:pt x="7767" y="248"/>
                </a:lnTo>
                <a:lnTo>
                  <a:pt x="7768" y="230"/>
                </a:lnTo>
                <a:lnTo>
                  <a:pt x="7770" y="212"/>
                </a:lnTo>
                <a:lnTo>
                  <a:pt x="7773" y="193"/>
                </a:lnTo>
                <a:lnTo>
                  <a:pt x="7777" y="175"/>
                </a:lnTo>
                <a:lnTo>
                  <a:pt x="7777" y="175"/>
                </a:lnTo>
                <a:lnTo>
                  <a:pt x="7761" y="223"/>
                </a:lnTo>
                <a:lnTo>
                  <a:pt x="7744" y="270"/>
                </a:lnTo>
                <a:lnTo>
                  <a:pt x="7730" y="316"/>
                </a:lnTo>
                <a:lnTo>
                  <a:pt x="7724" y="340"/>
                </a:lnTo>
                <a:lnTo>
                  <a:pt x="7718" y="364"/>
                </a:lnTo>
                <a:lnTo>
                  <a:pt x="7718" y="364"/>
                </a:lnTo>
                <a:lnTo>
                  <a:pt x="7687" y="251"/>
                </a:lnTo>
                <a:lnTo>
                  <a:pt x="7687" y="251"/>
                </a:lnTo>
                <a:lnTo>
                  <a:pt x="7688" y="271"/>
                </a:lnTo>
                <a:lnTo>
                  <a:pt x="7688" y="292"/>
                </a:lnTo>
                <a:lnTo>
                  <a:pt x="7688" y="312"/>
                </a:lnTo>
                <a:lnTo>
                  <a:pt x="7687" y="332"/>
                </a:lnTo>
                <a:lnTo>
                  <a:pt x="7681" y="372"/>
                </a:lnTo>
                <a:lnTo>
                  <a:pt x="7674" y="411"/>
                </a:lnTo>
                <a:lnTo>
                  <a:pt x="7674" y="411"/>
                </a:lnTo>
                <a:lnTo>
                  <a:pt x="7667" y="377"/>
                </a:lnTo>
                <a:lnTo>
                  <a:pt x="7661" y="341"/>
                </a:lnTo>
                <a:lnTo>
                  <a:pt x="7656" y="306"/>
                </a:lnTo>
                <a:lnTo>
                  <a:pt x="7653" y="271"/>
                </a:lnTo>
                <a:lnTo>
                  <a:pt x="7650" y="236"/>
                </a:lnTo>
                <a:lnTo>
                  <a:pt x="7652" y="202"/>
                </a:lnTo>
                <a:lnTo>
                  <a:pt x="7653" y="184"/>
                </a:lnTo>
                <a:lnTo>
                  <a:pt x="7655" y="166"/>
                </a:lnTo>
                <a:lnTo>
                  <a:pt x="7657" y="148"/>
                </a:lnTo>
                <a:lnTo>
                  <a:pt x="7662" y="130"/>
                </a:lnTo>
                <a:lnTo>
                  <a:pt x="7662" y="130"/>
                </a:lnTo>
                <a:lnTo>
                  <a:pt x="7643" y="190"/>
                </a:lnTo>
                <a:lnTo>
                  <a:pt x="7625" y="249"/>
                </a:lnTo>
                <a:lnTo>
                  <a:pt x="7617" y="280"/>
                </a:lnTo>
                <a:lnTo>
                  <a:pt x="7610" y="309"/>
                </a:lnTo>
                <a:lnTo>
                  <a:pt x="7604" y="339"/>
                </a:lnTo>
                <a:lnTo>
                  <a:pt x="7598" y="369"/>
                </a:lnTo>
                <a:lnTo>
                  <a:pt x="7598" y="369"/>
                </a:lnTo>
                <a:lnTo>
                  <a:pt x="7566" y="251"/>
                </a:lnTo>
                <a:lnTo>
                  <a:pt x="7566" y="251"/>
                </a:lnTo>
                <a:lnTo>
                  <a:pt x="7567" y="269"/>
                </a:lnTo>
                <a:lnTo>
                  <a:pt x="7569" y="287"/>
                </a:lnTo>
                <a:lnTo>
                  <a:pt x="7567" y="321"/>
                </a:lnTo>
                <a:lnTo>
                  <a:pt x="7564" y="357"/>
                </a:lnTo>
                <a:lnTo>
                  <a:pt x="7558" y="391"/>
                </a:lnTo>
                <a:lnTo>
                  <a:pt x="7551" y="426"/>
                </a:lnTo>
                <a:lnTo>
                  <a:pt x="7542" y="461"/>
                </a:lnTo>
                <a:lnTo>
                  <a:pt x="7526" y="531"/>
                </a:lnTo>
                <a:lnTo>
                  <a:pt x="7526" y="531"/>
                </a:lnTo>
                <a:lnTo>
                  <a:pt x="7516" y="491"/>
                </a:lnTo>
                <a:lnTo>
                  <a:pt x="7504" y="450"/>
                </a:lnTo>
                <a:lnTo>
                  <a:pt x="7504" y="450"/>
                </a:lnTo>
                <a:lnTo>
                  <a:pt x="7501" y="436"/>
                </a:lnTo>
                <a:lnTo>
                  <a:pt x="7500" y="429"/>
                </a:lnTo>
                <a:lnTo>
                  <a:pt x="7499" y="423"/>
                </a:lnTo>
                <a:lnTo>
                  <a:pt x="7499" y="423"/>
                </a:lnTo>
                <a:lnTo>
                  <a:pt x="7499" y="420"/>
                </a:lnTo>
                <a:lnTo>
                  <a:pt x="7499" y="420"/>
                </a:lnTo>
                <a:lnTo>
                  <a:pt x="7499" y="415"/>
                </a:lnTo>
                <a:lnTo>
                  <a:pt x="7499" y="415"/>
                </a:lnTo>
                <a:lnTo>
                  <a:pt x="7470" y="298"/>
                </a:lnTo>
                <a:lnTo>
                  <a:pt x="7470" y="298"/>
                </a:lnTo>
                <a:lnTo>
                  <a:pt x="7467" y="273"/>
                </a:lnTo>
                <a:lnTo>
                  <a:pt x="7463" y="247"/>
                </a:lnTo>
                <a:lnTo>
                  <a:pt x="7461" y="220"/>
                </a:lnTo>
                <a:lnTo>
                  <a:pt x="7459" y="196"/>
                </a:lnTo>
                <a:lnTo>
                  <a:pt x="7459" y="170"/>
                </a:lnTo>
                <a:lnTo>
                  <a:pt x="7462" y="143"/>
                </a:lnTo>
                <a:lnTo>
                  <a:pt x="7465" y="119"/>
                </a:lnTo>
                <a:lnTo>
                  <a:pt x="7470" y="92"/>
                </a:lnTo>
                <a:lnTo>
                  <a:pt x="7470" y="92"/>
                </a:lnTo>
                <a:lnTo>
                  <a:pt x="7452" y="146"/>
                </a:lnTo>
                <a:lnTo>
                  <a:pt x="7436" y="200"/>
                </a:lnTo>
                <a:lnTo>
                  <a:pt x="7421" y="254"/>
                </a:lnTo>
                <a:lnTo>
                  <a:pt x="7416" y="281"/>
                </a:lnTo>
                <a:lnTo>
                  <a:pt x="7410" y="308"/>
                </a:lnTo>
                <a:lnTo>
                  <a:pt x="7405" y="335"/>
                </a:lnTo>
                <a:lnTo>
                  <a:pt x="7402" y="363"/>
                </a:lnTo>
                <a:lnTo>
                  <a:pt x="7400" y="390"/>
                </a:lnTo>
                <a:lnTo>
                  <a:pt x="7399" y="418"/>
                </a:lnTo>
                <a:lnTo>
                  <a:pt x="7400" y="446"/>
                </a:lnTo>
                <a:lnTo>
                  <a:pt x="7402" y="473"/>
                </a:lnTo>
                <a:lnTo>
                  <a:pt x="7406" y="501"/>
                </a:lnTo>
                <a:lnTo>
                  <a:pt x="7412" y="530"/>
                </a:lnTo>
                <a:lnTo>
                  <a:pt x="7412" y="530"/>
                </a:lnTo>
                <a:lnTo>
                  <a:pt x="7408" y="546"/>
                </a:lnTo>
                <a:lnTo>
                  <a:pt x="7408" y="546"/>
                </a:lnTo>
                <a:lnTo>
                  <a:pt x="7404" y="523"/>
                </a:lnTo>
                <a:lnTo>
                  <a:pt x="7398" y="499"/>
                </a:lnTo>
                <a:lnTo>
                  <a:pt x="7392" y="474"/>
                </a:lnTo>
                <a:lnTo>
                  <a:pt x="7384" y="450"/>
                </a:lnTo>
                <a:lnTo>
                  <a:pt x="7384" y="450"/>
                </a:lnTo>
                <a:lnTo>
                  <a:pt x="7380" y="436"/>
                </a:lnTo>
                <a:lnTo>
                  <a:pt x="7379" y="429"/>
                </a:lnTo>
                <a:lnTo>
                  <a:pt x="7379" y="423"/>
                </a:lnTo>
                <a:lnTo>
                  <a:pt x="7379" y="423"/>
                </a:lnTo>
                <a:lnTo>
                  <a:pt x="7378" y="420"/>
                </a:lnTo>
                <a:lnTo>
                  <a:pt x="7376" y="417"/>
                </a:lnTo>
                <a:lnTo>
                  <a:pt x="7374" y="415"/>
                </a:lnTo>
                <a:lnTo>
                  <a:pt x="7373" y="411"/>
                </a:lnTo>
                <a:lnTo>
                  <a:pt x="7373" y="411"/>
                </a:lnTo>
                <a:lnTo>
                  <a:pt x="7356" y="332"/>
                </a:lnTo>
                <a:lnTo>
                  <a:pt x="7349" y="292"/>
                </a:lnTo>
                <a:lnTo>
                  <a:pt x="7343" y="252"/>
                </a:lnTo>
                <a:lnTo>
                  <a:pt x="7340" y="212"/>
                </a:lnTo>
                <a:lnTo>
                  <a:pt x="7338" y="192"/>
                </a:lnTo>
                <a:lnTo>
                  <a:pt x="7338" y="172"/>
                </a:lnTo>
                <a:lnTo>
                  <a:pt x="7340" y="152"/>
                </a:lnTo>
                <a:lnTo>
                  <a:pt x="7342" y="133"/>
                </a:lnTo>
                <a:lnTo>
                  <a:pt x="7346" y="113"/>
                </a:lnTo>
                <a:lnTo>
                  <a:pt x="7349" y="92"/>
                </a:lnTo>
                <a:lnTo>
                  <a:pt x="7349" y="92"/>
                </a:lnTo>
                <a:lnTo>
                  <a:pt x="7333" y="145"/>
                </a:lnTo>
                <a:lnTo>
                  <a:pt x="7317" y="196"/>
                </a:lnTo>
                <a:lnTo>
                  <a:pt x="7302" y="248"/>
                </a:lnTo>
                <a:lnTo>
                  <a:pt x="7296" y="274"/>
                </a:lnTo>
                <a:lnTo>
                  <a:pt x="7291" y="300"/>
                </a:lnTo>
                <a:lnTo>
                  <a:pt x="7291" y="300"/>
                </a:lnTo>
                <a:lnTo>
                  <a:pt x="7259" y="175"/>
                </a:lnTo>
                <a:lnTo>
                  <a:pt x="7259" y="175"/>
                </a:lnTo>
                <a:lnTo>
                  <a:pt x="7261" y="205"/>
                </a:lnTo>
                <a:lnTo>
                  <a:pt x="7261" y="234"/>
                </a:lnTo>
                <a:lnTo>
                  <a:pt x="7259" y="262"/>
                </a:lnTo>
                <a:lnTo>
                  <a:pt x="7257" y="290"/>
                </a:lnTo>
                <a:lnTo>
                  <a:pt x="7253" y="319"/>
                </a:lnTo>
                <a:lnTo>
                  <a:pt x="7248" y="347"/>
                </a:lnTo>
                <a:lnTo>
                  <a:pt x="7236" y="404"/>
                </a:lnTo>
                <a:lnTo>
                  <a:pt x="7236" y="404"/>
                </a:lnTo>
                <a:lnTo>
                  <a:pt x="7236" y="401"/>
                </a:lnTo>
                <a:lnTo>
                  <a:pt x="7236" y="401"/>
                </a:lnTo>
                <a:lnTo>
                  <a:pt x="7219" y="309"/>
                </a:lnTo>
                <a:lnTo>
                  <a:pt x="7212" y="263"/>
                </a:lnTo>
                <a:lnTo>
                  <a:pt x="7206" y="218"/>
                </a:lnTo>
                <a:lnTo>
                  <a:pt x="7202" y="172"/>
                </a:lnTo>
                <a:lnTo>
                  <a:pt x="7201" y="149"/>
                </a:lnTo>
                <a:lnTo>
                  <a:pt x="7202" y="126"/>
                </a:lnTo>
                <a:lnTo>
                  <a:pt x="7203" y="103"/>
                </a:lnTo>
                <a:lnTo>
                  <a:pt x="7204" y="81"/>
                </a:lnTo>
                <a:lnTo>
                  <a:pt x="7208" y="57"/>
                </a:lnTo>
                <a:lnTo>
                  <a:pt x="7213" y="34"/>
                </a:lnTo>
                <a:lnTo>
                  <a:pt x="7213" y="34"/>
                </a:lnTo>
                <a:lnTo>
                  <a:pt x="7197" y="88"/>
                </a:lnTo>
                <a:lnTo>
                  <a:pt x="7182" y="142"/>
                </a:lnTo>
                <a:lnTo>
                  <a:pt x="7169" y="196"/>
                </a:lnTo>
                <a:lnTo>
                  <a:pt x="7157" y="250"/>
                </a:lnTo>
                <a:lnTo>
                  <a:pt x="7157" y="250"/>
                </a:lnTo>
                <a:lnTo>
                  <a:pt x="7139" y="175"/>
                </a:lnTo>
                <a:lnTo>
                  <a:pt x="7139" y="175"/>
                </a:lnTo>
                <a:lnTo>
                  <a:pt x="7140" y="199"/>
                </a:lnTo>
                <a:lnTo>
                  <a:pt x="7140" y="222"/>
                </a:lnTo>
                <a:lnTo>
                  <a:pt x="7140" y="244"/>
                </a:lnTo>
                <a:lnTo>
                  <a:pt x="7138" y="268"/>
                </a:lnTo>
                <a:lnTo>
                  <a:pt x="7136" y="290"/>
                </a:lnTo>
                <a:lnTo>
                  <a:pt x="7133" y="313"/>
                </a:lnTo>
                <a:lnTo>
                  <a:pt x="7125" y="359"/>
                </a:lnTo>
                <a:lnTo>
                  <a:pt x="7117" y="404"/>
                </a:lnTo>
                <a:lnTo>
                  <a:pt x="7106" y="449"/>
                </a:lnTo>
                <a:lnTo>
                  <a:pt x="7097" y="495"/>
                </a:lnTo>
                <a:lnTo>
                  <a:pt x="7087" y="542"/>
                </a:lnTo>
                <a:lnTo>
                  <a:pt x="7087" y="542"/>
                </a:lnTo>
                <a:lnTo>
                  <a:pt x="7086" y="545"/>
                </a:lnTo>
                <a:lnTo>
                  <a:pt x="7086" y="545"/>
                </a:lnTo>
                <a:lnTo>
                  <a:pt x="7081" y="509"/>
                </a:lnTo>
                <a:lnTo>
                  <a:pt x="7074" y="471"/>
                </a:lnTo>
                <a:lnTo>
                  <a:pt x="7066" y="433"/>
                </a:lnTo>
                <a:lnTo>
                  <a:pt x="7055" y="396"/>
                </a:lnTo>
                <a:lnTo>
                  <a:pt x="7055" y="396"/>
                </a:lnTo>
                <a:lnTo>
                  <a:pt x="7055" y="395"/>
                </a:lnTo>
                <a:lnTo>
                  <a:pt x="7055" y="395"/>
                </a:lnTo>
                <a:lnTo>
                  <a:pt x="7050" y="367"/>
                </a:lnTo>
                <a:lnTo>
                  <a:pt x="7050" y="367"/>
                </a:lnTo>
                <a:lnTo>
                  <a:pt x="7050" y="365"/>
                </a:lnTo>
                <a:lnTo>
                  <a:pt x="7050" y="365"/>
                </a:lnTo>
                <a:lnTo>
                  <a:pt x="7049" y="362"/>
                </a:lnTo>
                <a:lnTo>
                  <a:pt x="7049" y="362"/>
                </a:lnTo>
                <a:lnTo>
                  <a:pt x="7049" y="360"/>
                </a:lnTo>
                <a:lnTo>
                  <a:pt x="7049" y="360"/>
                </a:lnTo>
                <a:lnTo>
                  <a:pt x="7049" y="348"/>
                </a:lnTo>
                <a:lnTo>
                  <a:pt x="7049" y="348"/>
                </a:lnTo>
                <a:lnTo>
                  <a:pt x="7017" y="204"/>
                </a:lnTo>
                <a:lnTo>
                  <a:pt x="7017" y="204"/>
                </a:lnTo>
                <a:lnTo>
                  <a:pt x="7015" y="178"/>
                </a:lnTo>
                <a:lnTo>
                  <a:pt x="7012" y="153"/>
                </a:lnTo>
                <a:lnTo>
                  <a:pt x="7010" y="128"/>
                </a:lnTo>
                <a:lnTo>
                  <a:pt x="7010" y="102"/>
                </a:lnTo>
                <a:lnTo>
                  <a:pt x="7011" y="77"/>
                </a:lnTo>
                <a:lnTo>
                  <a:pt x="7012" y="51"/>
                </a:lnTo>
                <a:lnTo>
                  <a:pt x="7016" y="25"/>
                </a:lnTo>
                <a:lnTo>
                  <a:pt x="7021" y="0"/>
                </a:lnTo>
                <a:lnTo>
                  <a:pt x="7021" y="0"/>
                </a:lnTo>
                <a:lnTo>
                  <a:pt x="7004" y="59"/>
                </a:lnTo>
                <a:lnTo>
                  <a:pt x="6987" y="117"/>
                </a:lnTo>
                <a:lnTo>
                  <a:pt x="6972" y="177"/>
                </a:lnTo>
                <a:lnTo>
                  <a:pt x="6966" y="207"/>
                </a:lnTo>
                <a:lnTo>
                  <a:pt x="6960" y="237"/>
                </a:lnTo>
                <a:lnTo>
                  <a:pt x="6957" y="267"/>
                </a:lnTo>
                <a:lnTo>
                  <a:pt x="6953" y="296"/>
                </a:lnTo>
                <a:lnTo>
                  <a:pt x="6951" y="327"/>
                </a:lnTo>
                <a:lnTo>
                  <a:pt x="6949" y="357"/>
                </a:lnTo>
                <a:lnTo>
                  <a:pt x="6951" y="388"/>
                </a:lnTo>
                <a:lnTo>
                  <a:pt x="6953" y="417"/>
                </a:lnTo>
                <a:lnTo>
                  <a:pt x="6957" y="448"/>
                </a:lnTo>
                <a:lnTo>
                  <a:pt x="6963" y="479"/>
                </a:lnTo>
                <a:lnTo>
                  <a:pt x="6963" y="479"/>
                </a:lnTo>
                <a:lnTo>
                  <a:pt x="6959" y="498"/>
                </a:lnTo>
                <a:lnTo>
                  <a:pt x="6959" y="498"/>
                </a:lnTo>
                <a:lnTo>
                  <a:pt x="6954" y="472"/>
                </a:lnTo>
                <a:lnTo>
                  <a:pt x="6948" y="447"/>
                </a:lnTo>
                <a:lnTo>
                  <a:pt x="6941" y="421"/>
                </a:lnTo>
                <a:lnTo>
                  <a:pt x="6934" y="396"/>
                </a:lnTo>
                <a:lnTo>
                  <a:pt x="6934" y="396"/>
                </a:lnTo>
                <a:lnTo>
                  <a:pt x="6931" y="380"/>
                </a:lnTo>
                <a:lnTo>
                  <a:pt x="6929" y="372"/>
                </a:lnTo>
                <a:lnTo>
                  <a:pt x="6929" y="365"/>
                </a:lnTo>
                <a:lnTo>
                  <a:pt x="6929" y="365"/>
                </a:lnTo>
                <a:lnTo>
                  <a:pt x="6928" y="362"/>
                </a:lnTo>
                <a:lnTo>
                  <a:pt x="6927" y="358"/>
                </a:lnTo>
                <a:lnTo>
                  <a:pt x="6925" y="356"/>
                </a:lnTo>
                <a:lnTo>
                  <a:pt x="6923" y="352"/>
                </a:lnTo>
                <a:lnTo>
                  <a:pt x="6923" y="352"/>
                </a:lnTo>
                <a:lnTo>
                  <a:pt x="6907" y="264"/>
                </a:lnTo>
                <a:lnTo>
                  <a:pt x="6900" y="220"/>
                </a:lnTo>
                <a:lnTo>
                  <a:pt x="6894" y="177"/>
                </a:lnTo>
                <a:lnTo>
                  <a:pt x="6890" y="132"/>
                </a:lnTo>
                <a:lnTo>
                  <a:pt x="6889" y="110"/>
                </a:lnTo>
                <a:lnTo>
                  <a:pt x="6890" y="88"/>
                </a:lnTo>
                <a:lnTo>
                  <a:pt x="6891" y="66"/>
                </a:lnTo>
                <a:lnTo>
                  <a:pt x="6893" y="44"/>
                </a:lnTo>
                <a:lnTo>
                  <a:pt x="6896" y="21"/>
                </a:lnTo>
                <a:lnTo>
                  <a:pt x="6901" y="0"/>
                </a:lnTo>
                <a:lnTo>
                  <a:pt x="6901" y="0"/>
                </a:lnTo>
                <a:lnTo>
                  <a:pt x="6883" y="57"/>
                </a:lnTo>
                <a:lnTo>
                  <a:pt x="6868" y="114"/>
                </a:lnTo>
                <a:lnTo>
                  <a:pt x="6853" y="172"/>
                </a:lnTo>
                <a:lnTo>
                  <a:pt x="6846" y="200"/>
                </a:lnTo>
                <a:lnTo>
                  <a:pt x="6842" y="230"/>
                </a:lnTo>
                <a:lnTo>
                  <a:pt x="6842" y="230"/>
                </a:lnTo>
                <a:lnTo>
                  <a:pt x="6811" y="92"/>
                </a:lnTo>
                <a:lnTo>
                  <a:pt x="6811" y="92"/>
                </a:lnTo>
                <a:lnTo>
                  <a:pt x="6812" y="132"/>
                </a:lnTo>
                <a:lnTo>
                  <a:pt x="6811" y="171"/>
                </a:lnTo>
                <a:lnTo>
                  <a:pt x="6808" y="211"/>
                </a:lnTo>
                <a:lnTo>
                  <a:pt x="6804" y="250"/>
                </a:lnTo>
                <a:lnTo>
                  <a:pt x="6798" y="289"/>
                </a:lnTo>
                <a:lnTo>
                  <a:pt x="6791" y="328"/>
                </a:lnTo>
                <a:lnTo>
                  <a:pt x="6775" y="407"/>
                </a:lnTo>
                <a:lnTo>
                  <a:pt x="6775" y="407"/>
                </a:lnTo>
                <a:lnTo>
                  <a:pt x="6770" y="383"/>
                </a:lnTo>
                <a:lnTo>
                  <a:pt x="6768" y="359"/>
                </a:lnTo>
                <a:lnTo>
                  <a:pt x="6766" y="335"/>
                </a:lnTo>
                <a:lnTo>
                  <a:pt x="6764" y="312"/>
                </a:lnTo>
                <a:lnTo>
                  <a:pt x="6766" y="288"/>
                </a:lnTo>
                <a:lnTo>
                  <a:pt x="6767" y="264"/>
                </a:lnTo>
                <a:lnTo>
                  <a:pt x="6770" y="241"/>
                </a:lnTo>
                <a:lnTo>
                  <a:pt x="6775" y="217"/>
                </a:lnTo>
                <a:lnTo>
                  <a:pt x="6775" y="217"/>
                </a:lnTo>
                <a:lnTo>
                  <a:pt x="6757" y="271"/>
                </a:lnTo>
                <a:lnTo>
                  <a:pt x="6740" y="326"/>
                </a:lnTo>
                <a:lnTo>
                  <a:pt x="6740" y="326"/>
                </a:lnTo>
                <a:lnTo>
                  <a:pt x="6737" y="314"/>
                </a:lnTo>
                <a:lnTo>
                  <a:pt x="6737" y="314"/>
                </a:lnTo>
                <a:lnTo>
                  <a:pt x="6737" y="301"/>
                </a:lnTo>
                <a:lnTo>
                  <a:pt x="6737" y="301"/>
                </a:lnTo>
                <a:lnTo>
                  <a:pt x="6690" y="92"/>
                </a:lnTo>
                <a:lnTo>
                  <a:pt x="6690" y="92"/>
                </a:lnTo>
                <a:lnTo>
                  <a:pt x="6691" y="117"/>
                </a:lnTo>
                <a:lnTo>
                  <a:pt x="6691" y="142"/>
                </a:lnTo>
                <a:lnTo>
                  <a:pt x="6691" y="168"/>
                </a:lnTo>
                <a:lnTo>
                  <a:pt x="6689" y="193"/>
                </a:lnTo>
                <a:lnTo>
                  <a:pt x="6687" y="218"/>
                </a:lnTo>
                <a:lnTo>
                  <a:pt x="6684" y="243"/>
                </a:lnTo>
                <a:lnTo>
                  <a:pt x="6677" y="294"/>
                </a:lnTo>
                <a:lnTo>
                  <a:pt x="6667" y="344"/>
                </a:lnTo>
                <a:lnTo>
                  <a:pt x="6657" y="395"/>
                </a:lnTo>
                <a:lnTo>
                  <a:pt x="6647" y="445"/>
                </a:lnTo>
                <a:lnTo>
                  <a:pt x="6638" y="495"/>
                </a:lnTo>
                <a:lnTo>
                  <a:pt x="6638" y="495"/>
                </a:lnTo>
                <a:lnTo>
                  <a:pt x="6632" y="541"/>
                </a:lnTo>
                <a:lnTo>
                  <a:pt x="6632" y="541"/>
                </a:lnTo>
                <a:lnTo>
                  <a:pt x="6628" y="527"/>
                </a:lnTo>
                <a:lnTo>
                  <a:pt x="6628" y="527"/>
                </a:lnTo>
                <a:lnTo>
                  <a:pt x="6628" y="504"/>
                </a:lnTo>
                <a:lnTo>
                  <a:pt x="6628" y="480"/>
                </a:lnTo>
                <a:lnTo>
                  <a:pt x="6628" y="455"/>
                </a:lnTo>
                <a:lnTo>
                  <a:pt x="6626" y="431"/>
                </a:lnTo>
                <a:lnTo>
                  <a:pt x="6623" y="408"/>
                </a:lnTo>
                <a:lnTo>
                  <a:pt x="6620" y="383"/>
                </a:lnTo>
                <a:lnTo>
                  <a:pt x="6611" y="334"/>
                </a:lnTo>
                <a:lnTo>
                  <a:pt x="6611" y="334"/>
                </a:lnTo>
                <a:lnTo>
                  <a:pt x="6611" y="321"/>
                </a:lnTo>
                <a:lnTo>
                  <a:pt x="6611" y="321"/>
                </a:lnTo>
                <a:lnTo>
                  <a:pt x="6583" y="181"/>
                </a:lnTo>
                <a:lnTo>
                  <a:pt x="6583" y="181"/>
                </a:lnTo>
                <a:lnTo>
                  <a:pt x="6584" y="175"/>
                </a:lnTo>
                <a:lnTo>
                  <a:pt x="6584" y="175"/>
                </a:lnTo>
                <a:lnTo>
                  <a:pt x="6583" y="180"/>
                </a:lnTo>
                <a:lnTo>
                  <a:pt x="6583" y="180"/>
                </a:lnTo>
                <a:lnTo>
                  <a:pt x="6565" y="95"/>
                </a:lnTo>
                <a:lnTo>
                  <a:pt x="6565" y="95"/>
                </a:lnTo>
                <a:lnTo>
                  <a:pt x="6566" y="132"/>
                </a:lnTo>
                <a:lnTo>
                  <a:pt x="6566" y="168"/>
                </a:lnTo>
                <a:lnTo>
                  <a:pt x="6564" y="204"/>
                </a:lnTo>
                <a:lnTo>
                  <a:pt x="6562" y="241"/>
                </a:lnTo>
                <a:lnTo>
                  <a:pt x="6562" y="241"/>
                </a:lnTo>
                <a:lnTo>
                  <a:pt x="6550" y="274"/>
                </a:lnTo>
                <a:lnTo>
                  <a:pt x="6539" y="308"/>
                </a:lnTo>
                <a:lnTo>
                  <a:pt x="6531" y="341"/>
                </a:lnTo>
                <a:lnTo>
                  <a:pt x="6523" y="376"/>
                </a:lnTo>
                <a:lnTo>
                  <a:pt x="6518" y="410"/>
                </a:lnTo>
                <a:lnTo>
                  <a:pt x="6514" y="445"/>
                </a:lnTo>
                <a:lnTo>
                  <a:pt x="6513" y="479"/>
                </a:lnTo>
                <a:lnTo>
                  <a:pt x="6514" y="497"/>
                </a:lnTo>
                <a:lnTo>
                  <a:pt x="6515" y="513"/>
                </a:lnTo>
                <a:lnTo>
                  <a:pt x="6515" y="513"/>
                </a:lnTo>
                <a:lnTo>
                  <a:pt x="6513" y="530"/>
                </a:lnTo>
                <a:lnTo>
                  <a:pt x="6513" y="530"/>
                </a:lnTo>
                <a:lnTo>
                  <a:pt x="6511" y="541"/>
                </a:lnTo>
                <a:lnTo>
                  <a:pt x="6511" y="541"/>
                </a:lnTo>
                <a:lnTo>
                  <a:pt x="6505" y="520"/>
                </a:lnTo>
                <a:lnTo>
                  <a:pt x="6498" y="500"/>
                </a:lnTo>
                <a:lnTo>
                  <a:pt x="6498" y="500"/>
                </a:lnTo>
                <a:lnTo>
                  <a:pt x="6494" y="487"/>
                </a:lnTo>
                <a:lnTo>
                  <a:pt x="6493" y="481"/>
                </a:lnTo>
                <a:lnTo>
                  <a:pt x="6493" y="475"/>
                </a:lnTo>
                <a:lnTo>
                  <a:pt x="6493" y="475"/>
                </a:lnTo>
                <a:lnTo>
                  <a:pt x="6492" y="473"/>
                </a:lnTo>
                <a:lnTo>
                  <a:pt x="6489" y="471"/>
                </a:lnTo>
                <a:lnTo>
                  <a:pt x="6488" y="467"/>
                </a:lnTo>
                <a:lnTo>
                  <a:pt x="6487" y="465"/>
                </a:lnTo>
                <a:lnTo>
                  <a:pt x="6487" y="465"/>
                </a:lnTo>
                <a:lnTo>
                  <a:pt x="6470" y="392"/>
                </a:lnTo>
                <a:lnTo>
                  <a:pt x="6462" y="357"/>
                </a:lnTo>
                <a:lnTo>
                  <a:pt x="6457" y="320"/>
                </a:lnTo>
                <a:lnTo>
                  <a:pt x="6454" y="284"/>
                </a:lnTo>
                <a:lnTo>
                  <a:pt x="6453" y="267"/>
                </a:lnTo>
                <a:lnTo>
                  <a:pt x="6453" y="248"/>
                </a:lnTo>
                <a:lnTo>
                  <a:pt x="6454" y="230"/>
                </a:lnTo>
                <a:lnTo>
                  <a:pt x="6456" y="212"/>
                </a:lnTo>
                <a:lnTo>
                  <a:pt x="6460" y="193"/>
                </a:lnTo>
                <a:lnTo>
                  <a:pt x="6463" y="175"/>
                </a:lnTo>
                <a:lnTo>
                  <a:pt x="6463" y="175"/>
                </a:lnTo>
                <a:lnTo>
                  <a:pt x="6442" y="236"/>
                </a:lnTo>
                <a:lnTo>
                  <a:pt x="6431" y="267"/>
                </a:lnTo>
                <a:lnTo>
                  <a:pt x="6422" y="296"/>
                </a:lnTo>
                <a:lnTo>
                  <a:pt x="6422" y="296"/>
                </a:lnTo>
                <a:lnTo>
                  <a:pt x="6421" y="288"/>
                </a:lnTo>
                <a:lnTo>
                  <a:pt x="6421" y="288"/>
                </a:lnTo>
                <a:lnTo>
                  <a:pt x="6421" y="276"/>
                </a:lnTo>
                <a:lnTo>
                  <a:pt x="6421" y="276"/>
                </a:lnTo>
                <a:lnTo>
                  <a:pt x="6373" y="58"/>
                </a:lnTo>
                <a:lnTo>
                  <a:pt x="6373" y="58"/>
                </a:lnTo>
                <a:lnTo>
                  <a:pt x="6374" y="82"/>
                </a:lnTo>
                <a:lnTo>
                  <a:pt x="6375" y="104"/>
                </a:lnTo>
                <a:lnTo>
                  <a:pt x="6375" y="128"/>
                </a:lnTo>
                <a:lnTo>
                  <a:pt x="6374" y="152"/>
                </a:lnTo>
                <a:lnTo>
                  <a:pt x="6370" y="198"/>
                </a:lnTo>
                <a:lnTo>
                  <a:pt x="6364" y="244"/>
                </a:lnTo>
                <a:lnTo>
                  <a:pt x="6357" y="290"/>
                </a:lnTo>
                <a:lnTo>
                  <a:pt x="6348" y="337"/>
                </a:lnTo>
                <a:lnTo>
                  <a:pt x="6329" y="429"/>
                </a:lnTo>
                <a:lnTo>
                  <a:pt x="6329" y="429"/>
                </a:lnTo>
                <a:lnTo>
                  <a:pt x="6324" y="403"/>
                </a:lnTo>
                <a:lnTo>
                  <a:pt x="6321" y="376"/>
                </a:lnTo>
                <a:lnTo>
                  <a:pt x="6317" y="350"/>
                </a:lnTo>
                <a:lnTo>
                  <a:pt x="6316" y="324"/>
                </a:lnTo>
                <a:lnTo>
                  <a:pt x="6315" y="296"/>
                </a:lnTo>
                <a:lnTo>
                  <a:pt x="6317" y="270"/>
                </a:lnTo>
                <a:lnTo>
                  <a:pt x="6321" y="244"/>
                </a:lnTo>
                <a:lnTo>
                  <a:pt x="6327" y="217"/>
                </a:lnTo>
                <a:lnTo>
                  <a:pt x="6327" y="217"/>
                </a:lnTo>
                <a:lnTo>
                  <a:pt x="6301" y="292"/>
                </a:lnTo>
                <a:lnTo>
                  <a:pt x="6301" y="292"/>
                </a:lnTo>
                <a:lnTo>
                  <a:pt x="6300" y="288"/>
                </a:lnTo>
                <a:lnTo>
                  <a:pt x="6300" y="288"/>
                </a:lnTo>
                <a:lnTo>
                  <a:pt x="6300" y="276"/>
                </a:lnTo>
                <a:lnTo>
                  <a:pt x="6300" y="276"/>
                </a:lnTo>
                <a:lnTo>
                  <a:pt x="6253" y="58"/>
                </a:lnTo>
                <a:lnTo>
                  <a:pt x="6253" y="58"/>
                </a:lnTo>
                <a:lnTo>
                  <a:pt x="6255" y="84"/>
                </a:lnTo>
                <a:lnTo>
                  <a:pt x="6255" y="110"/>
                </a:lnTo>
                <a:lnTo>
                  <a:pt x="6255" y="138"/>
                </a:lnTo>
                <a:lnTo>
                  <a:pt x="6252" y="164"/>
                </a:lnTo>
                <a:lnTo>
                  <a:pt x="6250" y="190"/>
                </a:lnTo>
                <a:lnTo>
                  <a:pt x="6247" y="216"/>
                </a:lnTo>
                <a:lnTo>
                  <a:pt x="6239" y="268"/>
                </a:lnTo>
                <a:lnTo>
                  <a:pt x="6231" y="320"/>
                </a:lnTo>
                <a:lnTo>
                  <a:pt x="6220" y="372"/>
                </a:lnTo>
                <a:lnTo>
                  <a:pt x="6209" y="424"/>
                </a:lnTo>
                <a:lnTo>
                  <a:pt x="6200" y="477"/>
                </a:lnTo>
                <a:lnTo>
                  <a:pt x="6200" y="477"/>
                </a:lnTo>
                <a:lnTo>
                  <a:pt x="6198" y="501"/>
                </a:lnTo>
                <a:lnTo>
                  <a:pt x="6194" y="526"/>
                </a:lnTo>
                <a:lnTo>
                  <a:pt x="6192" y="575"/>
                </a:lnTo>
                <a:lnTo>
                  <a:pt x="6192" y="575"/>
                </a:lnTo>
                <a:lnTo>
                  <a:pt x="6192" y="575"/>
                </a:lnTo>
                <a:lnTo>
                  <a:pt x="6181" y="538"/>
                </a:lnTo>
                <a:lnTo>
                  <a:pt x="6169" y="500"/>
                </a:lnTo>
                <a:lnTo>
                  <a:pt x="6169" y="500"/>
                </a:lnTo>
                <a:lnTo>
                  <a:pt x="6166" y="487"/>
                </a:lnTo>
                <a:lnTo>
                  <a:pt x="6164" y="481"/>
                </a:lnTo>
                <a:lnTo>
                  <a:pt x="6163" y="475"/>
                </a:lnTo>
                <a:lnTo>
                  <a:pt x="6163" y="475"/>
                </a:lnTo>
                <a:lnTo>
                  <a:pt x="6163" y="473"/>
                </a:lnTo>
                <a:lnTo>
                  <a:pt x="6162" y="471"/>
                </a:lnTo>
                <a:lnTo>
                  <a:pt x="6162" y="471"/>
                </a:lnTo>
                <a:lnTo>
                  <a:pt x="6142" y="394"/>
                </a:lnTo>
                <a:lnTo>
                  <a:pt x="6142" y="394"/>
                </a:lnTo>
                <a:lnTo>
                  <a:pt x="6136" y="366"/>
                </a:lnTo>
                <a:lnTo>
                  <a:pt x="6131" y="339"/>
                </a:lnTo>
                <a:lnTo>
                  <a:pt x="6128" y="312"/>
                </a:lnTo>
                <a:lnTo>
                  <a:pt x="6125" y="284"/>
                </a:lnTo>
                <a:lnTo>
                  <a:pt x="6124" y="257"/>
                </a:lnTo>
                <a:lnTo>
                  <a:pt x="6125" y="230"/>
                </a:lnTo>
                <a:lnTo>
                  <a:pt x="6129" y="203"/>
                </a:lnTo>
                <a:lnTo>
                  <a:pt x="6135" y="175"/>
                </a:lnTo>
                <a:lnTo>
                  <a:pt x="6135" y="175"/>
                </a:lnTo>
                <a:lnTo>
                  <a:pt x="6117" y="225"/>
                </a:lnTo>
                <a:lnTo>
                  <a:pt x="6100" y="274"/>
                </a:lnTo>
                <a:lnTo>
                  <a:pt x="6086" y="324"/>
                </a:lnTo>
                <a:lnTo>
                  <a:pt x="6079" y="348"/>
                </a:lnTo>
                <a:lnTo>
                  <a:pt x="6074" y="373"/>
                </a:lnTo>
                <a:lnTo>
                  <a:pt x="6070" y="398"/>
                </a:lnTo>
                <a:lnTo>
                  <a:pt x="6066" y="423"/>
                </a:lnTo>
                <a:lnTo>
                  <a:pt x="6065" y="448"/>
                </a:lnTo>
                <a:lnTo>
                  <a:pt x="6064" y="473"/>
                </a:lnTo>
                <a:lnTo>
                  <a:pt x="6065" y="499"/>
                </a:lnTo>
                <a:lnTo>
                  <a:pt x="6067" y="524"/>
                </a:lnTo>
                <a:lnTo>
                  <a:pt x="6072" y="550"/>
                </a:lnTo>
                <a:lnTo>
                  <a:pt x="6078" y="575"/>
                </a:lnTo>
                <a:lnTo>
                  <a:pt x="6078" y="575"/>
                </a:lnTo>
                <a:lnTo>
                  <a:pt x="6078" y="575"/>
                </a:lnTo>
                <a:lnTo>
                  <a:pt x="6071" y="575"/>
                </a:lnTo>
                <a:lnTo>
                  <a:pt x="6071" y="575"/>
                </a:lnTo>
                <a:lnTo>
                  <a:pt x="6061" y="538"/>
                </a:lnTo>
                <a:lnTo>
                  <a:pt x="6048" y="500"/>
                </a:lnTo>
                <a:lnTo>
                  <a:pt x="6048" y="500"/>
                </a:lnTo>
                <a:lnTo>
                  <a:pt x="6045" y="487"/>
                </a:lnTo>
                <a:lnTo>
                  <a:pt x="6043" y="481"/>
                </a:lnTo>
                <a:lnTo>
                  <a:pt x="6043" y="475"/>
                </a:lnTo>
                <a:lnTo>
                  <a:pt x="6043" y="475"/>
                </a:lnTo>
                <a:lnTo>
                  <a:pt x="6042" y="473"/>
                </a:lnTo>
                <a:lnTo>
                  <a:pt x="6041" y="471"/>
                </a:lnTo>
                <a:lnTo>
                  <a:pt x="6039" y="467"/>
                </a:lnTo>
                <a:lnTo>
                  <a:pt x="6038" y="465"/>
                </a:lnTo>
                <a:lnTo>
                  <a:pt x="6038" y="465"/>
                </a:lnTo>
                <a:lnTo>
                  <a:pt x="6021" y="392"/>
                </a:lnTo>
                <a:lnTo>
                  <a:pt x="6014" y="357"/>
                </a:lnTo>
                <a:lnTo>
                  <a:pt x="6008" y="320"/>
                </a:lnTo>
                <a:lnTo>
                  <a:pt x="6004" y="284"/>
                </a:lnTo>
                <a:lnTo>
                  <a:pt x="6003" y="267"/>
                </a:lnTo>
                <a:lnTo>
                  <a:pt x="6004" y="248"/>
                </a:lnTo>
                <a:lnTo>
                  <a:pt x="6004" y="230"/>
                </a:lnTo>
                <a:lnTo>
                  <a:pt x="6007" y="212"/>
                </a:lnTo>
                <a:lnTo>
                  <a:pt x="6010" y="193"/>
                </a:lnTo>
                <a:lnTo>
                  <a:pt x="6015" y="175"/>
                </a:lnTo>
                <a:lnTo>
                  <a:pt x="6015" y="175"/>
                </a:lnTo>
                <a:lnTo>
                  <a:pt x="5997" y="223"/>
                </a:lnTo>
                <a:lnTo>
                  <a:pt x="5982" y="270"/>
                </a:lnTo>
                <a:lnTo>
                  <a:pt x="5966" y="316"/>
                </a:lnTo>
                <a:lnTo>
                  <a:pt x="5960" y="340"/>
                </a:lnTo>
                <a:lnTo>
                  <a:pt x="5956" y="364"/>
                </a:lnTo>
                <a:lnTo>
                  <a:pt x="5956" y="364"/>
                </a:lnTo>
                <a:lnTo>
                  <a:pt x="5924" y="251"/>
                </a:lnTo>
                <a:lnTo>
                  <a:pt x="5924" y="251"/>
                </a:lnTo>
                <a:lnTo>
                  <a:pt x="5926" y="271"/>
                </a:lnTo>
                <a:lnTo>
                  <a:pt x="5926" y="292"/>
                </a:lnTo>
                <a:lnTo>
                  <a:pt x="5925" y="312"/>
                </a:lnTo>
                <a:lnTo>
                  <a:pt x="5924" y="332"/>
                </a:lnTo>
                <a:lnTo>
                  <a:pt x="5919" y="372"/>
                </a:lnTo>
                <a:lnTo>
                  <a:pt x="5912" y="411"/>
                </a:lnTo>
                <a:lnTo>
                  <a:pt x="5912" y="411"/>
                </a:lnTo>
                <a:lnTo>
                  <a:pt x="5905" y="377"/>
                </a:lnTo>
                <a:lnTo>
                  <a:pt x="5899" y="341"/>
                </a:lnTo>
                <a:lnTo>
                  <a:pt x="5893" y="306"/>
                </a:lnTo>
                <a:lnTo>
                  <a:pt x="5889" y="271"/>
                </a:lnTo>
                <a:lnTo>
                  <a:pt x="5888" y="236"/>
                </a:lnTo>
                <a:lnTo>
                  <a:pt x="5889" y="202"/>
                </a:lnTo>
                <a:lnTo>
                  <a:pt x="5890" y="184"/>
                </a:lnTo>
                <a:lnTo>
                  <a:pt x="5893" y="166"/>
                </a:lnTo>
                <a:lnTo>
                  <a:pt x="5895" y="148"/>
                </a:lnTo>
                <a:lnTo>
                  <a:pt x="5899" y="130"/>
                </a:lnTo>
                <a:lnTo>
                  <a:pt x="5899" y="130"/>
                </a:lnTo>
                <a:lnTo>
                  <a:pt x="5880" y="190"/>
                </a:lnTo>
                <a:lnTo>
                  <a:pt x="5863" y="249"/>
                </a:lnTo>
                <a:lnTo>
                  <a:pt x="5855" y="280"/>
                </a:lnTo>
                <a:lnTo>
                  <a:pt x="5848" y="309"/>
                </a:lnTo>
                <a:lnTo>
                  <a:pt x="5842" y="339"/>
                </a:lnTo>
                <a:lnTo>
                  <a:pt x="5836" y="369"/>
                </a:lnTo>
                <a:lnTo>
                  <a:pt x="5836" y="369"/>
                </a:lnTo>
                <a:lnTo>
                  <a:pt x="5804" y="251"/>
                </a:lnTo>
                <a:lnTo>
                  <a:pt x="5804" y="251"/>
                </a:lnTo>
                <a:lnTo>
                  <a:pt x="5805" y="269"/>
                </a:lnTo>
                <a:lnTo>
                  <a:pt x="5805" y="287"/>
                </a:lnTo>
                <a:lnTo>
                  <a:pt x="5804" y="321"/>
                </a:lnTo>
                <a:lnTo>
                  <a:pt x="5800" y="357"/>
                </a:lnTo>
                <a:lnTo>
                  <a:pt x="5796" y="391"/>
                </a:lnTo>
                <a:lnTo>
                  <a:pt x="5788" y="426"/>
                </a:lnTo>
                <a:lnTo>
                  <a:pt x="5780" y="461"/>
                </a:lnTo>
                <a:lnTo>
                  <a:pt x="5764" y="531"/>
                </a:lnTo>
                <a:lnTo>
                  <a:pt x="5764" y="531"/>
                </a:lnTo>
                <a:lnTo>
                  <a:pt x="5754" y="491"/>
                </a:lnTo>
                <a:lnTo>
                  <a:pt x="5742" y="450"/>
                </a:lnTo>
                <a:lnTo>
                  <a:pt x="5742" y="450"/>
                </a:lnTo>
                <a:lnTo>
                  <a:pt x="5737" y="436"/>
                </a:lnTo>
                <a:lnTo>
                  <a:pt x="5736" y="429"/>
                </a:lnTo>
                <a:lnTo>
                  <a:pt x="5736" y="423"/>
                </a:lnTo>
                <a:lnTo>
                  <a:pt x="5736" y="423"/>
                </a:lnTo>
                <a:lnTo>
                  <a:pt x="5735" y="420"/>
                </a:lnTo>
                <a:lnTo>
                  <a:pt x="5735" y="420"/>
                </a:lnTo>
                <a:lnTo>
                  <a:pt x="5735" y="415"/>
                </a:lnTo>
                <a:lnTo>
                  <a:pt x="5735" y="415"/>
                </a:lnTo>
                <a:lnTo>
                  <a:pt x="5708" y="298"/>
                </a:lnTo>
                <a:lnTo>
                  <a:pt x="5708" y="298"/>
                </a:lnTo>
                <a:lnTo>
                  <a:pt x="5703" y="273"/>
                </a:lnTo>
                <a:lnTo>
                  <a:pt x="5701" y="247"/>
                </a:lnTo>
                <a:lnTo>
                  <a:pt x="5698" y="220"/>
                </a:lnTo>
                <a:lnTo>
                  <a:pt x="5697" y="196"/>
                </a:lnTo>
                <a:lnTo>
                  <a:pt x="5697" y="170"/>
                </a:lnTo>
                <a:lnTo>
                  <a:pt x="5698" y="143"/>
                </a:lnTo>
                <a:lnTo>
                  <a:pt x="5702" y="119"/>
                </a:lnTo>
                <a:lnTo>
                  <a:pt x="5708" y="92"/>
                </a:lnTo>
                <a:lnTo>
                  <a:pt x="5708" y="92"/>
                </a:lnTo>
                <a:lnTo>
                  <a:pt x="5690" y="146"/>
                </a:lnTo>
                <a:lnTo>
                  <a:pt x="5673" y="200"/>
                </a:lnTo>
                <a:lnTo>
                  <a:pt x="5659" y="254"/>
                </a:lnTo>
                <a:lnTo>
                  <a:pt x="5652" y="281"/>
                </a:lnTo>
                <a:lnTo>
                  <a:pt x="5647" y="308"/>
                </a:lnTo>
                <a:lnTo>
                  <a:pt x="5643" y="335"/>
                </a:lnTo>
                <a:lnTo>
                  <a:pt x="5639" y="363"/>
                </a:lnTo>
                <a:lnTo>
                  <a:pt x="5637" y="390"/>
                </a:lnTo>
                <a:lnTo>
                  <a:pt x="5637" y="418"/>
                </a:lnTo>
                <a:lnTo>
                  <a:pt x="5637" y="446"/>
                </a:lnTo>
                <a:lnTo>
                  <a:pt x="5639" y="473"/>
                </a:lnTo>
                <a:lnTo>
                  <a:pt x="5644" y="501"/>
                </a:lnTo>
                <a:lnTo>
                  <a:pt x="5650" y="530"/>
                </a:lnTo>
                <a:lnTo>
                  <a:pt x="5650" y="530"/>
                </a:lnTo>
                <a:lnTo>
                  <a:pt x="5646" y="546"/>
                </a:lnTo>
                <a:lnTo>
                  <a:pt x="5646" y="546"/>
                </a:lnTo>
                <a:lnTo>
                  <a:pt x="5641" y="523"/>
                </a:lnTo>
                <a:lnTo>
                  <a:pt x="5635" y="499"/>
                </a:lnTo>
                <a:lnTo>
                  <a:pt x="5628" y="474"/>
                </a:lnTo>
                <a:lnTo>
                  <a:pt x="5621" y="450"/>
                </a:lnTo>
                <a:lnTo>
                  <a:pt x="5621" y="450"/>
                </a:lnTo>
                <a:lnTo>
                  <a:pt x="5618" y="436"/>
                </a:lnTo>
                <a:lnTo>
                  <a:pt x="5617" y="429"/>
                </a:lnTo>
                <a:lnTo>
                  <a:pt x="5615" y="423"/>
                </a:lnTo>
                <a:lnTo>
                  <a:pt x="5615" y="423"/>
                </a:lnTo>
                <a:lnTo>
                  <a:pt x="5615" y="420"/>
                </a:lnTo>
                <a:lnTo>
                  <a:pt x="5613" y="417"/>
                </a:lnTo>
                <a:lnTo>
                  <a:pt x="5612" y="415"/>
                </a:lnTo>
                <a:lnTo>
                  <a:pt x="5611" y="411"/>
                </a:lnTo>
                <a:lnTo>
                  <a:pt x="5611" y="411"/>
                </a:lnTo>
                <a:lnTo>
                  <a:pt x="5593" y="332"/>
                </a:lnTo>
                <a:lnTo>
                  <a:pt x="5586" y="292"/>
                </a:lnTo>
                <a:lnTo>
                  <a:pt x="5580" y="252"/>
                </a:lnTo>
                <a:lnTo>
                  <a:pt x="5576" y="212"/>
                </a:lnTo>
                <a:lnTo>
                  <a:pt x="5576" y="192"/>
                </a:lnTo>
                <a:lnTo>
                  <a:pt x="5576" y="172"/>
                </a:lnTo>
                <a:lnTo>
                  <a:pt x="5577" y="152"/>
                </a:lnTo>
                <a:lnTo>
                  <a:pt x="5580" y="133"/>
                </a:lnTo>
                <a:lnTo>
                  <a:pt x="5583" y="113"/>
                </a:lnTo>
                <a:lnTo>
                  <a:pt x="5587" y="92"/>
                </a:lnTo>
                <a:lnTo>
                  <a:pt x="5587" y="92"/>
                </a:lnTo>
                <a:lnTo>
                  <a:pt x="5570" y="145"/>
                </a:lnTo>
                <a:lnTo>
                  <a:pt x="5554" y="196"/>
                </a:lnTo>
                <a:lnTo>
                  <a:pt x="5539" y="248"/>
                </a:lnTo>
                <a:lnTo>
                  <a:pt x="5533" y="274"/>
                </a:lnTo>
                <a:lnTo>
                  <a:pt x="5528" y="300"/>
                </a:lnTo>
                <a:lnTo>
                  <a:pt x="5528" y="300"/>
                </a:lnTo>
                <a:lnTo>
                  <a:pt x="5497" y="175"/>
                </a:lnTo>
                <a:lnTo>
                  <a:pt x="5497" y="175"/>
                </a:lnTo>
                <a:lnTo>
                  <a:pt x="5498" y="205"/>
                </a:lnTo>
                <a:lnTo>
                  <a:pt x="5498" y="234"/>
                </a:lnTo>
                <a:lnTo>
                  <a:pt x="5497" y="262"/>
                </a:lnTo>
                <a:lnTo>
                  <a:pt x="5494" y="290"/>
                </a:lnTo>
                <a:lnTo>
                  <a:pt x="5491" y="319"/>
                </a:lnTo>
                <a:lnTo>
                  <a:pt x="5486" y="347"/>
                </a:lnTo>
                <a:lnTo>
                  <a:pt x="5474" y="404"/>
                </a:lnTo>
                <a:lnTo>
                  <a:pt x="5474" y="404"/>
                </a:lnTo>
                <a:lnTo>
                  <a:pt x="5473" y="401"/>
                </a:lnTo>
                <a:lnTo>
                  <a:pt x="5473" y="401"/>
                </a:lnTo>
                <a:lnTo>
                  <a:pt x="5456" y="309"/>
                </a:lnTo>
                <a:lnTo>
                  <a:pt x="5448" y="263"/>
                </a:lnTo>
                <a:lnTo>
                  <a:pt x="5443" y="218"/>
                </a:lnTo>
                <a:lnTo>
                  <a:pt x="5440" y="172"/>
                </a:lnTo>
                <a:lnTo>
                  <a:pt x="5439" y="149"/>
                </a:lnTo>
                <a:lnTo>
                  <a:pt x="5439" y="126"/>
                </a:lnTo>
                <a:lnTo>
                  <a:pt x="5440" y="103"/>
                </a:lnTo>
                <a:lnTo>
                  <a:pt x="5442" y="81"/>
                </a:lnTo>
                <a:lnTo>
                  <a:pt x="5446" y="57"/>
                </a:lnTo>
                <a:lnTo>
                  <a:pt x="5449" y="34"/>
                </a:lnTo>
                <a:lnTo>
                  <a:pt x="5449" y="34"/>
                </a:lnTo>
                <a:lnTo>
                  <a:pt x="5434" y="88"/>
                </a:lnTo>
                <a:lnTo>
                  <a:pt x="5420" y="142"/>
                </a:lnTo>
                <a:lnTo>
                  <a:pt x="5407" y="196"/>
                </a:lnTo>
                <a:lnTo>
                  <a:pt x="5395" y="250"/>
                </a:lnTo>
                <a:lnTo>
                  <a:pt x="5395" y="250"/>
                </a:lnTo>
                <a:lnTo>
                  <a:pt x="5376" y="175"/>
                </a:lnTo>
                <a:lnTo>
                  <a:pt x="5376" y="175"/>
                </a:lnTo>
                <a:lnTo>
                  <a:pt x="5378" y="199"/>
                </a:lnTo>
                <a:lnTo>
                  <a:pt x="5378" y="222"/>
                </a:lnTo>
                <a:lnTo>
                  <a:pt x="5377" y="244"/>
                </a:lnTo>
                <a:lnTo>
                  <a:pt x="5376" y="268"/>
                </a:lnTo>
                <a:lnTo>
                  <a:pt x="5373" y="290"/>
                </a:lnTo>
                <a:lnTo>
                  <a:pt x="5371" y="313"/>
                </a:lnTo>
                <a:lnTo>
                  <a:pt x="5363" y="359"/>
                </a:lnTo>
                <a:lnTo>
                  <a:pt x="5353" y="404"/>
                </a:lnTo>
                <a:lnTo>
                  <a:pt x="5344" y="449"/>
                </a:lnTo>
                <a:lnTo>
                  <a:pt x="5333" y="495"/>
                </a:lnTo>
                <a:lnTo>
                  <a:pt x="5324" y="542"/>
                </a:lnTo>
                <a:lnTo>
                  <a:pt x="5324" y="542"/>
                </a:lnTo>
                <a:lnTo>
                  <a:pt x="5324" y="545"/>
                </a:lnTo>
                <a:lnTo>
                  <a:pt x="5324" y="545"/>
                </a:lnTo>
                <a:lnTo>
                  <a:pt x="5318" y="509"/>
                </a:lnTo>
                <a:lnTo>
                  <a:pt x="5312" y="471"/>
                </a:lnTo>
                <a:lnTo>
                  <a:pt x="5302" y="433"/>
                </a:lnTo>
                <a:lnTo>
                  <a:pt x="5293" y="396"/>
                </a:lnTo>
                <a:lnTo>
                  <a:pt x="5293" y="396"/>
                </a:lnTo>
                <a:lnTo>
                  <a:pt x="5293" y="395"/>
                </a:lnTo>
                <a:lnTo>
                  <a:pt x="5293" y="395"/>
                </a:lnTo>
                <a:lnTo>
                  <a:pt x="5287" y="367"/>
                </a:lnTo>
                <a:lnTo>
                  <a:pt x="5287" y="367"/>
                </a:lnTo>
                <a:lnTo>
                  <a:pt x="5287" y="365"/>
                </a:lnTo>
                <a:lnTo>
                  <a:pt x="5287" y="365"/>
                </a:lnTo>
                <a:lnTo>
                  <a:pt x="5286" y="362"/>
                </a:lnTo>
                <a:lnTo>
                  <a:pt x="5286" y="362"/>
                </a:lnTo>
                <a:lnTo>
                  <a:pt x="5286" y="360"/>
                </a:lnTo>
                <a:lnTo>
                  <a:pt x="5286" y="360"/>
                </a:lnTo>
                <a:lnTo>
                  <a:pt x="5286" y="348"/>
                </a:lnTo>
                <a:lnTo>
                  <a:pt x="5286" y="348"/>
                </a:lnTo>
                <a:lnTo>
                  <a:pt x="5255" y="204"/>
                </a:lnTo>
                <a:lnTo>
                  <a:pt x="5255" y="204"/>
                </a:lnTo>
                <a:lnTo>
                  <a:pt x="5251" y="178"/>
                </a:lnTo>
                <a:lnTo>
                  <a:pt x="5249" y="153"/>
                </a:lnTo>
                <a:lnTo>
                  <a:pt x="5248" y="128"/>
                </a:lnTo>
                <a:lnTo>
                  <a:pt x="5248" y="102"/>
                </a:lnTo>
                <a:lnTo>
                  <a:pt x="5248" y="77"/>
                </a:lnTo>
                <a:lnTo>
                  <a:pt x="5250" y="51"/>
                </a:lnTo>
                <a:lnTo>
                  <a:pt x="5254" y="25"/>
                </a:lnTo>
                <a:lnTo>
                  <a:pt x="5258" y="0"/>
                </a:lnTo>
                <a:lnTo>
                  <a:pt x="5258" y="0"/>
                </a:lnTo>
                <a:lnTo>
                  <a:pt x="5241" y="59"/>
                </a:lnTo>
                <a:lnTo>
                  <a:pt x="5224" y="117"/>
                </a:lnTo>
                <a:lnTo>
                  <a:pt x="5210" y="177"/>
                </a:lnTo>
                <a:lnTo>
                  <a:pt x="5204" y="207"/>
                </a:lnTo>
                <a:lnTo>
                  <a:pt x="5198" y="237"/>
                </a:lnTo>
                <a:lnTo>
                  <a:pt x="5193" y="267"/>
                </a:lnTo>
                <a:lnTo>
                  <a:pt x="5190" y="296"/>
                </a:lnTo>
                <a:lnTo>
                  <a:pt x="5188" y="327"/>
                </a:lnTo>
                <a:lnTo>
                  <a:pt x="5187" y="357"/>
                </a:lnTo>
                <a:lnTo>
                  <a:pt x="5187" y="388"/>
                </a:lnTo>
                <a:lnTo>
                  <a:pt x="5190" y="417"/>
                </a:lnTo>
                <a:lnTo>
                  <a:pt x="5193" y="448"/>
                </a:lnTo>
                <a:lnTo>
                  <a:pt x="5199" y="479"/>
                </a:lnTo>
                <a:lnTo>
                  <a:pt x="5199" y="479"/>
                </a:lnTo>
                <a:lnTo>
                  <a:pt x="5196" y="498"/>
                </a:lnTo>
                <a:lnTo>
                  <a:pt x="5196" y="498"/>
                </a:lnTo>
                <a:lnTo>
                  <a:pt x="5191" y="472"/>
                </a:lnTo>
                <a:lnTo>
                  <a:pt x="5186" y="447"/>
                </a:lnTo>
                <a:lnTo>
                  <a:pt x="5179" y="421"/>
                </a:lnTo>
                <a:lnTo>
                  <a:pt x="5172" y="396"/>
                </a:lnTo>
                <a:lnTo>
                  <a:pt x="5172" y="396"/>
                </a:lnTo>
                <a:lnTo>
                  <a:pt x="5168" y="380"/>
                </a:lnTo>
                <a:lnTo>
                  <a:pt x="5167" y="372"/>
                </a:lnTo>
                <a:lnTo>
                  <a:pt x="5167" y="365"/>
                </a:lnTo>
                <a:lnTo>
                  <a:pt x="5167" y="365"/>
                </a:lnTo>
                <a:lnTo>
                  <a:pt x="5166" y="362"/>
                </a:lnTo>
                <a:lnTo>
                  <a:pt x="5163" y="358"/>
                </a:lnTo>
                <a:lnTo>
                  <a:pt x="5162" y="356"/>
                </a:lnTo>
                <a:lnTo>
                  <a:pt x="5161" y="352"/>
                </a:lnTo>
                <a:lnTo>
                  <a:pt x="5161" y="352"/>
                </a:lnTo>
                <a:lnTo>
                  <a:pt x="5145" y="264"/>
                </a:lnTo>
                <a:lnTo>
                  <a:pt x="5136" y="220"/>
                </a:lnTo>
                <a:lnTo>
                  <a:pt x="5130" y="177"/>
                </a:lnTo>
                <a:lnTo>
                  <a:pt x="5128" y="132"/>
                </a:lnTo>
                <a:lnTo>
                  <a:pt x="5127" y="110"/>
                </a:lnTo>
                <a:lnTo>
                  <a:pt x="5127" y="88"/>
                </a:lnTo>
                <a:lnTo>
                  <a:pt x="5128" y="66"/>
                </a:lnTo>
                <a:lnTo>
                  <a:pt x="5130" y="44"/>
                </a:lnTo>
                <a:lnTo>
                  <a:pt x="5134" y="21"/>
                </a:lnTo>
                <a:lnTo>
                  <a:pt x="5137" y="0"/>
                </a:lnTo>
                <a:lnTo>
                  <a:pt x="5137" y="0"/>
                </a:lnTo>
                <a:lnTo>
                  <a:pt x="5121" y="57"/>
                </a:lnTo>
                <a:lnTo>
                  <a:pt x="5104" y="114"/>
                </a:lnTo>
                <a:lnTo>
                  <a:pt x="5090" y="172"/>
                </a:lnTo>
                <a:lnTo>
                  <a:pt x="5084" y="200"/>
                </a:lnTo>
                <a:lnTo>
                  <a:pt x="5078" y="230"/>
                </a:lnTo>
                <a:lnTo>
                  <a:pt x="5078" y="230"/>
                </a:lnTo>
                <a:lnTo>
                  <a:pt x="5047" y="92"/>
                </a:lnTo>
                <a:lnTo>
                  <a:pt x="5047" y="92"/>
                </a:lnTo>
                <a:lnTo>
                  <a:pt x="5048" y="121"/>
                </a:lnTo>
                <a:lnTo>
                  <a:pt x="5050" y="149"/>
                </a:lnTo>
                <a:lnTo>
                  <a:pt x="5048" y="179"/>
                </a:lnTo>
                <a:lnTo>
                  <a:pt x="5046" y="207"/>
                </a:lnTo>
                <a:lnTo>
                  <a:pt x="5043" y="236"/>
                </a:lnTo>
                <a:lnTo>
                  <a:pt x="5039" y="264"/>
                </a:lnTo>
                <a:lnTo>
                  <a:pt x="5029" y="322"/>
                </a:lnTo>
                <a:lnTo>
                  <a:pt x="5029" y="322"/>
                </a:lnTo>
                <a:lnTo>
                  <a:pt x="5028" y="296"/>
                </a:lnTo>
                <a:lnTo>
                  <a:pt x="5031" y="270"/>
                </a:lnTo>
                <a:lnTo>
                  <a:pt x="5034" y="243"/>
                </a:lnTo>
                <a:lnTo>
                  <a:pt x="5040" y="217"/>
                </a:lnTo>
                <a:lnTo>
                  <a:pt x="5040" y="217"/>
                </a:lnTo>
                <a:lnTo>
                  <a:pt x="5025" y="260"/>
                </a:lnTo>
                <a:lnTo>
                  <a:pt x="5011" y="302"/>
                </a:lnTo>
                <a:lnTo>
                  <a:pt x="4997" y="345"/>
                </a:lnTo>
                <a:lnTo>
                  <a:pt x="4986" y="388"/>
                </a:lnTo>
                <a:lnTo>
                  <a:pt x="4986" y="388"/>
                </a:lnTo>
                <a:lnTo>
                  <a:pt x="4981" y="351"/>
                </a:lnTo>
                <a:lnTo>
                  <a:pt x="4974" y="314"/>
                </a:lnTo>
                <a:lnTo>
                  <a:pt x="4974" y="314"/>
                </a:lnTo>
                <a:lnTo>
                  <a:pt x="4974" y="301"/>
                </a:lnTo>
                <a:lnTo>
                  <a:pt x="4974" y="301"/>
                </a:lnTo>
                <a:lnTo>
                  <a:pt x="4926" y="92"/>
                </a:lnTo>
                <a:lnTo>
                  <a:pt x="4926" y="92"/>
                </a:lnTo>
                <a:lnTo>
                  <a:pt x="4929" y="113"/>
                </a:lnTo>
                <a:lnTo>
                  <a:pt x="4929" y="134"/>
                </a:lnTo>
                <a:lnTo>
                  <a:pt x="4927" y="174"/>
                </a:lnTo>
                <a:lnTo>
                  <a:pt x="4924" y="216"/>
                </a:lnTo>
                <a:lnTo>
                  <a:pt x="4919" y="256"/>
                </a:lnTo>
                <a:lnTo>
                  <a:pt x="4913" y="298"/>
                </a:lnTo>
                <a:lnTo>
                  <a:pt x="4905" y="339"/>
                </a:lnTo>
                <a:lnTo>
                  <a:pt x="4888" y="421"/>
                </a:lnTo>
                <a:lnTo>
                  <a:pt x="4888" y="421"/>
                </a:lnTo>
                <a:lnTo>
                  <a:pt x="4884" y="378"/>
                </a:lnTo>
                <a:lnTo>
                  <a:pt x="4875" y="334"/>
                </a:lnTo>
                <a:lnTo>
                  <a:pt x="4875" y="334"/>
                </a:lnTo>
                <a:lnTo>
                  <a:pt x="4875" y="321"/>
                </a:lnTo>
                <a:lnTo>
                  <a:pt x="4875" y="321"/>
                </a:lnTo>
                <a:lnTo>
                  <a:pt x="4847" y="181"/>
                </a:lnTo>
                <a:lnTo>
                  <a:pt x="4847" y="181"/>
                </a:lnTo>
                <a:lnTo>
                  <a:pt x="4848" y="175"/>
                </a:lnTo>
                <a:lnTo>
                  <a:pt x="4848" y="175"/>
                </a:lnTo>
                <a:lnTo>
                  <a:pt x="4847" y="180"/>
                </a:lnTo>
                <a:lnTo>
                  <a:pt x="4847" y="180"/>
                </a:lnTo>
                <a:lnTo>
                  <a:pt x="4829" y="95"/>
                </a:lnTo>
                <a:lnTo>
                  <a:pt x="4829" y="95"/>
                </a:lnTo>
                <a:lnTo>
                  <a:pt x="4830" y="132"/>
                </a:lnTo>
                <a:lnTo>
                  <a:pt x="4830" y="168"/>
                </a:lnTo>
                <a:lnTo>
                  <a:pt x="4828" y="204"/>
                </a:lnTo>
                <a:lnTo>
                  <a:pt x="4825" y="241"/>
                </a:lnTo>
                <a:lnTo>
                  <a:pt x="4825" y="241"/>
                </a:lnTo>
                <a:lnTo>
                  <a:pt x="4814" y="274"/>
                </a:lnTo>
                <a:lnTo>
                  <a:pt x="4803" y="308"/>
                </a:lnTo>
                <a:lnTo>
                  <a:pt x="4795" y="341"/>
                </a:lnTo>
                <a:lnTo>
                  <a:pt x="4786" y="376"/>
                </a:lnTo>
                <a:lnTo>
                  <a:pt x="4782" y="410"/>
                </a:lnTo>
                <a:lnTo>
                  <a:pt x="4778" y="445"/>
                </a:lnTo>
                <a:lnTo>
                  <a:pt x="4777" y="479"/>
                </a:lnTo>
                <a:lnTo>
                  <a:pt x="4778" y="497"/>
                </a:lnTo>
                <a:lnTo>
                  <a:pt x="4779" y="513"/>
                </a:lnTo>
                <a:lnTo>
                  <a:pt x="4779" y="513"/>
                </a:lnTo>
                <a:lnTo>
                  <a:pt x="4777" y="530"/>
                </a:lnTo>
                <a:lnTo>
                  <a:pt x="4777" y="530"/>
                </a:lnTo>
                <a:lnTo>
                  <a:pt x="4775" y="541"/>
                </a:lnTo>
                <a:lnTo>
                  <a:pt x="4775" y="541"/>
                </a:lnTo>
                <a:lnTo>
                  <a:pt x="4769" y="520"/>
                </a:lnTo>
                <a:lnTo>
                  <a:pt x="4761" y="500"/>
                </a:lnTo>
                <a:lnTo>
                  <a:pt x="4761" y="500"/>
                </a:lnTo>
                <a:lnTo>
                  <a:pt x="4758" y="487"/>
                </a:lnTo>
                <a:lnTo>
                  <a:pt x="4757" y="481"/>
                </a:lnTo>
                <a:lnTo>
                  <a:pt x="4757" y="475"/>
                </a:lnTo>
                <a:lnTo>
                  <a:pt x="4757" y="475"/>
                </a:lnTo>
                <a:lnTo>
                  <a:pt x="4756" y="473"/>
                </a:lnTo>
                <a:lnTo>
                  <a:pt x="4754" y="471"/>
                </a:lnTo>
                <a:lnTo>
                  <a:pt x="4752" y="467"/>
                </a:lnTo>
                <a:lnTo>
                  <a:pt x="4751" y="465"/>
                </a:lnTo>
                <a:lnTo>
                  <a:pt x="4751" y="465"/>
                </a:lnTo>
                <a:lnTo>
                  <a:pt x="4734" y="392"/>
                </a:lnTo>
                <a:lnTo>
                  <a:pt x="4726" y="357"/>
                </a:lnTo>
                <a:lnTo>
                  <a:pt x="4721" y="320"/>
                </a:lnTo>
                <a:lnTo>
                  <a:pt x="4718" y="284"/>
                </a:lnTo>
                <a:lnTo>
                  <a:pt x="4716" y="267"/>
                </a:lnTo>
                <a:lnTo>
                  <a:pt x="4716" y="248"/>
                </a:lnTo>
                <a:lnTo>
                  <a:pt x="4718" y="230"/>
                </a:lnTo>
                <a:lnTo>
                  <a:pt x="4720" y="212"/>
                </a:lnTo>
                <a:lnTo>
                  <a:pt x="4724" y="193"/>
                </a:lnTo>
                <a:lnTo>
                  <a:pt x="4727" y="175"/>
                </a:lnTo>
                <a:lnTo>
                  <a:pt x="4727" y="175"/>
                </a:lnTo>
                <a:lnTo>
                  <a:pt x="4706" y="236"/>
                </a:lnTo>
                <a:lnTo>
                  <a:pt x="4696" y="267"/>
                </a:lnTo>
                <a:lnTo>
                  <a:pt x="4686" y="296"/>
                </a:lnTo>
                <a:lnTo>
                  <a:pt x="4686" y="296"/>
                </a:lnTo>
                <a:lnTo>
                  <a:pt x="4684" y="288"/>
                </a:lnTo>
                <a:lnTo>
                  <a:pt x="4684" y="288"/>
                </a:lnTo>
                <a:lnTo>
                  <a:pt x="4684" y="276"/>
                </a:lnTo>
                <a:lnTo>
                  <a:pt x="4684" y="276"/>
                </a:lnTo>
                <a:lnTo>
                  <a:pt x="4637" y="58"/>
                </a:lnTo>
                <a:lnTo>
                  <a:pt x="4637" y="58"/>
                </a:lnTo>
                <a:lnTo>
                  <a:pt x="4638" y="82"/>
                </a:lnTo>
                <a:lnTo>
                  <a:pt x="4639" y="104"/>
                </a:lnTo>
                <a:lnTo>
                  <a:pt x="4639" y="128"/>
                </a:lnTo>
                <a:lnTo>
                  <a:pt x="4638" y="152"/>
                </a:lnTo>
                <a:lnTo>
                  <a:pt x="4633" y="198"/>
                </a:lnTo>
                <a:lnTo>
                  <a:pt x="4627" y="244"/>
                </a:lnTo>
                <a:lnTo>
                  <a:pt x="4620" y="290"/>
                </a:lnTo>
                <a:lnTo>
                  <a:pt x="4612" y="337"/>
                </a:lnTo>
                <a:lnTo>
                  <a:pt x="4594" y="429"/>
                </a:lnTo>
                <a:lnTo>
                  <a:pt x="4594" y="429"/>
                </a:lnTo>
                <a:lnTo>
                  <a:pt x="4588" y="403"/>
                </a:lnTo>
                <a:lnTo>
                  <a:pt x="4585" y="376"/>
                </a:lnTo>
                <a:lnTo>
                  <a:pt x="4581" y="350"/>
                </a:lnTo>
                <a:lnTo>
                  <a:pt x="4580" y="324"/>
                </a:lnTo>
                <a:lnTo>
                  <a:pt x="4580" y="296"/>
                </a:lnTo>
                <a:lnTo>
                  <a:pt x="4581" y="270"/>
                </a:lnTo>
                <a:lnTo>
                  <a:pt x="4585" y="244"/>
                </a:lnTo>
                <a:lnTo>
                  <a:pt x="4591" y="217"/>
                </a:lnTo>
                <a:lnTo>
                  <a:pt x="4591" y="217"/>
                </a:lnTo>
                <a:lnTo>
                  <a:pt x="4565" y="292"/>
                </a:lnTo>
                <a:lnTo>
                  <a:pt x="4565" y="292"/>
                </a:lnTo>
                <a:lnTo>
                  <a:pt x="4563" y="288"/>
                </a:lnTo>
                <a:lnTo>
                  <a:pt x="4563" y="288"/>
                </a:lnTo>
                <a:lnTo>
                  <a:pt x="4563" y="276"/>
                </a:lnTo>
                <a:lnTo>
                  <a:pt x="4563" y="276"/>
                </a:lnTo>
                <a:lnTo>
                  <a:pt x="4517" y="58"/>
                </a:lnTo>
                <a:lnTo>
                  <a:pt x="4517" y="58"/>
                </a:lnTo>
                <a:lnTo>
                  <a:pt x="4518" y="84"/>
                </a:lnTo>
                <a:lnTo>
                  <a:pt x="4518" y="110"/>
                </a:lnTo>
                <a:lnTo>
                  <a:pt x="4518" y="138"/>
                </a:lnTo>
                <a:lnTo>
                  <a:pt x="4516" y="164"/>
                </a:lnTo>
                <a:lnTo>
                  <a:pt x="4514" y="190"/>
                </a:lnTo>
                <a:lnTo>
                  <a:pt x="4511" y="216"/>
                </a:lnTo>
                <a:lnTo>
                  <a:pt x="4503" y="268"/>
                </a:lnTo>
                <a:lnTo>
                  <a:pt x="4495" y="320"/>
                </a:lnTo>
                <a:lnTo>
                  <a:pt x="4484" y="372"/>
                </a:lnTo>
                <a:lnTo>
                  <a:pt x="4474" y="424"/>
                </a:lnTo>
                <a:lnTo>
                  <a:pt x="4465" y="477"/>
                </a:lnTo>
                <a:lnTo>
                  <a:pt x="4465" y="477"/>
                </a:lnTo>
                <a:lnTo>
                  <a:pt x="4461" y="501"/>
                </a:lnTo>
                <a:lnTo>
                  <a:pt x="4458" y="526"/>
                </a:lnTo>
                <a:lnTo>
                  <a:pt x="4455" y="575"/>
                </a:lnTo>
                <a:lnTo>
                  <a:pt x="4455" y="575"/>
                </a:lnTo>
                <a:lnTo>
                  <a:pt x="4455" y="575"/>
                </a:lnTo>
                <a:lnTo>
                  <a:pt x="4445" y="538"/>
                </a:lnTo>
                <a:lnTo>
                  <a:pt x="4433" y="500"/>
                </a:lnTo>
                <a:lnTo>
                  <a:pt x="4433" y="500"/>
                </a:lnTo>
                <a:lnTo>
                  <a:pt x="4429" y="487"/>
                </a:lnTo>
                <a:lnTo>
                  <a:pt x="4428" y="481"/>
                </a:lnTo>
                <a:lnTo>
                  <a:pt x="4428" y="475"/>
                </a:lnTo>
                <a:lnTo>
                  <a:pt x="4428" y="475"/>
                </a:lnTo>
                <a:lnTo>
                  <a:pt x="4427" y="473"/>
                </a:lnTo>
                <a:lnTo>
                  <a:pt x="4426" y="471"/>
                </a:lnTo>
                <a:lnTo>
                  <a:pt x="4426" y="471"/>
                </a:lnTo>
                <a:lnTo>
                  <a:pt x="4406" y="394"/>
                </a:lnTo>
                <a:lnTo>
                  <a:pt x="4406" y="394"/>
                </a:lnTo>
                <a:lnTo>
                  <a:pt x="4400" y="366"/>
                </a:lnTo>
                <a:lnTo>
                  <a:pt x="4395" y="339"/>
                </a:lnTo>
                <a:lnTo>
                  <a:pt x="4391" y="312"/>
                </a:lnTo>
                <a:lnTo>
                  <a:pt x="4389" y="284"/>
                </a:lnTo>
                <a:lnTo>
                  <a:pt x="4388" y="257"/>
                </a:lnTo>
                <a:lnTo>
                  <a:pt x="4389" y="230"/>
                </a:lnTo>
                <a:lnTo>
                  <a:pt x="4393" y="203"/>
                </a:lnTo>
                <a:lnTo>
                  <a:pt x="4399" y="175"/>
                </a:lnTo>
                <a:lnTo>
                  <a:pt x="4399" y="175"/>
                </a:lnTo>
                <a:lnTo>
                  <a:pt x="4381" y="225"/>
                </a:lnTo>
                <a:lnTo>
                  <a:pt x="4364" y="274"/>
                </a:lnTo>
                <a:lnTo>
                  <a:pt x="4350" y="324"/>
                </a:lnTo>
                <a:lnTo>
                  <a:pt x="4343" y="348"/>
                </a:lnTo>
                <a:lnTo>
                  <a:pt x="4338" y="373"/>
                </a:lnTo>
                <a:lnTo>
                  <a:pt x="4333" y="398"/>
                </a:lnTo>
                <a:lnTo>
                  <a:pt x="4330" y="423"/>
                </a:lnTo>
                <a:lnTo>
                  <a:pt x="4329" y="448"/>
                </a:lnTo>
                <a:lnTo>
                  <a:pt x="4327" y="473"/>
                </a:lnTo>
                <a:lnTo>
                  <a:pt x="4329" y="499"/>
                </a:lnTo>
                <a:lnTo>
                  <a:pt x="4331" y="524"/>
                </a:lnTo>
                <a:lnTo>
                  <a:pt x="4336" y="550"/>
                </a:lnTo>
                <a:lnTo>
                  <a:pt x="4342" y="575"/>
                </a:lnTo>
                <a:lnTo>
                  <a:pt x="4342" y="575"/>
                </a:lnTo>
                <a:lnTo>
                  <a:pt x="4342" y="575"/>
                </a:lnTo>
                <a:lnTo>
                  <a:pt x="4335" y="575"/>
                </a:lnTo>
                <a:lnTo>
                  <a:pt x="4335" y="575"/>
                </a:lnTo>
                <a:lnTo>
                  <a:pt x="4325" y="538"/>
                </a:lnTo>
                <a:lnTo>
                  <a:pt x="4312" y="500"/>
                </a:lnTo>
                <a:lnTo>
                  <a:pt x="4312" y="500"/>
                </a:lnTo>
                <a:lnTo>
                  <a:pt x="4308" y="487"/>
                </a:lnTo>
                <a:lnTo>
                  <a:pt x="4307" y="481"/>
                </a:lnTo>
                <a:lnTo>
                  <a:pt x="4307" y="475"/>
                </a:lnTo>
                <a:lnTo>
                  <a:pt x="4307" y="475"/>
                </a:lnTo>
                <a:lnTo>
                  <a:pt x="4306" y="473"/>
                </a:lnTo>
                <a:lnTo>
                  <a:pt x="4305" y="471"/>
                </a:lnTo>
                <a:lnTo>
                  <a:pt x="4303" y="467"/>
                </a:lnTo>
                <a:lnTo>
                  <a:pt x="4301" y="465"/>
                </a:lnTo>
                <a:lnTo>
                  <a:pt x="4301" y="465"/>
                </a:lnTo>
                <a:lnTo>
                  <a:pt x="4285" y="392"/>
                </a:lnTo>
                <a:lnTo>
                  <a:pt x="4278" y="357"/>
                </a:lnTo>
                <a:lnTo>
                  <a:pt x="4272" y="320"/>
                </a:lnTo>
                <a:lnTo>
                  <a:pt x="4268" y="284"/>
                </a:lnTo>
                <a:lnTo>
                  <a:pt x="4267" y="267"/>
                </a:lnTo>
                <a:lnTo>
                  <a:pt x="4268" y="248"/>
                </a:lnTo>
                <a:lnTo>
                  <a:pt x="4269" y="230"/>
                </a:lnTo>
                <a:lnTo>
                  <a:pt x="4270" y="212"/>
                </a:lnTo>
                <a:lnTo>
                  <a:pt x="4274" y="193"/>
                </a:lnTo>
                <a:lnTo>
                  <a:pt x="4279" y="175"/>
                </a:lnTo>
                <a:lnTo>
                  <a:pt x="4279" y="175"/>
                </a:lnTo>
                <a:lnTo>
                  <a:pt x="4261" y="223"/>
                </a:lnTo>
                <a:lnTo>
                  <a:pt x="4246" y="270"/>
                </a:lnTo>
                <a:lnTo>
                  <a:pt x="4231" y="316"/>
                </a:lnTo>
                <a:lnTo>
                  <a:pt x="4224" y="340"/>
                </a:lnTo>
                <a:lnTo>
                  <a:pt x="4219" y="364"/>
                </a:lnTo>
                <a:lnTo>
                  <a:pt x="4219" y="364"/>
                </a:lnTo>
                <a:lnTo>
                  <a:pt x="4189" y="251"/>
                </a:lnTo>
                <a:lnTo>
                  <a:pt x="4189" y="251"/>
                </a:lnTo>
                <a:lnTo>
                  <a:pt x="4190" y="271"/>
                </a:lnTo>
                <a:lnTo>
                  <a:pt x="4190" y="292"/>
                </a:lnTo>
                <a:lnTo>
                  <a:pt x="4189" y="312"/>
                </a:lnTo>
                <a:lnTo>
                  <a:pt x="4187" y="332"/>
                </a:lnTo>
                <a:lnTo>
                  <a:pt x="4183" y="372"/>
                </a:lnTo>
                <a:lnTo>
                  <a:pt x="4176" y="411"/>
                </a:lnTo>
                <a:lnTo>
                  <a:pt x="4176" y="411"/>
                </a:lnTo>
                <a:lnTo>
                  <a:pt x="4168" y="377"/>
                </a:lnTo>
                <a:lnTo>
                  <a:pt x="4163" y="341"/>
                </a:lnTo>
                <a:lnTo>
                  <a:pt x="4157" y="306"/>
                </a:lnTo>
                <a:lnTo>
                  <a:pt x="4153" y="271"/>
                </a:lnTo>
                <a:lnTo>
                  <a:pt x="4152" y="236"/>
                </a:lnTo>
                <a:lnTo>
                  <a:pt x="4153" y="202"/>
                </a:lnTo>
                <a:lnTo>
                  <a:pt x="4154" y="184"/>
                </a:lnTo>
                <a:lnTo>
                  <a:pt x="4157" y="166"/>
                </a:lnTo>
                <a:lnTo>
                  <a:pt x="4159" y="148"/>
                </a:lnTo>
                <a:lnTo>
                  <a:pt x="4163" y="130"/>
                </a:lnTo>
                <a:lnTo>
                  <a:pt x="4163" y="130"/>
                </a:lnTo>
                <a:lnTo>
                  <a:pt x="4144" y="190"/>
                </a:lnTo>
                <a:lnTo>
                  <a:pt x="4127" y="249"/>
                </a:lnTo>
                <a:lnTo>
                  <a:pt x="4119" y="280"/>
                </a:lnTo>
                <a:lnTo>
                  <a:pt x="4112" y="309"/>
                </a:lnTo>
                <a:lnTo>
                  <a:pt x="4106" y="339"/>
                </a:lnTo>
                <a:lnTo>
                  <a:pt x="4100" y="369"/>
                </a:lnTo>
                <a:lnTo>
                  <a:pt x="4100" y="369"/>
                </a:lnTo>
                <a:lnTo>
                  <a:pt x="4068" y="251"/>
                </a:lnTo>
                <a:lnTo>
                  <a:pt x="4068" y="251"/>
                </a:lnTo>
                <a:lnTo>
                  <a:pt x="4069" y="269"/>
                </a:lnTo>
                <a:lnTo>
                  <a:pt x="4069" y="287"/>
                </a:lnTo>
                <a:lnTo>
                  <a:pt x="4068" y="321"/>
                </a:lnTo>
                <a:lnTo>
                  <a:pt x="4064" y="357"/>
                </a:lnTo>
                <a:lnTo>
                  <a:pt x="4059" y="391"/>
                </a:lnTo>
                <a:lnTo>
                  <a:pt x="4052" y="426"/>
                </a:lnTo>
                <a:lnTo>
                  <a:pt x="4044" y="461"/>
                </a:lnTo>
                <a:lnTo>
                  <a:pt x="4027" y="531"/>
                </a:lnTo>
                <a:lnTo>
                  <a:pt x="4027" y="531"/>
                </a:lnTo>
                <a:lnTo>
                  <a:pt x="4018" y="491"/>
                </a:lnTo>
                <a:lnTo>
                  <a:pt x="4006" y="450"/>
                </a:lnTo>
                <a:lnTo>
                  <a:pt x="4006" y="450"/>
                </a:lnTo>
                <a:lnTo>
                  <a:pt x="4002" y="436"/>
                </a:lnTo>
                <a:lnTo>
                  <a:pt x="4001" y="429"/>
                </a:lnTo>
                <a:lnTo>
                  <a:pt x="4000" y="423"/>
                </a:lnTo>
                <a:lnTo>
                  <a:pt x="4000" y="423"/>
                </a:lnTo>
                <a:lnTo>
                  <a:pt x="3999" y="420"/>
                </a:lnTo>
                <a:lnTo>
                  <a:pt x="3999" y="420"/>
                </a:lnTo>
                <a:lnTo>
                  <a:pt x="3999" y="415"/>
                </a:lnTo>
                <a:lnTo>
                  <a:pt x="3999" y="415"/>
                </a:lnTo>
                <a:lnTo>
                  <a:pt x="3972" y="298"/>
                </a:lnTo>
                <a:lnTo>
                  <a:pt x="3972" y="298"/>
                </a:lnTo>
                <a:lnTo>
                  <a:pt x="3967" y="273"/>
                </a:lnTo>
                <a:lnTo>
                  <a:pt x="3965" y="247"/>
                </a:lnTo>
                <a:lnTo>
                  <a:pt x="3962" y="220"/>
                </a:lnTo>
                <a:lnTo>
                  <a:pt x="3961" y="196"/>
                </a:lnTo>
                <a:lnTo>
                  <a:pt x="3961" y="170"/>
                </a:lnTo>
                <a:lnTo>
                  <a:pt x="3962" y="143"/>
                </a:lnTo>
                <a:lnTo>
                  <a:pt x="3966" y="119"/>
                </a:lnTo>
                <a:lnTo>
                  <a:pt x="3972" y="92"/>
                </a:lnTo>
                <a:lnTo>
                  <a:pt x="3972" y="92"/>
                </a:lnTo>
                <a:lnTo>
                  <a:pt x="3954" y="146"/>
                </a:lnTo>
                <a:lnTo>
                  <a:pt x="3937" y="200"/>
                </a:lnTo>
                <a:lnTo>
                  <a:pt x="3923" y="254"/>
                </a:lnTo>
                <a:lnTo>
                  <a:pt x="3916" y="281"/>
                </a:lnTo>
                <a:lnTo>
                  <a:pt x="3911" y="308"/>
                </a:lnTo>
                <a:lnTo>
                  <a:pt x="3906" y="335"/>
                </a:lnTo>
                <a:lnTo>
                  <a:pt x="3903" y="363"/>
                </a:lnTo>
                <a:lnTo>
                  <a:pt x="3900" y="390"/>
                </a:lnTo>
                <a:lnTo>
                  <a:pt x="3900" y="418"/>
                </a:lnTo>
                <a:lnTo>
                  <a:pt x="3900" y="446"/>
                </a:lnTo>
                <a:lnTo>
                  <a:pt x="3903" y="473"/>
                </a:lnTo>
                <a:lnTo>
                  <a:pt x="3908" y="501"/>
                </a:lnTo>
                <a:lnTo>
                  <a:pt x="3914" y="530"/>
                </a:lnTo>
                <a:lnTo>
                  <a:pt x="3914" y="530"/>
                </a:lnTo>
                <a:lnTo>
                  <a:pt x="3910" y="546"/>
                </a:lnTo>
                <a:lnTo>
                  <a:pt x="3910" y="546"/>
                </a:lnTo>
                <a:lnTo>
                  <a:pt x="3905" y="523"/>
                </a:lnTo>
                <a:lnTo>
                  <a:pt x="3899" y="499"/>
                </a:lnTo>
                <a:lnTo>
                  <a:pt x="3892" y="474"/>
                </a:lnTo>
                <a:lnTo>
                  <a:pt x="3885" y="450"/>
                </a:lnTo>
                <a:lnTo>
                  <a:pt x="3885" y="450"/>
                </a:lnTo>
                <a:lnTo>
                  <a:pt x="3882" y="436"/>
                </a:lnTo>
                <a:lnTo>
                  <a:pt x="3880" y="429"/>
                </a:lnTo>
                <a:lnTo>
                  <a:pt x="3879" y="423"/>
                </a:lnTo>
                <a:lnTo>
                  <a:pt x="3879" y="423"/>
                </a:lnTo>
                <a:lnTo>
                  <a:pt x="3879" y="420"/>
                </a:lnTo>
                <a:lnTo>
                  <a:pt x="3877" y="417"/>
                </a:lnTo>
                <a:lnTo>
                  <a:pt x="3876" y="415"/>
                </a:lnTo>
                <a:lnTo>
                  <a:pt x="3874" y="411"/>
                </a:lnTo>
                <a:lnTo>
                  <a:pt x="3874" y="411"/>
                </a:lnTo>
                <a:lnTo>
                  <a:pt x="3857" y="332"/>
                </a:lnTo>
                <a:lnTo>
                  <a:pt x="3849" y="292"/>
                </a:lnTo>
                <a:lnTo>
                  <a:pt x="3844" y="252"/>
                </a:lnTo>
                <a:lnTo>
                  <a:pt x="3841" y="212"/>
                </a:lnTo>
                <a:lnTo>
                  <a:pt x="3840" y="192"/>
                </a:lnTo>
                <a:lnTo>
                  <a:pt x="3840" y="172"/>
                </a:lnTo>
                <a:lnTo>
                  <a:pt x="3841" y="152"/>
                </a:lnTo>
                <a:lnTo>
                  <a:pt x="3844" y="133"/>
                </a:lnTo>
                <a:lnTo>
                  <a:pt x="3847" y="113"/>
                </a:lnTo>
                <a:lnTo>
                  <a:pt x="3851" y="92"/>
                </a:lnTo>
                <a:lnTo>
                  <a:pt x="3851" y="92"/>
                </a:lnTo>
                <a:lnTo>
                  <a:pt x="3834" y="145"/>
                </a:lnTo>
                <a:lnTo>
                  <a:pt x="3817" y="196"/>
                </a:lnTo>
                <a:lnTo>
                  <a:pt x="3803" y="248"/>
                </a:lnTo>
                <a:lnTo>
                  <a:pt x="3797" y="274"/>
                </a:lnTo>
                <a:lnTo>
                  <a:pt x="3791" y="300"/>
                </a:lnTo>
                <a:lnTo>
                  <a:pt x="3791" y="300"/>
                </a:lnTo>
                <a:lnTo>
                  <a:pt x="3761" y="175"/>
                </a:lnTo>
                <a:lnTo>
                  <a:pt x="3761" y="175"/>
                </a:lnTo>
                <a:lnTo>
                  <a:pt x="3762" y="205"/>
                </a:lnTo>
                <a:lnTo>
                  <a:pt x="3762" y="234"/>
                </a:lnTo>
                <a:lnTo>
                  <a:pt x="3761" y="262"/>
                </a:lnTo>
                <a:lnTo>
                  <a:pt x="3758" y="290"/>
                </a:lnTo>
                <a:lnTo>
                  <a:pt x="3755" y="319"/>
                </a:lnTo>
                <a:lnTo>
                  <a:pt x="3750" y="347"/>
                </a:lnTo>
                <a:lnTo>
                  <a:pt x="3738" y="404"/>
                </a:lnTo>
                <a:lnTo>
                  <a:pt x="3738" y="404"/>
                </a:lnTo>
                <a:lnTo>
                  <a:pt x="3737" y="401"/>
                </a:lnTo>
                <a:lnTo>
                  <a:pt x="3737" y="401"/>
                </a:lnTo>
                <a:lnTo>
                  <a:pt x="3720" y="309"/>
                </a:lnTo>
                <a:lnTo>
                  <a:pt x="3712" y="263"/>
                </a:lnTo>
                <a:lnTo>
                  <a:pt x="3707" y="218"/>
                </a:lnTo>
                <a:lnTo>
                  <a:pt x="3704" y="172"/>
                </a:lnTo>
                <a:lnTo>
                  <a:pt x="3702" y="149"/>
                </a:lnTo>
                <a:lnTo>
                  <a:pt x="3702" y="126"/>
                </a:lnTo>
                <a:lnTo>
                  <a:pt x="3704" y="103"/>
                </a:lnTo>
                <a:lnTo>
                  <a:pt x="3706" y="81"/>
                </a:lnTo>
                <a:lnTo>
                  <a:pt x="3710" y="57"/>
                </a:lnTo>
                <a:lnTo>
                  <a:pt x="3713" y="34"/>
                </a:lnTo>
                <a:lnTo>
                  <a:pt x="3713" y="34"/>
                </a:lnTo>
                <a:lnTo>
                  <a:pt x="3698" y="88"/>
                </a:lnTo>
                <a:lnTo>
                  <a:pt x="3683" y="142"/>
                </a:lnTo>
                <a:lnTo>
                  <a:pt x="3670" y="196"/>
                </a:lnTo>
                <a:lnTo>
                  <a:pt x="3659" y="250"/>
                </a:lnTo>
                <a:lnTo>
                  <a:pt x="3659" y="250"/>
                </a:lnTo>
                <a:lnTo>
                  <a:pt x="3640" y="175"/>
                </a:lnTo>
                <a:lnTo>
                  <a:pt x="3640" y="175"/>
                </a:lnTo>
                <a:lnTo>
                  <a:pt x="3642" y="199"/>
                </a:lnTo>
                <a:lnTo>
                  <a:pt x="3642" y="222"/>
                </a:lnTo>
                <a:lnTo>
                  <a:pt x="3641" y="244"/>
                </a:lnTo>
                <a:lnTo>
                  <a:pt x="3640" y="268"/>
                </a:lnTo>
                <a:lnTo>
                  <a:pt x="3637" y="290"/>
                </a:lnTo>
                <a:lnTo>
                  <a:pt x="3635" y="313"/>
                </a:lnTo>
                <a:lnTo>
                  <a:pt x="3627" y="359"/>
                </a:lnTo>
                <a:lnTo>
                  <a:pt x="3617" y="404"/>
                </a:lnTo>
                <a:lnTo>
                  <a:pt x="3608" y="449"/>
                </a:lnTo>
                <a:lnTo>
                  <a:pt x="3597" y="495"/>
                </a:lnTo>
                <a:lnTo>
                  <a:pt x="3587" y="542"/>
                </a:lnTo>
                <a:lnTo>
                  <a:pt x="3587" y="542"/>
                </a:lnTo>
                <a:lnTo>
                  <a:pt x="3587" y="545"/>
                </a:lnTo>
                <a:lnTo>
                  <a:pt x="3587" y="545"/>
                </a:lnTo>
                <a:lnTo>
                  <a:pt x="3581" y="509"/>
                </a:lnTo>
                <a:lnTo>
                  <a:pt x="3576" y="471"/>
                </a:lnTo>
                <a:lnTo>
                  <a:pt x="3567" y="433"/>
                </a:lnTo>
                <a:lnTo>
                  <a:pt x="3557" y="396"/>
                </a:lnTo>
                <a:lnTo>
                  <a:pt x="3557" y="396"/>
                </a:lnTo>
                <a:lnTo>
                  <a:pt x="3557" y="395"/>
                </a:lnTo>
                <a:lnTo>
                  <a:pt x="3557" y="395"/>
                </a:lnTo>
                <a:lnTo>
                  <a:pt x="3551" y="367"/>
                </a:lnTo>
                <a:lnTo>
                  <a:pt x="3551" y="367"/>
                </a:lnTo>
                <a:lnTo>
                  <a:pt x="3551" y="365"/>
                </a:lnTo>
                <a:lnTo>
                  <a:pt x="3551" y="365"/>
                </a:lnTo>
                <a:lnTo>
                  <a:pt x="3549" y="362"/>
                </a:lnTo>
                <a:lnTo>
                  <a:pt x="3549" y="362"/>
                </a:lnTo>
                <a:lnTo>
                  <a:pt x="3549" y="360"/>
                </a:lnTo>
                <a:lnTo>
                  <a:pt x="3549" y="360"/>
                </a:lnTo>
                <a:lnTo>
                  <a:pt x="3549" y="348"/>
                </a:lnTo>
                <a:lnTo>
                  <a:pt x="3549" y="348"/>
                </a:lnTo>
                <a:lnTo>
                  <a:pt x="3519" y="204"/>
                </a:lnTo>
                <a:lnTo>
                  <a:pt x="3519" y="204"/>
                </a:lnTo>
                <a:lnTo>
                  <a:pt x="3515" y="178"/>
                </a:lnTo>
                <a:lnTo>
                  <a:pt x="3513" y="153"/>
                </a:lnTo>
                <a:lnTo>
                  <a:pt x="3512" y="128"/>
                </a:lnTo>
                <a:lnTo>
                  <a:pt x="3512" y="102"/>
                </a:lnTo>
                <a:lnTo>
                  <a:pt x="3512" y="77"/>
                </a:lnTo>
                <a:lnTo>
                  <a:pt x="3514" y="51"/>
                </a:lnTo>
                <a:lnTo>
                  <a:pt x="3517" y="25"/>
                </a:lnTo>
                <a:lnTo>
                  <a:pt x="3522" y="0"/>
                </a:lnTo>
                <a:lnTo>
                  <a:pt x="3522" y="0"/>
                </a:lnTo>
                <a:lnTo>
                  <a:pt x="3504" y="59"/>
                </a:lnTo>
                <a:lnTo>
                  <a:pt x="3488" y="117"/>
                </a:lnTo>
                <a:lnTo>
                  <a:pt x="3474" y="177"/>
                </a:lnTo>
                <a:lnTo>
                  <a:pt x="3468" y="207"/>
                </a:lnTo>
                <a:lnTo>
                  <a:pt x="3462" y="237"/>
                </a:lnTo>
                <a:lnTo>
                  <a:pt x="3457" y="267"/>
                </a:lnTo>
                <a:lnTo>
                  <a:pt x="3455" y="296"/>
                </a:lnTo>
                <a:lnTo>
                  <a:pt x="3452" y="327"/>
                </a:lnTo>
                <a:lnTo>
                  <a:pt x="3451" y="357"/>
                </a:lnTo>
                <a:lnTo>
                  <a:pt x="3451" y="388"/>
                </a:lnTo>
                <a:lnTo>
                  <a:pt x="3453" y="417"/>
                </a:lnTo>
                <a:lnTo>
                  <a:pt x="3458" y="448"/>
                </a:lnTo>
                <a:lnTo>
                  <a:pt x="3463" y="479"/>
                </a:lnTo>
                <a:lnTo>
                  <a:pt x="3463" y="479"/>
                </a:lnTo>
                <a:lnTo>
                  <a:pt x="3459" y="498"/>
                </a:lnTo>
                <a:lnTo>
                  <a:pt x="3459" y="498"/>
                </a:lnTo>
                <a:lnTo>
                  <a:pt x="3455" y="472"/>
                </a:lnTo>
                <a:lnTo>
                  <a:pt x="3450" y="447"/>
                </a:lnTo>
                <a:lnTo>
                  <a:pt x="3443" y="421"/>
                </a:lnTo>
                <a:lnTo>
                  <a:pt x="3436" y="396"/>
                </a:lnTo>
                <a:lnTo>
                  <a:pt x="3436" y="396"/>
                </a:lnTo>
                <a:lnTo>
                  <a:pt x="3432" y="380"/>
                </a:lnTo>
                <a:lnTo>
                  <a:pt x="3431" y="372"/>
                </a:lnTo>
                <a:lnTo>
                  <a:pt x="3431" y="365"/>
                </a:lnTo>
                <a:lnTo>
                  <a:pt x="3431" y="365"/>
                </a:lnTo>
                <a:lnTo>
                  <a:pt x="3430" y="362"/>
                </a:lnTo>
                <a:lnTo>
                  <a:pt x="3427" y="358"/>
                </a:lnTo>
                <a:lnTo>
                  <a:pt x="3426" y="356"/>
                </a:lnTo>
                <a:lnTo>
                  <a:pt x="3425" y="352"/>
                </a:lnTo>
                <a:lnTo>
                  <a:pt x="3425" y="352"/>
                </a:lnTo>
                <a:lnTo>
                  <a:pt x="3408" y="264"/>
                </a:lnTo>
                <a:lnTo>
                  <a:pt x="3400" y="220"/>
                </a:lnTo>
                <a:lnTo>
                  <a:pt x="3395" y="177"/>
                </a:lnTo>
                <a:lnTo>
                  <a:pt x="3392" y="132"/>
                </a:lnTo>
                <a:lnTo>
                  <a:pt x="3391" y="110"/>
                </a:lnTo>
                <a:lnTo>
                  <a:pt x="3391" y="88"/>
                </a:lnTo>
                <a:lnTo>
                  <a:pt x="3392" y="66"/>
                </a:lnTo>
                <a:lnTo>
                  <a:pt x="3394" y="44"/>
                </a:lnTo>
                <a:lnTo>
                  <a:pt x="3398" y="21"/>
                </a:lnTo>
                <a:lnTo>
                  <a:pt x="3401" y="0"/>
                </a:lnTo>
                <a:lnTo>
                  <a:pt x="3401" y="0"/>
                </a:lnTo>
                <a:lnTo>
                  <a:pt x="3385" y="57"/>
                </a:lnTo>
                <a:lnTo>
                  <a:pt x="3368" y="114"/>
                </a:lnTo>
                <a:lnTo>
                  <a:pt x="3354" y="172"/>
                </a:lnTo>
                <a:lnTo>
                  <a:pt x="3348" y="200"/>
                </a:lnTo>
                <a:lnTo>
                  <a:pt x="3342" y="230"/>
                </a:lnTo>
                <a:lnTo>
                  <a:pt x="3342" y="230"/>
                </a:lnTo>
                <a:lnTo>
                  <a:pt x="3311" y="92"/>
                </a:lnTo>
                <a:lnTo>
                  <a:pt x="3311" y="92"/>
                </a:lnTo>
                <a:lnTo>
                  <a:pt x="3313" y="132"/>
                </a:lnTo>
                <a:lnTo>
                  <a:pt x="3312" y="171"/>
                </a:lnTo>
                <a:lnTo>
                  <a:pt x="3310" y="211"/>
                </a:lnTo>
                <a:lnTo>
                  <a:pt x="3305" y="250"/>
                </a:lnTo>
                <a:lnTo>
                  <a:pt x="3299" y="289"/>
                </a:lnTo>
                <a:lnTo>
                  <a:pt x="3292" y="328"/>
                </a:lnTo>
                <a:lnTo>
                  <a:pt x="3277" y="407"/>
                </a:lnTo>
                <a:lnTo>
                  <a:pt x="3277" y="407"/>
                </a:lnTo>
                <a:lnTo>
                  <a:pt x="3272" y="383"/>
                </a:lnTo>
                <a:lnTo>
                  <a:pt x="3270" y="359"/>
                </a:lnTo>
                <a:lnTo>
                  <a:pt x="3267" y="335"/>
                </a:lnTo>
                <a:lnTo>
                  <a:pt x="3266" y="312"/>
                </a:lnTo>
                <a:lnTo>
                  <a:pt x="3266" y="288"/>
                </a:lnTo>
                <a:lnTo>
                  <a:pt x="3268" y="264"/>
                </a:lnTo>
                <a:lnTo>
                  <a:pt x="3272" y="241"/>
                </a:lnTo>
                <a:lnTo>
                  <a:pt x="3277" y="217"/>
                </a:lnTo>
                <a:lnTo>
                  <a:pt x="3277" y="217"/>
                </a:lnTo>
                <a:lnTo>
                  <a:pt x="3258" y="271"/>
                </a:lnTo>
                <a:lnTo>
                  <a:pt x="3240" y="326"/>
                </a:lnTo>
                <a:lnTo>
                  <a:pt x="3240" y="326"/>
                </a:lnTo>
                <a:lnTo>
                  <a:pt x="3238" y="314"/>
                </a:lnTo>
                <a:lnTo>
                  <a:pt x="3238" y="314"/>
                </a:lnTo>
                <a:lnTo>
                  <a:pt x="3238" y="301"/>
                </a:lnTo>
                <a:lnTo>
                  <a:pt x="3238" y="301"/>
                </a:lnTo>
                <a:lnTo>
                  <a:pt x="3191" y="92"/>
                </a:lnTo>
                <a:lnTo>
                  <a:pt x="3191" y="92"/>
                </a:lnTo>
                <a:lnTo>
                  <a:pt x="3192" y="117"/>
                </a:lnTo>
                <a:lnTo>
                  <a:pt x="3192" y="142"/>
                </a:lnTo>
                <a:lnTo>
                  <a:pt x="3191" y="168"/>
                </a:lnTo>
                <a:lnTo>
                  <a:pt x="3190" y="193"/>
                </a:lnTo>
                <a:lnTo>
                  <a:pt x="3188" y="218"/>
                </a:lnTo>
                <a:lnTo>
                  <a:pt x="3185" y="243"/>
                </a:lnTo>
                <a:lnTo>
                  <a:pt x="3177" y="294"/>
                </a:lnTo>
                <a:lnTo>
                  <a:pt x="3168" y="344"/>
                </a:lnTo>
                <a:lnTo>
                  <a:pt x="3158" y="395"/>
                </a:lnTo>
                <a:lnTo>
                  <a:pt x="3147" y="445"/>
                </a:lnTo>
                <a:lnTo>
                  <a:pt x="3138" y="495"/>
                </a:lnTo>
                <a:lnTo>
                  <a:pt x="3138" y="495"/>
                </a:lnTo>
                <a:lnTo>
                  <a:pt x="3132" y="541"/>
                </a:lnTo>
                <a:lnTo>
                  <a:pt x="3132" y="541"/>
                </a:lnTo>
                <a:lnTo>
                  <a:pt x="3128" y="527"/>
                </a:lnTo>
                <a:lnTo>
                  <a:pt x="3128" y="527"/>
                </a:lnTo>
                <a:lnTo>
                  <a:pt x="3130" y="504"/>
                </a:lnTo>
                <a:lnTo>
                  <a:pt x="3130" y="480"/>
                </a:lnTo>
                <a:lnTo>
                  <a:pt x="3128" y="455"/>
                </a:lnTo>
                <a:lnTo>
                  <a:pt x="3127" y="431"/>
                </a:lnTo>
                <a:lnTo>
                  <a:pt x="3125" y="408"/>
                </a:lnTo>
                <a:lnTo>
                  <a:pt x="3121" y="383"/>
                </a:lnTo>
                <a:lnTo>
                  <a:pt x="3113" y="334"/>
                </a:lnTo>
                <a:lnTo>
                  <a:pt x="3113" y="334"/>
                </a:lnTo>
                <a:lnTo>
                  <a:pt x="3113" y="321"/>
                </a:lnTo>
                <a:lnTo>
                  <a:pt x="3113" y="321"/>
                </a:lnTo>
                <a:lnTo>
                  <a:pt x="3085" y="181"/>
                </a:lnTo>
                <a:lnTo>
                  <a:pt x="3085" y="181"/>
                </a:lnTo>
                <a:lnTo>
                  <a:pt x="3086" y="175"/>
                </a:lnTo>
                <a:lnTo>
                  <a:pt x="3086" y="175"/>
                </a:lnTo>
                <a:lnTo>
                  <a:pt x="3083" y="180"/>
                </a:lnTo>
                <a:lnTo>
                  <a:pt x="3083" y="180"/>
                </a:lnTo>
                <a:lnTo>
                  <a:pt x="3066" y="95"/>
                </a:lnTo>
                <a:lnTo>
                  <a:pt x="3066" y="95"/>
                </a:lnTo>
                <a:lnTo>
                  <a:pt x="3068" y="132"/>
                </a:lnTo>
                <a:lnTo>
                  <a:pt x="3068" y="168"/>
                </a:lnTo>
                <a:lnTo>
                  <a:pt x="3066" y="204"/>
                </a:lnTo>
                <a:lnTo>
                  <a:pt x="3062" y="241"/>
                </a:lnTo>
                <a:lnTo>
                  <a:pt x="3062" y="241"/>
                </a:lnTo>
                <a:lnTo>
                  <a:pt x="3051" y="274"/>
                </a:lnTo>
                <a:lnTo>
                  <a:pt x="3041" y="308"/>
                </a:lnTo>
                <a:lnTo>
                  <a:pt x="3031" y="341"/>
                </a:lnTo>
                <a:lnTo>
                  <a:pt x="3024" y="376"/>
                </a:lnTo>
                <a:lnTo>
                  <a:pt x="3018" y="410"/>
                </a:lnTo>
                <a:lnTo>
                  <a:pt x="3015" y="445"/>
                </a:lnTo>
                <a:lnTo>
                  <a:pt x="3015" y="479"/>
                </a:lnTo>
                <a:lnTo>
                  <a:pt x="3015" y="497"/>
                </a:lnTo>
                <a:lnTo>
                  <a:pt x="3017" y="513"/>
                </a:lnTo>
                <a:lnTo>
                  <a:pt x="3017" y="513"/>
                </a:lnTo>
                <a:lnTo>
                  <a:pt x="3013" y="530"/>
                </a:lnTo>
                <a:lnTo>
                  <a:pt x="3013" y="530"/>
                </a:lnTo>
                <a:lnTo>
                  <a:pt x="3012" y="541"/>
                </a:lnTo>
                <a:lnTo>
                  <a:pt x="3012" y="541"/>
                </a:lnTo>
                <a:lnTo>
                  <a:pt x="3006" y="520"/>
                </a:lnTo>
                <a:lnTo>
                  <a:pt x="2999" y="500"/>
                </a:lnTo>
                <a:lnTo>
                  <a:pt x="2999" y="500"/>
                </a:lnTo>
                <a:lnTo>
                  <a:pt x="2996" y="487"/>
                </a:lnTo>
                <a:lnTo>
                  <a:pt x="2994" y="481"/>
                </a:lnTo>
                <a:lnTo>
                  <a:pt x="2993" y="475"/>
                </a:lnTo>
                <a:lnTo>
                  <a:pt x="2993" y="475"/>
                </a:lnTo>
                <a:lnTo>
                  <a:pt x="2993" y="473"/>
                </a:lnTo>
                <a:lnTo>
                  <a:pt x="2991" y="471"/>
                </a:lnTo>
                <a:lnTo>
                  <a:pt x="2990" y="467"/>
                </a:lnTo>
                <a:lnTo>
                  <a:pt x="2989" y="465"/>
                </a:lnTo>
                <a:lnTo>
                  <a:pt x="2989" y="465"/>
                </a:lnTo>
                <a:lnTo>
                  <a:pt x="2971" y="392"/>
                </a:lnTo>
                <a:lnTo>
                  <a:pt x="2964" y="357"/>
                </a:lnTo>
                <a:lnTo>
                  <a:pt x="2958" y="320"/>
                </a:lnTo>
                <a:lnTo>
                  <a:pt x="2954" y="284"/>
                </a:lnTo>
                <a:lnTo>
                  <a:pt x="2954" y="267"/>
                </a:lnTo>
                <a:lnTo>
                  <a:pt x="2954" y="248"/>
                </a:lnTo>
                <a:lnTo>
                  <a:pt x="2955" y="230"/>
                </a:lnTo>
                <a:lnTo>
                  <a:pt x="2958" y="212"/>
                </a:lnTo>
                <a:lnTo>
                  <a:pt x="2960" y="193"/>
                </a:lnTo>
                <a:lnTo>
                  <a:pt x="2965" y="175"/>
                </a:lnTo>
                <a:lnTo>
                  <a:pt x="2965" y="175"/>
                </a:lnTo>
                <a:lnTo>
                  <a:pt x="2943" y="236"/>
                </a:lnTo>
                <a:lnTo>
                  <a:pt x="2933" y="267"/>
                </a:lnTo>
                <a:lnTo>
                  <a:pt x="2923" y="296"/>
                </a:lnTo>
                <a:lnTo>
                  <a:pt x="2923" y="296"/>
                </a:lnTo>
                <a:lnTo>
                  <a:pt x="2922" y="288"/>
                </a:lnTo>
                <a:lnTo>
                  <a:pt x="2922" y="288"/>
                </a:lnTo>
                <a:lnTo>
                  <a:pt x="2922" y="276"/>
                </a:lnTo>
                <a:lnTo>
                  <a:pt x="2922" y="276"/>
                </a:lnTo>
                <a:lnTo>
                  <a:pt x="2875" y="58"/>
                </a:lnTo>
                <a:lnTo>
                  <a:pt x="2875" y="58"/>
                </a:lnTo>
                <a:lnTo>
                  <a:pt x="2876" y="82"/>
                </a:lnTo>
                <a:lnTo>
                  <a:pt x="2877" y="104"/>
                </a:lnTo>
                <a:lnTo>
                  <a:pt x="2876" y="128"/>
                </a:lnTo>
                <a:lnTo>
                  <a:pt x="2875" y="152"/>
                </a:lnTo>
                <a:lnTo>
                  <a:pt x="2871" y="198"/>
                </a:lnTo>
                <a:lnTo>
                  <a:pt x="2865" y="244"/>
                </a:lnTo>
                <a:lnTo>
                  <a:pt x="2858" y="290"/>
                </a:lnTo>
                <a:lnTo>
                  <a:pt x="2849" y="337"/>
                </a:lnTo>
                <a:lnTo>
                  <a:pt x="2831" y="429"/>
                </a:lnTo>
                <a:lnTo>
                  <a:pt x="2831" y="429"/>
                </a:lnTo>
                <a:lnTo>
                  <a:pt x="2826" y="403"/>
                </a:lnTo>
                <a:lnTo>
                  <a:pt x="2821" y="376"/>
                </a:lnTo>
                <a:lnTo>
                  <a:pt x="2819" y="350"/>
                </a:lnTo>
                <a:lnTo>
                  <a:pt x="2817" y="324"/>
                </a:lnTo>
                <a:lnTo>
                  <a:pt x="2817" y="296"/>
                </a:lnTo>
                <a:lnTo>
                  <a:pt x="2818" y="270"/>
                </a:lnTo>
                <a:lnTo>
                  <a:pt x="2821" y="244"/>
                </a:lnTo>
                <a:lnTo>
                  <a:pt x="2827" y="217"/>
                </a:lnTo>
                <a:lnTo>
                  <a:pt x="2827" y="217"/>
                </a:lnTo>
                <a:lnTo>
                  <a:pt x="2802" y="292"/>
                </a:lnTo>
                <a:lnTo>
                  <a:pt x="2802" y="292"/>
                </a:lnTo>
                <a:lnTo>
                  <a:pt x="2801" y="288"/>
                </a:lnTo>
                <a:lnTo>
                  <a:pt x="2801" y="288"/>
                </a:lnTo>
                <a:lnTo>
                  <a:pt x="2801" y="276"/>
                </a:lnTo>
                <a:lnTo>
                  <a:pt x="2801" y="276"/>
                </a:lnTo>
                <a:lnTo>
                  <a:pt x="2754" y="58"/>
                </a:lnTo>
                <a:lnTo>
                  <a:pt x="2754" y="58"/>
                </a:lnTo>
                <a:lnTo>
                  <a:pt x="2756" y="84"/>
                </a:lnTo>
                <a:lnTo>
                  <a:pt x="2756" y="110"/>
                </a:lnTo>
                <a:lnTo>
                  <a:pt x="2755" y="138"/>
                </a:lnTo>
                <a:lnTo>
                  <a:pt x="2754" y="164"/>
                </a:lnTo>
                <a:lnTo>
                  <a:pt x="2751" y="190"/>
                </a:lnTo>
                <a:lnTo>
                  <a:pt x="2748" y="216"/>
                </a:lnTo>
                <a:lnTo>
                  <a:pt x="2741" y="268"/>
                </a:lnTo>
                <a:lnTo>
                  <a:pt x="2731" y="320"/>
                </a:lnTo>
                <a:lnTo>
                  <a:pt x="2722" y="372"/>
                </a:lnTo>
                <a:lnTo>
                  <a:pt x="2711" y="424"/>
                </a:lnTo>
                <a:lnTo>
                  <a:pt x="2702" y="477"/>
                </a:lnTo>
                <a:lnTo>
                  <a:pt x="2702" y="477"/>
                </a:lnTo>
                <a:lnTo>
                  <a:pt x="2698" y="501"/>
                </a:lnTo>
                <a:lnTo>
                  <a:pt x="2696" y="526"/>
                </a:lnTo>
                <a:lnTo>
                  <a:pt x="2692" y="575"/>
                </a:lnTo>
                <a:lnTo>
                  <a:pt x="2692" y="575"/>
                </a:lnTo>
                <a:lnTo>
                  <a:pt x="2692" y="575"/>
                </a:lnTo>
                <a:lnTo>
                  <a:pt x="2683" y="538"/>
                </a:lnTo>
                <a:lnTo>
                  <a:pt x="2671" y="500"/>
                </a:lnTo>
                <a:lnTo>
                  <a:pt x="2671" y="500"/>
                </a:lnTo>
                <a:lnTo>
                  <a:pt x="2667" y="487"/>
                </a:lnTo>
                <a:lnTo>
                  <a:pt x="2666" y="481"/>
                </a:lnTo>
                <a:lnTo>
                  <a:pt x="2665" y="475"/>
                </a:lnTo>
                <a:lnTo>
                  <a:pt x="2665" y="475"/>
                </a:lnTo>
                <a:lnTo>
                  <a:pt x="2665" y="473"/>
                </a:lnTo>
                <a:lnTo>
                  <a:pt x="2662" y="471"/>
                </a:lnTo>
                <a:lnTo>
                  <a:pt x="2662" y="471"/>
                </a:lnTo>
                <a:lnTo>
                  <a:pt x="2642" y="394"/>
                </a:lnTo>
                <a:lnTo>
                  <a:pt x="2642" y="394"/>
                </a:lnTo>
                <a:lnTo>
                  <a:pt x="2637" y="366"/>
                </a:lnTo>
                <a:lnTo>
                  <a:pt x="2632" y="339"/>
                </a:lnTo>
                <a:lnTo>
                  <a:pt x="2628" y="312"/>
                </a:lnTo>
                <a:lnTo>
                  <a:pt x="2626" y="284"/>
                </a:lnTo>
                <a:lnTo>
                  <a:pt x="2626" y="257"/>
                </a:lnTo>
                <a:lnTo>
                  <a:pt x="2627" y="230"/>
                </a:lnTo>
                <a:lnTo>
                  <a:pt x="2630" y="203"/>
                </a:lnTo>
                <a:lnTo>
                  <a:pt x="2636" y="175"/>
                </a:lnTo>
                <a:lnTo>
                  <a:pt x="2636" y="175"/>
                </a:lnTo>
                <a:lnTo>
                  <a:pt x="2619" y="225"/>
                </a:lnTo>
                <a:lnTo>
                  <a:pt x="2602" y="274"/>
                </a:lnTo>
                <a:lnTo>
                  <a:pt x="2586" y="324"/>
                </a:lnTo>
                <a:lnTo>
                  <a:pt x="2581" y="348"/>
                </a:lnTo>
                <a:lnTo>
                  <a:pt x="2576" y="373"/>
                </a:lnTo>
                <a:lnTo>
                  <a:pt x="2571" y="398"/>
                </a:lnTo>
                <a:lnTo>
                  <a:pt x="2568" y="423"/>
                </a:lnTo>
                <a:lnTo>
                  <a:pt x="2565" y="448"/>
                </a:lnTo>
                <a:lnTo>
                  <a:pt x="2565" y="473"/>
                </a:lnTo>
                <a:lnTo>
                  <a:pt x="2566" y="499"/>
                </a:lnTo>
                <a:lnTo>
                  <a:pt x="2569" y="524"/>
                </a:lnTo>
                <a:lnTo>
                  <a:pt x="2572" y="550"/>
                </a:lnTo>
                <a:lnTo>
                  <a:pt x="2579" y="575"/>
                </a:lnTo>
                <a:lnTo>
                  <a:pt x="2579" y="575"/>
                </a:lnTo>
                <a:lnTo>
                  <a:pt x="2579" y="575"/>
                </a:lnTo>
                <a:lnTo>
                  <a:pt x="2572" y="575"/>
                </a:lnTo>
                <a:lnTo>
                  <a:pt x="2572" y="575"/>
                </a:lnTo>
                <a:lnTo>
                  <a:pt x="2562" y="538"/>
                </a:lnTo>
                <a:lnTo>
                  <a:pt x="2550" y="500"/>
                </a:lnTo>
                <a:lnTo>
                  <a:pt x="2550" y="500"/>
                </a:lnTo>
                <a:lnTo>
                  <a:pt x="2546" y="487"/>
                </a:lnTo>
                <a:lnTo>
                  <a:pt x="2545" y="481"/>
                </a:lnTo>
                <a:lnTo>
                  <a:pt x="2544" y="475"/>
                </a:lnTo>
                <a:lnTo>
                  <a:pt x="2544" y="475"/>
                </a:lnTo>
                <a:lnTo>
                  <a:pt x="2544" y="473"/>
                </a:lnTo>
                <a:lnTo>
                  <a:pt x="2541" y="471"/>
                </a:lnTo>
                <a:lnTo>
                  <a:pt x="2540" y="467"/>
                </a:lnTo>
                <a:lnTo>
                  <a:pt x="2539" y="465"/>
                </a:lnTo>
                <a:lnTo>
                  <a:pt x="2539" y="465"/>
                </a:lnTo>
                <a:lnTo>
                  <a:pt x="2521" y="392"/>
                </a:lnTo>
                <a:lnTo>
                  <a:pt x="2514" y="357"/>
                </a:lnTo>
                <a:lnTo>
                  <a:pt x="2508" y="320"/>
                </a:lnTo>
                <a:lnTo>
                  <a:pt x="2506" y="284"/>
                </a:lnTo>
                <a:lnTo>
                  <a:pt x="2505" y="267"/>
                </a:lnTo>
                <a:lnTo>
                  <a:pt x="2505" y="248"/>
                </a:lnTo>
                <a:lnTo>
                  <a:pt x="2506" y="230"/>
                </a:lnTo>
                <a:lnTo>
                  <a:pt x="2508" y="212"/>
                </a:lnTo>
                <a:lnTo>
                  <a:pt x="2512" y="193"/>
                </a:lnTo>
                <a:lnTo>
                  <a:pt x="2515" y="175"/>
                </a:lnTo>
                <a:lnTo>
                  <a:pt x="2515" y="175"/>
                </a:lnTo>
                <a:lnTo>
                  <a:pt x="2499" y="223"/>
                </a:lnTo>
                <a:lnTo>
                  <a:pt x="2482" y="270"/>
                </a:lnTo>
                <a:lnTo>
                  <a:pt x="2468" y="316"/>
                </a:lnTo>
                <a:lnTo>
                  <a:pt x="2462" y="340"/>
                </a:lnTo>
                <a:lnTo>
                  <a:pt x="2456" y="364"/>
                </a:lnTo>
                <a:lnTo>
                  <a:pt x="2456" y="364"/>
                </a:lnTo>
                <a:lnTo>
                  <a:pt x="2425" y="251"/>
                </a:lnTo>
                <a:lnTo>
                  <a:pt x="2425" y="251"/>
                </a:lnTo>
                <a:lnTo>
                  <a:pt x="2426" y="271"/>
                </a:lnTo>
                <a:lnTo>
                  <a:pt x="2428" y="292"/>
                </a:lnTo>
                <a:lnTo>
                  <a:pt x="2426" y="312"/>
                </a:lnTo>
                <a:lnTo>
                  <a:pt x="2425" y="332"/>
                </a:lnTo>
                <a:lnTo>
                  <a:pt x="2420" y="372"/>
                </a:lnTo>
                <a:lnTo>
                  <a:pt x="2413" y="411"/>
                </a:lnTo>
                <a:lnTo>
                  <a:pt x="2413" y="411"/>
                </a:lnTo>
                <a:lnTo>
                  <a:pt x="2406" y="377"/>
                </a:lnTo>
                <a:lnTo>
                  <a:pt x="2399" y="341"/>
                </a:lnTo>
                <a:lnTo>
                  <a:pt x="2394" y="306"/>
                </a:lnTo>
                <a:lnTo>
                  <a:pt x="2391" y="271"/>
                </a:lnTo>
                <a:lnTo>
                  <a:pt x="2390" y="236"/>
                </a:lnTo>
                <a:lnTo>
                  <a:pt x="2390" y="202"/>
                </a:lnTo>
                <a:lnTo>
                  <a:pt x="2392" y="184"/>
                </a:lnTo>
                <a:lnTo>
                  <a:pt x="2393" y="166"/>
                </a:lnTo>
                <a:lnTo>
                  <a:pt x="2397" y="148"/>
                </a:lnTo>
                <a:lnTo>
                  <a:pt x="2400" y="130"/>
                </a:lnTo>
                <a:lnTo>
                  <a:pt x="2400" y="130"/>
                </a:lnTo>
                <a:lnTo>
                  <a:pt x="2381" y="190"/>
                </a:lnTo>
                <a:lnTo>
                  <a:pt x="2364" y="249"/>
                </a:lnTo>
                <a:lnTo>
                  <a:pt x="2356" y="280"/>
                </a:lnTo>
                <a:lnTo>
                  <a:pt x="2349" y="309"/>
                </a:lnTo>
                <a:lnTo>
                  <a:pt x="2342" y="339"/>
                </a:lnTo>
                <a:lnTo>
                  <a:pt x="2337" y="369"/>
                </a:lnTo>
                <a:lnTo>
                  <a:pt x="2337" y="369"/>
                </a:lnTo>
                <a:lnTo>
                  <a:pt x="2304" y="251"/>
                </a:lnTo>
                <a:lnTo>
                  <a:pt x="2304" y="251"/>
                </a:lnTo>
                <a:lnTo>
                  <a:pt x="2307" y="269"/>
                </a:lnTo>
                <a:lnTo>
                  <a:pt x="2307" y="287"/>
                </a:lnTo>
                <a:lnTo>
                  <a:pt x="2305" y="321"/>
                </a:lnTo>
                <a:lnTo>
                  <a:pt x="2302" y="357"/>
                </a:lnTo>
                <a:lnTo>
                  <a:pt x="2296" y="391"/>
                </a:lnTo>
                <a:lnTo>
                  <a:pt x="2290" y="426"/>
                </a:lnTo>
                <a:lnTo>
                  <a:pt x="2282" y="461"/>
                </a:lnTo>
                <a:lnTo>
                  <a:pt x="2264" y="531"/>
                </a:lnTo>
                <a:lnTo>
                  <a:pt x="2264" y="531"/>
                </a:lnTo>
                <a:lnTo>
                  <a:pt x="2254" y="491"/>
                </a:lnTo>
                <a:lnTo>
                  <a:pt x="2243" y="450"/>
                </a:lnTo>
                <a:lnTo>
                  <a:pt x="2243" y="450"/>
                </a:lnTo>
                <a:lnTo>
                  <a:pt x="2239" y="436"/>
                </a:lnTo>
                <a:lnTo>
                  <a:pt x="2238" y="429"/>
                </a:lnTo>
                <a:lnTo>
                  <a:pt x="2238" y="423"/>
                </a:lnTo>
                <a:lnTo>
                  <a:pt x="2238" y="423"/>
                </a:lnTo>
                <a:lnTo>
                  <a:pt x="2237" y="420"/>
                </a:lnTo>
                <a:lnTo>
                  <a:pt x="2237" y="420"/>
                </a:lnTo>
                <a:lnTo>
                  <a:pt x="2237" y="415"/>
                </a:lnTo>
                <a:lnTo>
                  <a:pt x="2237" y="415"/>
                </a:lnTo>
                <a:lnTo>
                  <a:pt x="2208" y="298"/>
                </a:lnTo>
                <a:lnTo>
                  <a:pt x="2208" y="298"/>
                </a:lnTo>
                <a:lnTo>
                  <a:pt x="2205" y="273"/>
                </a:lnTo>
                <a:lnTo>
                  <a:pt x="2201" y="247"/>
                </a:lnTo>
                <a:lnTo>
                  <a:pt x="2199" y="220"/>
                </a:lnTo>
                <a:lnTo>
                  <a:pt x="2198" y="196"/>
                </a:lnTo>
                <a:lnTo>
                  <a:pt x="2199" y="170"/>
                </a:lnTo>
                <a:lnTo>
                  <a:pt x="2200" y="143"/>
                </a:lnTo>
                <a:lnTo>
                  <a:pt x="2203" y="119"/>
                </a:lnTo>
                <a:lnTo>
                  <a:pt x="2209" y="92"/>
                </a:lnTo>
                <a:lnTo>
                  <a:pt x="2209" y="92"/>
                </a:lnTo>
                <a:lnTo>
                  <a:pt x="2192" y="146"/>
                </a:lnTo>
                <a:lnTo>
                  <a:pt x="2175" y="200"/>
                </a:lnTo>
                <a:lnTo>
                  <a:pt x="2160" y="254"/>
                </a:lnTo>
                <a:lnTo>
                  <a:pt x="2154" y="281"/>
                </a:lnTo>
                <a:lnTo>
                  <a:pt x="2148" y="308"/>
                </a:lnTo>
                <a:lnTo>
                  <a:pt x="2144" y="335"/>
                </a:lnTo>
                <a:lnTo>
                  <a:pt x="2141" y="363"/>
                </a:lnTo>
                <a:lnTo>
                  <a:pt x="2138" y="390"/>
                </a:lnTo>
                <a:lnTo>
                  <a:pt x="2137" y="418"/>
                </a:lnTo>
                <a:lnTo>
                  <a:pt x="2138" y="446"/>
                </a:lnTo>
                <a:lnTo>
                  <a:pt x="2141" y="473"/>
                </a:lnTo>
                <a:lnTo>
                  <a:pt x="2145" y="501"/>
                </a:lnTo>
                <a:lnTo>
                  <a:pt x="2150" y="530"/>
                </a:lnTo>
                <a:lnTo>
                  <a:pt x="2150" y="530"/>
                </a:lnTo>
                <a:lnTo>
                  <a:pt x="2147" y="546"/>
                </a:lnTo>
                <a:lnTo>
                  <a:pt x="2147" y="546"/>
                </a:lnTo>
                <a:lnTo>
                  <a:pt x="2142" y="523"/>
                </a:lnTo>
                <a:lnTo>
                  <a:pt x="2137" y="499"/>
                </a:lnTo>
                <a:lnTo>
                  <a:pt x="2130" y="474"/>
                </a:lnTo>
                <a:lnTo>
                  <a:pt x="2123" y="450"/>
                </a:lnTo>
                <a:lnTo>
                  <a:pt x="2123" y="450"/>
                </a:lnTo>
                <a:lnTo>
                  <a:pt x="2119" y="436"/>
                </a:lnTo>
                <a:lnTo>
                  <a:pt x="2118" y="429"/>
                </a:lnTo>
                <a:lnTo>
                  <a:pt x="2117" y="423"/>
                </a:lnTo>
                <a:lnTo>
                  <a:pt x="2117" y="423"/>
                </a:lnTo>
                <a:lnTo>
                  <a:pt x="2116" y="420"/>
                </a:lnTo>
                <a:lnTo>
                  <a:pt x="2114" y="417"/>
                </a:lnTo>
                <a:lnTo>
                  <a:pt x="2112" y="415"/>
                </a:lnTo>
                <a:lnTo>
                  <a:pt x="2112" y="411"/>
                </a:lnTo>
                <a:lnTo>
                  <a:pt x="2112" y="411"/>
                </a:lnTo>
                <a:lnTo>
                  <a:pt x="2094" y="332"/>
                </a:lnTo>
                <a:lnTo>
                  <a:pt x="2087" y="292"/>
                </a:lnTo>
                <a:lnTo>
                  <a:pt x="2081" y="252"/>
                </a:lnTo>
                <a:lnTo>
                  <a:pt x="2078" y="212"/>
                </a:lnTo>
                <a:lnTo>
                  <a:pt x="2078" y="192"/>
                </a:lnTo>
                <a:lnTo>
                  <a:pt x="2078" y="172"/>
                </a:lnTo>
                <a:lnTo>
                  <a:pt x="2079" y="152"/>
                </a:lnTo>
                <a:lnTo>
                  <a:pt x="2081" y="133"/>
                </a:lnTo>
                <a:lnTo>
                  <a:pt x="2084" y="113"/>
                </a:lnTo>
                <a:lnTo>
                  <a:pt x="2088" y="92"/>
                </a:lnTo>
                <a:lnTo>
                  <a:pt x="2088" y="92"/>
                </a:lnTo>
                <a:lnTo>
                  <a:pt x="2072" y="145"/>
                </a:lnTo>
                <a:lnTo>
                  <a:pt x="2055" y="196"/>
                </a:lnTo>
                <a:lnTo>
                  <a:pt x="2041" y="248"/>
                </a:lnTo>
                <a:lnTo>
                  <a:pt x="2035" y="274"/>
                </a:lnTo>
                <a:lnTo>
                  <a:pt x="2029" y="300"/>
                </a:lnTo>
                <a:lnTo>
                  <a:pt x="2029" y="300"/>
                </a:lnTo>
                <a:lnTo>
                  <a:pt x="1998" y="175"/>
                </a:lnTo>
                <a:lnTo>
                  <a:pt x="1998" y="175"/>
                </a:lnTo>
                <a:lnTo>
                  <a:pt x="1999" y="205"/>
                </a:lnTo>
                <a:lnTo>
                  <a:pt x="1999" y="234"/>
                </a:lnTo>
                <a:lnTo>
                  <a:pt x="1998" y="262"/>
                </a:lnTo>
                <a:lnTo>
                  <a:pt x="1995" y="290"/>
                </a:lnTo>
                <a:lnTo>
                  <a:pt x="1991" y="319"/>
                </a:lnTo>
                <a:lnTo>
                  <a:pt x="1986" y="347"/>
                </a:lnTo>
                <a:lnTo>
                  <a:pt x="1976" y="404"/>
                </a:lnTo>
                <a:lnTo>
                  <a:pt x="1976" y="404"/>
                </a:lnTo>
                <a:lnTo>
                  <a:pt x="1975" y="401"/>
                </a:lnTo>
                <a:lnTo>
                  <a:pt x="1975" y="401"/>
                </a:lnTo>
                <a:lnTo>
                  <a:pt x="1957" y="309"/>
                </a:lnTo>
                <a:lnTo>
                  <a:pt x="1950" y="263"/>
                </a:lnTo>
                <a:lnTo>
                  <a:pt x="1944" y="218"/>
                </a:lnTo>
                <a:lnTo>
                  <a:pt x="1940" y="172"/>
                </a:lnTo>
                <a:lnTo>
                  <a:pt x="1940" y="149"/>
                </a:lnTo>
                <a:lnTo>
                  <a:pt x="1940" y="126"/>
                </a:lnTo>
                <a:lnTo>
                  <a:pt x="1941" y="103"/>
                </a:lnTo>
                <a:lnTo>
                  <a:pt x="1944" y="81"/>
                </a:lnTo>
                <a:lnTo>
                  <a:pt x="1946" y="57"/>
                </a:lnTo>
                <a:lnTo>
                  <a:pt x="1951" y="34"/>
                </a:lnTo>
                <a:lnTo>
                  <a:pt x="1951" y="34"/>
                </a:lnTo>
                <a:lnTo>
                  <a:pt x="1935" y="88"/>
                </a:lnTo>
                <a:lnTo>
                  <a:pt x="1921" y="142"/>
                </a:lnTo>
                <a:lnTo>
                  <a:pt x="1907" y="196"/>
                </a:lnTo>
                <a:lnTo>
                  <a:pt x="1896" y="250"/>
                </a:lnTo>
                <a:lnTo>
                  <a:pt x="1896" y="250"/>
                </a:lnTo>
                <a:lnTo>
                  <a:pt x="1877" y="175"/>
                </a:lnTo>
                <a:lnTo>
                  <a:pt x="1877" y="175"/>
                </a:lnTo>
                <a:lnTo>
                  <a:pt x="1878" y="199"/>
                </a:lnTo>
                <a:lnTo>
                  <a:pt x="1880" y="222"/>
                </a:lnTo>
                <a:lnTo>
                  <a:pt x="1878" y="244"/>
                </a:lnTo>
                <a:lnTo>
                  <a:pt x="1877" y="268"/>
                </a:lnTo>
                <a:lnTo>
                  <a:pt x="1875" y="290"/>
                </a:lnTo>
                <a:lnTo>
                  <a:pt x="1871" y="313"/>
                </a:lnTo>
                <a:lnTo>
                  <a:pt x="1864" y="359"/>
                </a:lnTo>
                <a:lnTo>
                  <a:pt x="1855" y="404"/>
                </a:lnTo>
                <a:lnTo>
                  <a:pt x="1844" y="449"/>
                </a:lnTo>
                <a:lnTo>
                  <a:pt x="1835" y="495"/>
                </a:lnTo>
                <a:lnTo>
                  <a:pt x="1825" y="542"/>
                </a:lnTo>
                <a:lnTo>
                  <a:pt x="1825" y="542"/>
                </a:lnTo>
                <a:lnTo>
                  <a:pt x="1824" y="545"/>
                </a:lnTo>
                <a:lnTo>
                  <a:pt x="1824" y="545"/>
                </a:lnTo>
                <a:lnTo>
                  <a:pt x="1819" y="509"/>
                </a:lnTo>
                <a:lnTo>
                  <a:pt x="1812" y="471"/>
                </a:lnTo>
                <a:lnTo>
                  <a:pt x="1804" y="433"/>
                </a:lnTo>
                <a:lnTo>
                  <a:pt x="1793" y="396"/>
                </a:lnTo>
                <a:lnTo>
                  <a:pt x="1793" y="396"/>
                </a:lnTo>
                <a:lnTo>
                  <a:pt x="1793" y="395"/>
                </a:lnTo>
                <a:lnTo>
                  <a:pt x="1793" y="395"/>
                </a:lnTo>
                <a:lnTo>
                  <a:pt x="1788" y="367"/>
                </a:lnTo>
                <a:lnTo>
                  <a:pt x="1788" y="367"/>
                </a:lnTo>
                <a:lnTo>
                  <a:pt x="1788" y="365"/>
                </a:lnTo>
                <a:lnTo>
                  <a:pt x="1788" y="365"/>
                </a:lnTo>
                <a:lnTo>
                  <a:pt x="1787" y="362"/>
                </a:lnTo>
                <a:lnTo>
                  <a:pt x="1787" y="362"/>
                </a:lnTo>
                <a:lnTo>
                  <a:pt x="1787" y="360"/>
                </a:lnTo>
                <a:lnTo>
                  <a:pt x="1787" y="360"/>
                </a:lnTo>
                <a:lnTo>
                  <a:pt x="1787" y="348"/>
                </a:lnTo>
                <a:lnTo>
                  <a:pt x="1787" y="348"/>
                </a:lnTo>
                <a:lnTo>
                  <a:pt x="1756" y="204"/>
                </a:lnTo>
                <a:lnTo>
                  <a:pt x="1756" y="204"/>
                </a:lnTo>
                <a:lnTo>
                  <a:pt x="1753" y="178"/>
                </a:lnTo>
                <a:lnTo>
                  <a:pt x="1750" y="153"/>
                </a:lnTo>
                <a:lnTo>
                  <a:pt x="1749" y="128"/>
                </a:lnTo>
                <a:lnTo>
                  <a:pt x="1748" y="102"/>
                </a:lnTo>
                <a:lnTo>
                  <a:pt x="1749" y="77"/>
                </a:lnTo>
                <a:lnTo>
                  <a:pt x="1752" y="51"/>
                </a:lnTo>
                <a:lnTo>
                  <a:pt x="1755" y="25"/>
                </a:lnTo>
                <a:lnTo>
                  <a:pt x="1760" y="0"/>
                </a:lnTo>
                <a:lnTo>
                  <a:pt x="1760" y="0"/>
                </a:lnTo>
                <a:lnTo>
                  <a:pt x="1742" y="59"/>
                </a:lnTo>
                <a:lnTo>
                  <a:pt x="1726" y="117"/>
                </a:lnTo>
                <a:lnTo>
                  <a:pt x="1711" y="177"/>
                </a:lnTo>
                <a:lnTo>
                  <a:pt x="1704" y="207"/>
                </a:lnTo>
                <a:lnTo>
                  <a:pt x="1699" y="237"/>
                </a:lnTo>
                <a:lnTo>
                  <a:pt x="1695" y="267"/>
                </a:lnTo>
                <a:lnTo>
                  <a:pt x="1691" y="296"/>
                </a:lnTo>
                <a:lnTo>
                  <a:pt x="1689" y="327"/>
                </a:lnTo>
                <a:lnTo>
                  <a:pt x="1689" y="357"/>
                </a:lnTo>
                <a:lnTo>
                  <a:pt x="1689" y="388"/>
                </a:lnTo>
                <a:lnTo>
                  <a:pt x="1691" y="417"/>
                </a:lnTo>
                <a:lnTo>
                  <a:pt x="1695" y="448"/>
                </a:lnTo>
                <a:lnTo>
                  <a:pt x="1701" y="479"/>
                </a:lnTo>
                <a:lnTo>
                  <a:pt x="1701" y="479"/>
                </a:lnTo>
                <a:lnTo>
                  <a:pt x="1697" y="498"/>
                </a:lnTo>
                <a:lnTo>
                  <a:pt x="1697" y="498"/>
                </a:lnTo>
                <a:lnTo>
                  <a:pt x="1692" y="472"/>
                </a:lnTo>
                <a:lnTo>
                  <a:pt x="1686" y="447"/>
                </a:lnTo>
                <a:lnTo>
                  <a:pt x="1680" y="421"/>
                </a:lnTo>
                <a:lnTo>
                  <a:pt x="1673" y="396"/>
                </a:lnTo>
                <a:lnTo>
                  <a:pt x="1673" y="396"/>
                </a:lnTo>
                <a:lnTo>
                  <a:pt x="1670" y="380"/>
                </a:lnTo>
                <a:lnTo>
                  <a:pt x="1669" y="372"/>
                </a:lnTo>
                <a:lnTo>
                  <a:pt x="1667" y="365"/>
                </a:lnTo>
                <a:lnTo>
                  <a:pt x="1667" y="365"/>
                </a:lnTo>
                <a:lnTo>
                  <a:pt x="1667" y="362"/>
                </a:lnTo>
                <a:lnTo>
                  <a:pt x="1665" y="358"/>
                </a:lnTo>
                <a:lnTo>
                  <a:pt x="1664" y="356"/>
                </a:lnTo>
                <a:lnTo>
                  <a:pt x="1663" y="352"/>
                </a:lnTo>
                <a:lnTo>
                  <a:pt x="1663" y="352"/>
                </a:lnTo>
                <a:lnTo>
                  <a:pt x="1645" y="264"/>
                </a:lnTo>
                <a:lnTo>
                  <a:pt x="1638" y="220"/>
                </a:lnTo>
                <a:lnTo>
                  <a:pt x="1632" y="177"/>
                </a:lnTo>
                <a:lnTo>
                  <a:pt x="1628" y="132"/>
                </a:lnTo>
                <a:lnTo>
                  <a:pt x="1628" y="110"/>
                </a:lnTo>
                <a:lnTo>
                  <a:pt x="1628" y="88"/>
                </a:lnTo>
                <a:lnTo>
                  <a:pt x="1629" y="66"/>
                </a:lnTo>
                <a:lnTo>
                  <a:pt x="1632" y="44"/>
                </a:lnTo>
                <a:lnTo>
                  <a:pt x="1634" y="21"/>
                </a:lnTo>
                <a:lnTo>
                  <a:pt x="1639" y="0"/>
                </a:lnTo>
                <a:lnTo>
                  <a:pt x="1639" y="0"/>
                </a:lnTo>
                <a:lnTo>
                  <a:pt x="1622" y="57"/>
                </a:lnTo>
                <a:lnTo>
                  <a:pt x="1606" y="114"/>
                </a:lnTo>
                <a:lnTo>
                  <a:pt x="1592" y="172"/>
                </a:lnTo>
                <a:lnTo>
                  <a:pt x="1586" y="200"/>
                </a:lnTo>
                <a:lnTo>
                  <a:pt x="1580" y="230"/>
                </a:lnTo>
                <a:lnTo>
                  <a:pt x="1580" y="230"/>
                </a:lnTo>
                <a:lnTo>
                  <a:pt x="1549" y="92"/>
                </a:lnTo>
                <a:lnTo>
                  <a:pt x="1549" y="92"/>
                </a:lnTo>
                <a:lnTo>
                  <a:pt x="1550" y="121"/>
                </a:lnTo>
                <a:lnTo>
                  <a:pt x="1550" y="149"/>
                </a:lnTo>
                <a:lnTo>
                  <a:pt x="1549" y="179"/>
                </a:lnTo>
                <a:lnTo>
                  <a:pt x="1546" y="207"/>
                </a:lnTo>
                <a:lnTo>
                  <a:pt x="1544" y="236"/>
                </a:lnTo>
                <a:lnTo>
                  <a:pt x="1541" y="264"/>
                </a:lnTo>
                <a:lnTo>
                  <a:pt x="1530" y="322"/>
                </a:lnTo>
                <a:lnTo>
                  <a:pt x="1530" y="322"/>
                </a:lnTo>
                <a:lnTo>
                  <a:pt x="1530" y="296"/>
                </a:lnTo>
                <a:lnTo>
                  <a:pt x="1531" y="270"/>
                </a:lnTo>
                <a:lnTo>
                  <a:pt x="1535" y="243"/>
                </a:lnTo>
                <a:lnTo>
                  <a:pt x="1541" y="217"/>
                </a:lnTo>
                <a:lnTo>
                  <a:pt x="1541" y="217"/>
                </a:lnTo>
                <a:lnTo>
                  <a:pt x="1526" y="260"/>
                </a:lnTo>
                <a:lnTo>
                  <a:pt x="1512" y="302"/>
                </a:lnTo>
                <a:lnTo>
                  <a:pt x="1499" y="345"/>
                </a:lnTo>
                <a:lnTo>
                  <a:pt x="1487" y="388"/>
                </a:lnTo>
                <a:lnTo>
                  <a:pt x="1487" y="388"/>
                </a:lnTo>
                <a:lnTo>
                  <a:pt x="1482" y="351"/>
                </a:lnTo>
                <a:lnTo>
                  <a:pt x="1475" y="314"/>
                </a:lnTo>
                <a:lnTo>
                  <a:pt x="1475" y="314"/>
                </a:lnTo>
                <a:lnTo>
                  <a:pt x="1475" y="301"/>
                </a:lnTo>
                <a:lnTo>
                  <a:pt x="1475" y="301"/>
                </a:lnTo>
                <a:lnTo>
                  <a:pt x="1428" y="92"/>
                </a:lnTo>
                <a:lnTo>
                  <a:pt x="1428" y="92"/>
                </a:lnTo>
                <a:lnTo>
                  <a:pt x="1429" y="113"/>
                </a:lnTo>
                <a:lnTo>
                  <a:pt x="1430" y="134"/>
                </a:lnTo>
                <a:lnTo>
                  <a:pt x="1429" y="174"/>
                </a:lnTo>
                <a:lnTo>
                  <a:pt x="1425" y="216"/>
                </a:lnTo>
                <a:lnTo>
                  <a:pt x="1421" y="256"/>
                </a:lnTo>
                <a:lnTo>
                  <a:pt x="1414" y="298"/>
                </a:lnTo>
                <a:lnTo>
                  <a:pt x="1406" y="339"/>
                </a:lnTo>
                <a:lnTo>
                  <a:pt x="1390" y="421"/>
                </a:lnTo>
                <a:lnTo>
                  <a:pt x="1390" y="421"/>
                </a:lnTo>
                <a:lnTo>
                  <a:pt x="1385" y="378"/>
                </a:lnTo>
                <a:lnTo>
                  <a:pt x="1377" y="334"/>
                </a:lnTo>
                <a:lnTo>
                  <a:pt x="1377" y="334"/>
                </a:lnTo>
                <a:lnTo>
                  <a:pt x="1377" y="321"/>
                </a:lnTo>
                <a:lnTo>
                  <a:pt x="1377" y="321"/>
                </a:lnTo>
                <a:lnTo>
                  <a:pt x="1348" y="181"/>
                </a:lnTo>
                <a:lnTo>
                  <a:pt x="1348" y="181"/>
                </a:lnTo>
                <a:lnTo>
                  <a:pt x="1350" y="175"/>
                </a:lnTo>
                <a:lnTo>
                  <a:pt x="1350" y="175"/>
                </a:lnTo>
                <a:lnTo>
                  <a:pt x="1347" y="180"/>
                </a:lnTo>
                <a:lnTo>
                  <a:pt x="1347" y="180"/>
                </a:lnTo>
                <a:lnTo>
                  <a:pt x="1329" y="95"/>
                </a:lnTo>
                <a:lnTo>
                  <a:pt x="1329" y="95"/>
                </a:lnTo>
                <a:lnTo>
                  <a:pt x="1332" y="132"/>
                </a:lnTo>
                <a:lnTo>
                  <a:pt x="1332" y="168"/>
                </a:lnTo>
                <a:lnTo>
                  <a:pt x="1329" y="204"/>
                </a:lnTo>
                <a:lnTo>
                  <a:pt x="1326" y="241"/>
                </a:lnTo>
                <a:lnTo>
                  <a:pt x="1326" y="241"/>
                </a:lnTo>
                <a:lnTo>
                  <a:pt x="1315" y="274"/>
                </a:lnTo>
                <a:lnTo>
                  <a:pt x="1305" y="308"/>
                </a:lnTo>
                <a:lnTo>
                  <a:pt x="1295" y="341"/>
                </a:lnTo>
                <a:lnTo>
                  <a:pt x="1288" y="376"/>
                </a:lnTo>
                <a:lnTo>
                  <a:pt x="1282" y="410"/>
                </a:lnTo>
                <a:lnTo>
                  <a:pt x="1280" y="445"/>
                </a:lnTo>
                <a:lnTo>
                  <a:pt x="1278" y="479"/>
                </a:lnTo>
                <a:lnTo>
                  <a:pt x="1278" y="497"/>
                </a:lnTo>
                <a:lnTo>
                  <a:pt x="1281" y="513"/>
                </a:lnTo>
                <a:lnTo>
                  <a:pt x="1281" y="513"/>
                </a:lnTo>
                <a:lnTo>
                  <a:pt x="1277" y="530"/>
                </a:lnTo>
                <a:lnTo>
                  <a:pt x="1277" y="530"/>
                </a:lnTo>
                <a:lnTo>
                  <a:pt x="1276" y="541"/>
                </a:lnTo>
                <a:lnTo>
                  <a:pt x="1276" y="541"/>
                </a:lnTo>
                <a:lnTo>
                  <a:pt x="1270" y="520"/>
                </a:lnTo>
                <a:lnTo>
                  <a:pt x="1263" y="500"/>
                </a:lnTo>
                <a:lnTo>
                  <a:pt x="1263" y="500"/>
                </a:lnTo>
                <a:lnTo>
                  <a:pt x="1259" y="487"/>
                </a:lnTo>
                <a:lnTo>
                  <a:pt x="1258" y="481"/>
                </a:lnTo>
                <a:lnTo>
                  <a:pt x="1257" y="475"/>
                </a:lnTo>
                <a:lnTo>
                  <a:pt x="1257" y="475"/>
                </a:lnTo>
                <a:lnTo>
                  <a:pt x="1257" y="473"/>
                </a:lnTo>
                <a:lnTo>
                  <a:pt x="1255" y="471"/>
                </a:lnTo>
                <a:lnTo>
                  <a:pt x="1254" y="467"/>
                </a:lnTo>
                <a:lnTo>
                  <a:pt x="1252" y="465"/>
                </a:lnTo>
                <a:lnTo>
                  <a:pt x="1252" y="465"/>
                </a:lnTo>
                <a:lnTo>
                  <a:pt x="1235" y="392"/>
                </a:lnTo>
                <a:lnTo>
                  <a:pt x="1227" y="357"/>
                </a:lnTo>
                <a:lnTo>
                  <a:pt x="1221" y="320"/>
                </a:lnTo>
                <a:lnTo>
                  <a:pt x="1219" y="284"/>
                </a:lnTo>
                <a:lnTo>
                  <a:pt x="1218" y="267"/>
                </a:lnTo>
                <a:lnTo>
                  <a:pt x="1218" y="248"/>
                </a:lnTo>
                <a:lnTo>
                  <a:pt x="1219" y="230"/>
                </a:lnTo>
                <a:lnTo>
                  <a:pt x="1221" y="212"/>
                </a:lnTo>
                <a:lnTo>
                  <a:pt x="1225" y="193"/>
                </a:lnTo>
                <a:lnTo>
                  <a:pt x="1229" y="175"/>
                </a:lnTo>
                <a:lnTo>
                  <a:pt x="1229" y="175"/>
                </a:lnTo>
                <a:lnTo>
                  <a:pt x="1207" y="236"/>
                </a:lnTo>
                <a:lnTo>
                  <a:pt x="1197" y="267"/>
                </a:lnTo>
                <a:lnTo>
                  <a:pt x="1187" y="296"/>
                </a:lnTo>
                <a:lnTo>
                  <a:pt x="1187" y="296"/>
                </a:lnTo>
                <a:lnTo>
                  <a:pt x="1186" y="288"/>
                </a:lnTo>
                <a:lnTo>
                  <a:pt x="1186" y="288"/>
                </a:lnTo>
                <a:lnTo>
                  <a:pt x="1186" y="276"/>
                </a:lnTo>
                <a:lnTo>
                  <a:pt x="1186" y="276"/>
                </a:lnTo>
                <a:lnTo>
                  <a:pt x="1138" y="58"/>
                </a:lnTo>
                <a:lnTo>
                  <a:pt x="1138" y="58"/>
                </a:lnTo>
                <a:lnTo>
                  <a:pt x="1140" y="82"/>
                </a:lnTo>
                <a:lnTo>
                  <a:pt x="1141" y="104"/>
                </a:lnTo>
                <a:lnTo>
                  <a:pt x="1140" y="128"/>
                </a:lnTo>
                <a:lnTo>
                  <a:pt x="1138" y="152"/>
                </a:lnTo>
                <a:lnTo>
                  <a:pt x="1135" y="198"/>
                </a:lnTo>
                <a:lnTo>
                  <a:pt x="1129" y="244"/>
                </a:lnTo>
                <a:lnTo>
                  <a:pt x="1122" y="290"/>
                </a:lnTo>
                <a:lnTo>
                  <a:pt x="1112" y="337"/>
                </a:lnTo>
                <a:lnTo>
                  <a:pt x="1095" y="429"/>
                </a:lnTo>
                <a:lnTo>
                  <a:pt x="1095" y="429"/>
                </a:lnTo>
                <a:lnTo>
                  <a:pt x="1090" y="403"/>
                </a:lnTo>
                <a:lnTo>
                  <a:pt x="1086" y="376"/>
                </a:lnTo>
                <a:lnTo>
                  <a:pt x="1083" y="350"/>
                </a:lnTo>
                <a:lnTo>
                  <a:pt x="1080" y="324"/>
                </a:lnTo>
                <a:lnTo>
                  <a:pt x="1080" y="296"/>
                </a:lnTo>
                <a:lnTo>
                  <a:pt x="1083" y="270"/>
                </a:lnTo>
                <a:lnTo>
                  <a:pt x="1086" y="244"/>
                </a:lnTo>
                <a:lnTo>
                  <a:pt x="1091" y="217"/>
                </a:lnTo>
                <a:lnTo>
                  <a:pt x="1091" y="217"/>
                </a:lnTo>
                <a:lnTo>
                  <a:pt x="1066" y="292"/>
                </a:lnTo>
                <a:lnTo>
                  <a:pt x="1066" y="292"/>
                </a:lnTo>
                <a:lnTo>
                  <a:pt x="1065" y="288"/>
                </a:lnTo>
                <a:lnTo>
                  <a:pt x="1065" y="288"/>
                </a:lnTo>
                <a:lnTo>
                  <a:pt x="1065" y="276"/>
                </a:lnTo>
                <a:lnTo>
                  <a:pt x="1065" y="276"/>
                </a:lnTo>
                <a:lnTo>
                  <a:pt x="1018" y="58"/>
                </a:lnTo>
                <a:lnTo>
                  <a:pt x="1018" y="58"/>
                </a:lnTo>
                <a:lnTo>
                  <a:pt x="1020" y="84"/>
                </a:lnTo>
                <a:lnTo>
                  <a:pt x="1020" y="110"/>
                </a:lnTo>
                <a:lnTo>
                  <a:pt x="1019" y="138"/>
                </a:lnTo>
                <a:lnTo>
                  <a:pt x="1018" y="164"/>
                </a:lnTo>
                <a:lnTo>
                  <a:pt x="1015" y="190"/>
                </a:lnTo>
                <a:lnTo>
                  <a:pt x="1013" y="216"/>
                </a:lnTo>
                <a:lnTo>
                  <a:pt x="1004" y="268"/>
                </a:lnTo>
                <a:lnTo>
                  <a:pt x="995" y="320"/>
                </a:lnTo>
                <a:lnTo>
                  <a:pt x="985" y="372"/>
                </a:lnTo>
                <a:lnTo>
                  <a:pt x="975" y="424"/>
                </a:lnTo>
                <a:lnTo>
                  <a:pt x="965" y="477"/>
                </a:lnTo>
                <a:lnTo>
                  <a:pt x="965" y="477"/>
                </a:lnTo>
                <a:lnTo>
                  <a:pt x="962" y="501"/>
                </a:lnTo>
                <a:lnTo>
                  <a:pt x="959" y="526"/>
                </a:lnTo>
                <a:lnTo>
                  <a:pt x="956" y="575"/>
                </a:lnTo>
                <a:lnTo>
                  <a:pt x="956" y="575"/>
                </a:lnTo>
                <a:lnTo>
                  <a:pt x="956" y="575"/>
                </a:lnTo>
                <a:lnTo>
                  <a:pt x="946" y="538"/>
                </a:lnTo>
                <a:lnTo>
                  <a:pt x="935" y="500"/>
                </a:lnTo>
                <a:lnTo>
                  <a:pt x="935" y="500"/>
                </a:lnTo>
                <a:lnTo>
                  <a:pt x="931" y="487"/>
                </a:lnTo>
                <a:lnTo>
                  <a:pt x="930" y="481"/>
                </a:lnTo>
                <a:lnTo>
                  <a:pt x="929" y="475"/>
                </a:lnTo>
                <a:lnTo>
                  <a:pt x="929" y="475"/>
                </a:lnTo>
                <a:lnTo>
                  <a:pt x="929" y="473"/>
                </a:lnTo>
                <a:lnTo>
                  <a:pt x="927" y="471"/>
                </a:lnTo>
                <a:lnTo>
                  <a:pt x="927" y="471"/>
                </a:lnTo>
                <a:lnTo>
                  <a:pt x="907" y="394"/>
                </a:lnTo>
                <a:lnTo>
                  <a:pt x="907" y="394"/>
                </a:lnTo>
                <a:lnTo>
                  <a:pt x="901" y="366"/>
                </a:lnTo>
                <a:lnTo>
                  <a:pt x="897" y="339"/>
                </a:lnTo>
                <a:lnTo>
                  <a:pt x="892" y="312"/>
                </a:lnTo>
                <a:lnTo>
                  <a:pt x="889" y="284"/>
                </a:lnTo>
                <a:lnTo>
                  <a:pt x="889" y="257"/>
                </a:lnTo>
                <a:lnTo>
                  <a:pt x="891" y="230"/>
                </a:lnTo>
                <a:lnTo>
                  <a:pt x="894" y="203"/>
                </a:lnTo>
                <a:lnTo>
                  <a:pt x="900" y="175"/>
                </a:lnTo>
                <a:lnTo>
                  <a:pt x="900" y="175"/>
                </a:lnTo>
                <a:lnTo>
                  <a:pt x="882" y="225"/>
                </a:lnTo>
                <a:lnTo>
                  <a:pt x="866" y="274"/>
                </a:lnTo>
                <a:lnTo>
                  <a:pt x="850" y="324"/>
                </a:lnTo>
                <a:lnTo>
                  <a:pt x="844" y="348"/>
                </a:lnTo>
                <a:lnTo>
                  <a:pt x="840" y="373"/>
                </a:lnTo>
                <a:lnTo>
                  <a:pt x="835" y="398"/>
                </a:lnTo>
                <a:lnTo>
                  <a:pt x="831" y="423"/>
                </a:lnTo>
                <a:lnTo>
                  <a:pt x="829" y="448"/>
                </a:lnTo>
                <a:lnTo>
                  <a:pt x="829" y="473"/>
                </a:lnTo>
                <a:lnTo>
                  <a:pt x="830" y="499"/>
                </a:lnTo>
                <a:lnTo>
                  <a:pt x="833" y="524"/>
                </a:lnTo>
                <a:lnTo>
                  <a:pt x="836" y="550"/>
                </a:lnTo>
                <a:lnTo>
                  <a:pt x="843" y="575"/>
                </a:lnTo>
                <a:lnTo>
                  <a:pt x="843" y="575"/>
                </a:lnTo>
                <a:lnTo>
                  <a:pt x="843" y="575"/>
                </a:lnTo>
                <a:lnTo>
                  <a:pt x="836" y="575"/>
                </a:lnTo>
                <a:lnTo>
                  <a:pt x="836" y="575"/>
                </a:lnTo>
                <a:lnTo>
                  <a:pt x="825" y="538"/>
                </a:lnTo>
                <a:lnTo>
                  <a:pt x="814" y="500"/>
                </a:lnTo>
                <a:lnTo>
                  <a:pt x="814" y="500"/>
                </a:lnTo>
                <a:lnTo>
                  <a:pt x="810" y="487"/>
                </a:lnTo>
                <a:lnTo>
                  <a:pt x="809" y="481"/>
                </a:lnTo>
                <a:lnTo>
                  <a:pt x="809" y="475"/>
                </a:lnTo>
                <a:lnTo>
                  <a:pt x="809" y="475"/>
                </a:lnTo>
                <a:lnTo>
                  <a:pt x="808" y="473"/>
                </a:lnTo>
                <a:lnTo>
                  <a:pt x="805" y="471"/>
                </a:lnTo>
                <a:lnTo>
                  <a:pt x="804" y="467"/>
                </a:lnTo>
                <a:lnTo>
                  <a:pt x="803" y="465"/>
                </a:lnTo>
                <a:lnTo>
                  <a:pt x="803" y="465"/>
                </a:lnTo>
                <a:lnTo>
                  <a:pt x="786" y="392"/>
                </a:lnTo>
                <a:lnTo>
                  <a:pt x="778" y="357"/>
                </a:lnTo>
                <a:lnTo>
                  <a:pt x="773" y="320"/>
                </a:lnTo>
                <a:lnTo>
                  <a:pt x="770" y="284"/>
                </a:lnTo>
                <a:lnTo>
                  <a:pt x="768" y="267"/>
                </a:lnTo>
                <a:lnTo>
                  <a:pt x="768" y="248"/>
                </a:lnTo>
                <a:lnTo>
                  <a:pt x="770" y="230"/>
                </a:lnTo>
                <a:lnTo>
                  <a:pt x="772" y="212"/>
                </a:lnTo>
                <a:lnTo>
                  <a:pt x="776" y="193"/>
                </a:lnTo>
                <a:lnTo>
                  <a:pt x="779" y="175"/>
                </a:lnTo>
                <a:lnTo>
                  <a:pt x="779" y="175"/>
                </a:lnTo>
                <a:lnTo>
                  <a:pt x="763" y="223"/>
                </a:lnTo>
                <a:lnTo>
                  <a:pt x="746" y="270"/>
                </a:lnTo>
                <a:lnTo>
                  <a:pt x="732" y="316"/>
                </a:lnTo>
                <a:lnTo>
                  <a:pt x="726" y="340"/>
                </a:lnTo>
                <a:lnTo>
                  <a:pt x="720" y="364"/>
                </a:lnTo>
                <a:lnTo>
                  <a:pt x="720" y="364"/>
                </a:lnTo>
                <a:lnTo>
                  <a:pt x="689" y="251"/>
                </a:lnTo>
                <a:lnTo>
                  <a:pt x="689" y="251"/>
                </a:lnTo>
                <a:lnTo>
                  <a:pt x="690" y="271"/>
                </a:lnTo>
                <a:lnTo>
                  <a:pt x="691" y="292"/>
                </a:lnTo>
                <a:lnTo>
                  <a:pt x="690" y="312"/>
                </a:lnTo>
                <a:lnTo>
                  <a:pt x="689" y="332"/>
                </a:lnTo>
                <a:lnTo>
                  <a:pt x="684" y="372"/>
                </a:lnTo>
                <a:lnTo>
                  <a:pt x="677" y="411"/>
                </a:lnTo>
                <a:lnTo>
                  <a:pt x="677" y="411"/>
                </a:lnTo>
                <a:lnTo>
                  <a:pt x="670" y="377"/>
                </a:lnTo>
                <a:lnTo>
                  <a:pt x="664" y="341"/>
                </a:lnTo>
                <a:lnTo>
                  <a:pt x="658" y="306"/>
                </a:lnTo>
                <a:lnTo>
                  <a:pt x="655" y="271"/>
                </a:lnTo>
                <a:lnTo>
                  <a:pt x="653" y="236"/>
                </a:lnTo>
                <a:lnTo>
                  <a:pt x="653" y="202"/>
                </a:lnTo>
                <a:lnTo>
                  <a:pt x="656" y="184"/>
                </a:lnTo>
                <a:lnTo>
                  <a:pt x="657" y="166"/>
                </a:lnTo>
                <a:lnTo>
                  <a:pt x="661" y="148"/>
                </a:lnTo>
                <a:lnTo>
                  <a:pt x="664" y="130"/>
                </a:lnTo>
                <a:lnTo>
                  <a:pt x="664" y="130"/>
                </a:lnTo>
                <a:lnTo>
                  <a:pt x="645" y="190"/>
                </a:lnTo>
                <a:lnTo>
                  <a:pt x="627" y="249"/>
                </a:lnTo>
                <a:lnTo>
                  <a:pt x="620" y="280"/>
                </a:lnTo>
                <a:lnTo>
                  <a:pt x="613" y="309"/>
                </a:lnTo>
                <a:lnTo>
                  <a:pt x="606" y="339"/>
                </a:lnTo>
                <a:lnTo>
                  <a:pt x="601" y="369"/>
                </a:lnTo>
                <a:lnTo>
                  <a:pt x="601" y="369"/>
                </a:lnTo>
                <a:lnTo>
                  <a:pt x="569" y="251"/>
                </a:lnTo>
                <a:lnTo>
                  <a:pt x="569" y="251"/>
                </a:lnTo>
                <a:lnTo>
                  <a:pt x="570" y="269"/>
                </a:lnTo>
                <a:lnTo>
                  <a:pt x="570" y="287"/>
                </a:lnTo>
                <a:lnTo>
                  <a:pt x="569" y="321"/>
                </a:lnTo>
                <a:lnTo>
                  <a:pt x="566" y="357"/>
                </a:lnTo>
                <a:lnTo>
                  <a:pt x="560" y="391"/>
                </a:lnTo>
                <a:lnTo>
                  <a:pt x="554" y="426"/>
                </a:lnTo>
                <a:lnTo>
                  <a:pt x="546" y="461"/>
                </a:lnTo>
                <a:lnTo>
                  <a:pt x="528" y="531"/>
                </a:lnTo>
                <a:lnTo>
                  <a:pt x="528" y="531"/>
                </a:lnTo>
                <a:lnTo>
                  <a:pt x="518" y="491"/>
                </a:lnTo>
                <a:lnTo>
                  <a:pt x="506" y="450"/>
                </a:lnTo>
                <a:lnTo>
                  <a:pt x="506" y="450"/>
                </a:lnTo>
                <a:lnTo>
                  <a:pt x="503" y="436"/>
                </a:lnTo>
                <a:lnTo>
                  <a:pt x="502" y="429"/>
                </a:lnTo>
                <a:lnTo>
                  <a:pt x="502" y="423"/>
                </a:lnTo>
                <a:lnTo>
                  <a:pt x="502" y="423"/>
                </a:lnTo>
                <a:lnTo>
                  <a:pt x="500" y="420"/>
                </a:lnTo>
                <a:lnTo>
                  <a:pt x="500" y="420"/>
                </a:lnTo>
                <a:lnTo>
                  <a:pt x="500" y="415"/>
                </a:lnTo>
                <a:lnTo>
                  <a:pt x="500" y="415"/>
                </a:lnTo>
                <a:lnTo>
                  <a:pt x="473" y="298"/>
                </a:lnTo>
                <a:lnTo>
                  <a:pt x="473" y="298"/>
                </a:lnTo>
                <a:lnTo>
                  <a:pt x="468" y="273"/>
                </a:lnTo>
                <a:lnTo>
                  <a:pt x="465" y="247"/>
                </a:lnTo>
                <a:lnTo>
                  <a:pt x="463" y="220"/>
                </a:lnTo>
                <a:lnTo>
                  <a:pt x="461" y="196"/>
                </a:lnTo>
                <a:lnTo>
                  <a:pt x="463" y="170"/>
                </a:lnTo>
                <a:lnTo>
                  <a:pt x="464" y="143"/>
                </a:lnTo>
                <a:lnTo>
                  <a:pt x="467" y="119"/>
                </a:lnTo>
                <a:lnTo>
                  <a:pt x="473" y="92"/>
                </a:lnTo>
                <a:lnTo>
                  <a:pt x="473" y="92"/>
                </a:lnTo>
                <a:lnTo>
                  <a:pt x="455" y="146"/>
                </a:lnTo>
                <a:lnTo>
                  <a:pt x="439" y="200"/>
                </a:lnTo>
                <a:lnTo>
                  <a:pt x="423" y="254"/>
                </a:lnTo>
                <a:lnTo>
                  <a:pt x="417" y="281"/>
                </a:lnTo>
                <a:lnTo>
                  <a:pt x="413" y="308"/>
                </a:lnTo>
                <a:lnTo>
                  <a:pt x="408" y="335"/>
                </a:lnTo>
                <a:lnTo>
                  <a:pt x="404" y="363"/>
                </a:lnTo>
                <a:lnTo>
                  <a:pt x="402" y="390"/>
                </a:lnTo>
                <a:lnTo>
                  <a:pt x="402" y="418"/>
                </a:lnTo>
                <a:lnTo>
                  <a:pt x="402" y="446"/>
                </a:lnTo>
                <a:lnTo>
                  <a:pt x="404" y="473"/>
                </a:lnTo>
                <a:lnTo>
                  <a:pt x="409" y="501"/>
                </a:lnTo>
                <a:lnTo>
                  <a:pt x="415" y="530"/>
                </a:lnTo>
                <a:lnTo>
                  <a:pt x="415" y="530"/>
                </a:lnTo>
                <a:lnTo>
                  <a:pt x="410" y="546"/>
                </a:lnTo>
                <a:lnTo>
                  <a:pt x="410" y="546"/>
                </a:lnTo>
                <a:lnTo>
                  <a:pt x="406" y="523"/>
                </a:lnTo>
                <a:lnTo>
                  <a:pt x="401" y="499"/>
                </a:lnTo>
                <a:lnTo>
                  <a:pt x="394" y="474"/>
                </a:lnTo>
                <a:lnTo>
                  <a:pt x="387" y="450"/>
                </a:lnTo>
                <a:lnTo>
                  <a:pt x="387" y="450"/>
                </a:lnTo>
                <a:lnTo>
                  <a:pt x="383" y="436"/>
                </a:lnTo>
                <a:lnTo>
                  <a:pt x="382" y="429"/>
                </a:lnTo>
                <a:lnTo>
                  <a:pt x="381" y="423"/>
                </a:lnTo>
                <a:lnTo>
                  <a:pt x="381" y="423"/>
                </a:lnTo>
                <a:lnTo>
                  <a:pt x="381" y="420"/>
                </a:lnTo>
                <a:lnTo>
                  <a:pt x="378" y="417"/>
                </a:lnTo>
                <a:lnTo>
                  <a:pt x="376" y="415"/>
                </a:lnTo>
                <a:lnTo>
                  <a:pt x="376" y="411"/>
                </a:lnTo>
                <a:lnTo>
                  <a:pt x="376" y="411"/>
                </a:lnTo>
                <a:lnTo>
                  <a:pt x="358" y="332"/>
                </a:lnTo>
                <a:lnTo>
                  <a:pt x="351" y="292"/>
                </a:lnTo>
                <a:lnTo>
                  <a:pt x="345" y="252"/>
                </a:lnTo>
                <a:lnTo>
                  <a:pt x="342" y="212"/>
                </a:lnTo>
                <a:lnTo>
                  <a:pt x="342" y="192"/>
                </a:lnTo>
                <a:lnTo>
                  <a:pt x="342" y="172"/>
                </a:lnTo>
                <a:lnTo>
                  <a:pt x="343" y="152"/>
                </a:lnTo>
                <a:lnTo>
                  <a:pt x="345" y="133"/>
                </a:lnTo>
                <a:lnTo>
                  <a:pt x="347" y="113"/>
                </a:lnTo>
                <a:lnTo>
                  <a:pt x="352" y="92"/>
                </a:lnTo>
                <a:lnTo>
                  <a:pt x="352" y="92"/>
                </a:lnTo>
                <a:lnTo>
                  <a:pt x="336" y="145"/>
                </a:lnTo>
                <a:lnTo>
                  <a:pt x="319" y="196"/>
                </a:lnTo>
                <a:lnTo>
                  <a:pt x="305" y="248"/>
                </a:lnTo>
                <a:lnTo>
                  <a:pt x="299" y="274"/>
                </a:lnTo>
                <a:lnTo>
                  <a:pt x="293" y="300"/>
                </a:lnTo>
                <a:lnTo>
                  <a:pt x="293" y="300"/>
                </a:lnTo>
                <a:lnTo>
                  <a:pt x="262" y="175"/>
                </a:lnTo>
                <a:lnTo>
                  <a:pt x="262" y="175"/>
                </a:lnTo>
                <a:lnTo>
                  <a:pt x="263" y="205"/>
                </a:lnTo>
                <a:lnTo>
                  <a:pt x="263" y="234"/>
                </a:lnTo>
                <a:lnTo>
                  <a:pt x="262" y="262"/>
                </a:lnTo>
                <a:lnTo>
                  <a:pt x="260" y="290"/>
                </a:lnTo>
                <a:lnTo>
                  <a:pt x="255" y="319"/>
                </a:lnTo>
                <a:lnTo>
                  <a:pt x="250" y="347"/>
                </a:lnTo>
                <a:lnTo>
                  <a:pt x="240" y="404"/>
                </a:lnTo>
                <a:lnTo>
                  <a:pt x="240" y="404"/>
                </a:lnTo>
                <a:lnTo>
                  <a:pt x="238" y="401"/>
                </a:lnTo>
                <a:lnTo>
                  <a:pt x="238" y="401"/>
                </a:lnTo>
                <a:lnTo>
                  <a:pt x="221" y="309"/>
                </a:lnTo>
                <a:lnTo>
                  <a:pt x="213" y="263"/>
                </a:lnTo>
                <a:lnTo>
                  <a:pt x="208" y="218"/>
                </a:lnTo>
                <a:lnTo>
                  <a:pt x="204" y="172"/>
                </a:lnTo>
                <a:lnTo>
                  <a:pt x="204" y="149"/>
                </a:lnTo>
                <a:lnTo>
                  <a:pt x="204" y="126"/>
                </a:lnTo>
                <a:lnTo>
                  <a:pt x="205" y="103"/>
                </a:lnTo>
                <a:lnTo>
                  <a:pt x="208" y="81"/>
                </a:lnTo>
                <a:lnTo>
                  <a:pt x="210" y="57"/>
                </a:lnTo>
                <a:lnTo>
                  <a:pt x="215" y="34"/>
                </a:lnTo>
                <a:lnTo>
                  <a:pt x="215" y="34"/>
                </a:lnTo>
                <a:lnTo>
                  <a:pt x="199" y="88"/>
                </a:lnTo>
                <a:lnTo>
                  <a:pt x="185" y="142"/>
                </a:lnTo>
                <a:lnTo>
                  <a:pt x="171" y="196"/>
                </a:lnTo>
                <a:lnTo>
                  <a:pt x="160" y="250"/>
                </a:lnTo>
                <a:lnTo>
                  <a:pt x="160" y="250"/>
                </a:lnTo>
                <a:lnTo>
                  <a:pt x="141" y="175"/>
                </a:lnTo>
                <a:lnTo>
                  <a:pt x="141" y="175"/>
                </a:lnTo>
                <a:lnTo>
                  <a:pt x="142" y="199"/>
                </a:lnTo>
                <a:lnTo>
                  <a:pt x="143" y="222"/>
                </a:lnTo>
                <a:lnTo>
                  <a:pt x="142" y="244"/>
                </a:lnTo>
                <a:lnTo>
                  <a:pt x="141" y="268"/>
                </a:lnTo>
                <a:lnTo>
                  <a:pt x="139" y="290"/>
                </a:lnTo>
                <a:lnTo>
                  <a:pt x="135" y="313"/>
                </a:lnTo>
                <a:lnTo>
                  <a:pt x="128" y="359"/>
                </a:lnTo>
                <a:lnTo>
                  <a:pt x="119" y="404"/>
                </a:lnTo>
                <a:lnTo>
                  <a:pt x="109" y="449"/>
                </a:lnTo>
                <a:lnTo>
                  <a:pt x="98" y="495"/>
                </a:lnTo>
                <a:lnTo>
                  <a:pt x="89" y="542"/>
                </a:lnTo>
                <a:lnTo>
                  <a:pt x="89" y="542"/>
                </a:lnTo>
                <a:lnTo>
                  <a:pt x="88" y="545"/>
                </a:lnTo>
                <a:lnTo>
                  <a:pt x="88" y="545"/>
                </a:lnTo>
                <a:lnTo>
                  <a:pt x="83" y="509"/>
                </a:lnTo>
                <a:lnTo>
                  <a:pt x="76" y="471"/>
                </a:lnTo>
                <a:lnTo>
                  <a:pt x="68" y="433"/>
                </a:lnTo>
                <a:lnTo>
                  <a:pt x="57" y="396"/>
                </a:lnTo>
                <a:lnTo>
                  <a:pt x="57" y="396"/>
                </a:lnTo>
                <a:lnTo>
                  <a:pt x="57" y="395"/>
                </a:lnTo>
                <a:lnTo>
                  <a:pt x="57" y="395"/>
                </a:lnTo>
                <a:lnTo>
                  <a:pt x="52" y="367"/>
                </a:lnTo>
                <a:lnTo>
                  <a:pt x="52" y="367"/>
                </a:lnTo>
                <a:lnTo>
                  <a:pt x="52" y="365"/>
                </a:lnTo>
                <a:lnTo>
                  <a:pt x="52" y="365"/>
                </a:lnTo>
                <a:lnTo>
                  <a:pt x="51" y="362"/>
                </a:lnTo>
                <a:lnTo>
                  <a:pt x="51" y="362"/>
                </a:lnTo>
                <a:lnTo>
                  <a:pt x="51" y="360"/>
                </a:lnTo>
                <a:lnTo>
                  <a:pt x="51" y="360"/>
                </a:lnTo>
                <a:lnTo>
                  <a:pt x="51" y="348"/>
                </a:lnTo>
                <a:lnTo>
                  <a:pt x="51" y="348"/>
                </a:lnTo>
                <a:lnTo>
                  <a:pt x="20" y="204"/>
                </a:lnTo>
                <a:lnTo>
                  <a:pt x="20" y="204"/>
                </a:lnTo>
                <a:lnTo>
                  <a:pt x="17" y="178"/>
                </a:lnTo>
                <a:lnTo>
                  <a:pt x="14" y="153"/>
                </a:lnTo>
                <a:lnTo>
                  <a:pt x="13" y="128"/>
                </a:lnTo>
                <a:lnTo>
                  <a:pt x="13" y="102"/>
                </a:lnTo>
                <a:lnTo>
                  <a:pt x="13" y="77"/>
                </a:lnTo>
                <a:lnTo>
                  <a:pt x="15" y="51"/>
                </a:lnTo>
                <a:lnTo>
                  <a:pt x="19" y="25"/>
                </a:lnTo>
                <a:lnTo>
                  <a:pt x="24" y="0"/>
                </a:lnTo>
                <a:lnTo>
                  <a:pt x="24" y="0"/>
                </a:lnTo>
                <a:lnTo>
                  <a:pt x="0" y="79"/>
                </a:lnTo>
                <a:lnTo>
                  <a:pt x="0" y="1068"/>
                </a:lnTo>
                <a:lnTo>
                  <a:pt x="34560" y="1068"/>
                </a:lnTo>
                <a:lnTo>
                  <a:pt x="34560" y="298"/>
                </a:lnTo>
                <a:lnTo>
                  <a:pt x="34560" y="298"/>
                </a:lnTo>
                <a:lnTo>
                  <a:pt x="34553" y="324"/>
                </a:lnTo>
                <a:lnTo>
                  <a:pt x="34546" y="351"/>
                </a:lnTo>
                <a:lnTo>
                  <a:pt x="34540" y="378"/>
                </a:lnTo>
                <a:lnTo>
                  <a:pt x="34535" y="404"/>
                </a:lnTo>
                <a:lnTo>
                  <a:pt x="34533" y="431"/>
                </a:lnTo>
                <a:lnTo>
                  <a:pt x="34530" y="459"/>
                </a:lnTo>
                <a:lnTo>
                  <a:pt x="34530" y="486"/>
                </a:lnTo>
                <a:lnTo>
                  <a:pt x="34533" y="513"/>
                </a:lnTo>
                <a:lnTo>
                  <a:pt x="34533" y="513"/>
                </a:lnTo>
                <a:close/>
                <a:moveTo>
                  <a:pt x="1600" y="575"/>
                </a:moveTo>
                <a:lnTo>
                  <a:pt x="1600" y="575"/>
                </a:lnTo>
                <a:lnTo>
                  <a:pt x="1601" y="571"/>
                </a:lnTo>
                <a:lnTo>
                  <a:pt x="1601" y="571"/>
                </a:lnTo>
                <a:lnTo>
                  <a:pt x="1602" y="568"/>
                </a:lnTo>
                <a:lnTo>
                  <a:pt x="1602" y="568"/>
                </a:lnTo>
                <a:lnTo>
                  <a:pt x="1603" y="575"/>
                </a:lnTo>
                <a:lnTo>
                  <a:pt x="1600" y="575"/>
                </a:lnTo>
                <a:close/>
                <a:moveTo>
                  <a:pt x="3363" y="575"/>
                </a:moveTo>
                <a:lnTo>
                  <a:pt x="3363" y="575"/>
                </a:lnTo>
                <a:lnTo>
                  <a:pt x="3363" y="571"/>
                </a:lnTo>
                <a:lnTo>
                  <a:pt x="3363" y="571"/>
                </a:lnTo>
                <a:lnTo>
                  <a:pt x="3364" y="568"/>
                </a:lnTo>
                <a:lnTo>
                  <a:pt x="3364" y="568"/>
                </a:lnTo>
                <a:lnTo>
                  <a:pt x="3366" y="575"/>
                </a:lnTo>
                <a:lnTo>
                  <a:pt x="3363" y="575"/>
                </a:lnTo>
                <a:close/>
                <a:moveTo>
                  <a:pt x="5099" y="575"/>
                </a:moveTo>
                <a:lnTo>
                  <a:pt x="5099" y="575"/>
                </a:lnTo>
                <a:lnTo>
                  <a:pt x="5099" y="571"/>
                </a:lnTo>
                <a:lnTo>
                  <a:pt x="5099" y="571"/>
                </a:lnTo>
                <a:lnTo>
                  <a:pt x="5101" y="568"/>
                </a:lnTo>
                <a:lnTo>
                  <a:pt x="5101" y="568"/>
                </a:lnTo>
                <a:lnTo>
                  <a:pt x="5102" y="575"/>
                </a:lnTo>
                <a:lnTo>
                  <a:pt x="5099" y="575"/>
                </a:lnTo>
                <a:close/>
                <a:moveTo>
                  <a:pt x="6862" y="575"/>
                </a:moveTo>
                <a:lnTo>
                  <a:pt x="6862" y="575"/>
                </a:lnTo>
                <a:lnTo>
                  <a:pt x="6863" y="571"/>
                </a:lnTo>
                <a:lnTo>
                  <a:pt x="6863" y="571"/>
                </a:lnTo>
                <a:lnTo>
                  <a:pt x="6863" y="568"/>
                </a:lnTo>
                <a:lnTo>
                  <a:pt x="6863" y="568"/>
                </a:lnTo>
                <a:lnTo>
                  <a:pt x="6865" y="575"/>
                </a:lnTo>
                <a:lnTo>
                  <a:pt x="6862" y="575"/>
                </a:lnTo>
                <a:close/>
                <a:moveTo>
                  <a:pt x="8598" y="575"/>
                </a:moveTo>
                <a:lnTo>
                  <a:pt x="8598" y="575"/>
                </a:lnTo>
                <a:lnTo>
                  <a:pt x="8599" y="571"/>
                </a:lnTo>
                <a:lnTo>
                  <a:pt x="8599" y="571"/>
                </a:lnTo>
                <a:lnTo>
                  <a:pt x="8599" y="568"/>
                </a:lnTo>
                <a:lnTo>
                  <a:pt x="8599" y="568"/>
                </a:lnTo>
                <a:lnTo>
                  <a:pt x="8601" y="575"/>
                </a:lnTo>
                <a:lnTo>
                  <a:pt x="8598" y="575"/>
                </a:lnTo>
                <a:close/>
                <a:moveTo>
                  <a:pt x="10360" y="575"/>
                </a:moveTo>
                <a:lnTo>
                  <a:pt x="10360" y="575"/>
                </a:lnTo>
                <a:lnTo>
                  <a:pt x="10361" y="571"/>
                </a:lnTo>
                <a:lnTo>
                  <a:pt x="10361" y="571"/>
                </a:lnTo>
                <a:lnTo>
                  <a:pt x="10363" y="568"/>
                </a:lnTo>
                <a:lnTo>
                  <a:pt x="10363" y="568"/>
                </a:lnTo>
                <a:lnTo>
                  <a:pt x="10364" y="575"/>
                </a:lnTo>
                <a:lnTo>
                  <a:pt x="10360" y="575"/>
                </a:lnTo>
                <a:close/>
                <a:moveTo>
                  <a:pt x="12096" y="575"/>
                </a:moveTo>
                <a:lnTo>
                  <a:pt x="12096" y="575"/>
                </a:lnTo>
                <a:lnTo>
                  <a:pt x="12098" y="571"/>
                </a:lnTo>
                <a:lnTo>
                  <a:pt x="12098" y="571"/>
                </a:lnTo>
                <a:lnTo>
                  <a:pt x="12098" y="568"/>
                </a:lnTo>
                <a:lnTo>
                  <a:pt x="12098" y="568"/>
                </a:lnTo>
                <a:lnTo>
                  <a:pt x="12100" y="575"/>
                </a:lnTo>
                <a:lnTo>
                  <a:pt x="12096" y="575"/>
                </a:lnTo>
                <a:close/>
                <a:moveTo>
                  <a:pt x="13860" y="575"/>
                </a:moveTo>
                <a:lnTo>
                  <a:pt x="13860" y="575"/>
                </a:lnTo>
                <a:lnTo>
                  <a:pt x="13860" y="571"/>
                </a:lnTo>
                <a:lnTo>
                  <a:pt x="13860" y="571"/>
                </a:lnTo>
                <a:lnTo>
                  <a:pt x="13861" y="568"/>
                </a:lnTo>
                <a:lnTo>
                  <a:pt x="13861" y="568"/>
                </a:lnTo>
                <a:lnTo>
                  <a:pt x="13862" y="575"/>
                </a:lnTo>
                <a:lnTo>
                  <a:pt x="13860" y="575"/>
                </a:lnTo>
                <a:close/>
                <a:moveTo>
                  <a:pt x="15596" y="575"/>
                </a:moveTo>
                <a:lnTo>
                  <a:pt x="15596" y="575"/>
                </a:lnTo>
                <a:lnTo>
                  <a:pt x="15596" y="571"/>
                </a:lnTo>
                <a:lnTo>
                  <a:pt x="15596" y="571"/>
                </a:lnTo>
                <a:lnTo>
                  <a:pt x="15597" y="568"/>
                </a:lnTo>
                <a:lnTo>
                  <a:pt x="15597" y="568"/>
                </a:lnTo>
                <a:lnTo>
                  <a:pt x="15598" y="575"/>
                </a:lnTo>
                <a:lnTo>
                  <a:pt x="15596" y="575"/>
                </a:lnTo>
                <a:close/>
                <a:moveTo>
                  <a:pt x="17386" y="575"/>
                </a:moveTo>
                <a:lnTo>
                  <a:pt x="17386" y="575"/>
                </a:lnTo>
                <a:lnTo>
                  <a:pt x="17386" y="571"/>
                </a:lnTo>
                <a:lnTo>
                  <a:pt x="17386" y="571"/>
                </a:lnTo>
                <a:lnTo>
                  <a:pt x="17387" y="568"/>
                </a:lnTo>
                <a:lnTo>
                  <a:pt x="17387" y="568"/>
                </a:lnTo>
                <a:lnTo>
                  <a:pt x="17388" y="575"/>
                </a:lnTo>
                <a:lnTo>
                  <a:pt x="17386" y="575"/>
                </a:lnTo>
                <a:close/>
                <a:moveTo>
                  <a:pt x="19122" y="575"/>
                </a:moveTo>
                <a:lnTo>
                  <a:pt x="19122" y="575"/>
                </a:lnTo>
                <a:lnTo>
                  <a:pt x="19122" y="571"/>
                </a:lnTo>
                <a:lnTo>
                  <a:pt x="19122" y="571"/>
                </a:lnTo>
                <a:lnTo>
                  <a:pt x="19123" y="568"/>
                </a:lnTo>
                <a:lnTo>
                  <a:pt x="19123" y="568"/>
                </a:lnTo>
                <a:lnTo>
                  <a:pt x="19124" y="575"/>
                </a:lnTo>
                <a:lnTo>
                  <a:pt x="19122" y="575"/>
                </a:lnTo>
                <a:close/>
                <a:moveTo>
                  <a:pt x="20884" y="575"/>
                </a:moveTo>
                <a:lnTo>
                  <a:pt x="20884" y="575"/>
                </a:lnTo>
                <a:lnTo>
                  <a:pt x="20885" y="571"/>
                </a:lnTo>
                <a:lnTo>
                  <a:pt x="20885" y="571"/>
                </a:lnTo>
                <a:lnTo>
                  <a:pt x="20885" y="568"/>
                </a:lnTo>
                <a:lnTo>
                  <a:pt x="20885" y="568"/>
                </a:lnTo>
                <a:lnTo>
                  <a:pt x="20888" y="575"/>
                </a:lnTo>
                <a:lnTo>
                  <a:pt x="20884" y="575"/>
                </a:lnTo>
                <a:close/>
                <a:moveTo>
                  <a:pt x="22620" y="575"/>
                </a:moveTo>
                <a:lnTo>
                  <a:pt x="22620" y="575"/>
                </a:lnTo>
                <a:lnTo>
                  <a:pt x="22621" y="571"/>
                </a:lnTo>
                <a:lnTo>
                  <a:pt x="22621" y="571"/>
                </a:lnTo>
                <a:lnTo>
                  <a:pt x="22621" y="568"/>
                </a:lnTo>
                <a:lnTo>
                  <a:pt x="22621" y="568"/>
                </a:lnTo>
                <a:lnTo>
                  <a:pt x="22624" y="575"/>
                </a:lnTo>
                <a:lnTo>
                  <a:pt x="22620" y="575"/>
                </a:lnTo>
                <a:close/>
                <a:moveTo>
                  <a:pt x="24382" y="575"/>
                </a:moveTo>
                <a:lnTo>
                  <a:pt x="24382" y="575"/>
                </a:lnTo>
                <a:lnTo>
                  <a:pt x="24384" y="571"/>
                </a:lnTo>
                <a:lnTo>
                  <a:pt x="24384" y="571"/>
                </a:lnTo>
                <a:lnTo>
                  <a:pt x="24385" y="568"/>
                </a:lnTo>
                <a:lnTo>
                  <a:pt x="24385" y="568"/>
                </a:lnTo>
                <a:lnTo>
                  <a:pt x="24386" y="575"/>
                </a:lnTo>
                <a:lnTo>
                  <a:pt x="24382" y="575"/>
                </a:lnTo>
                <a:close/>
                <a:moveTo>
                  <a:pt x="26119" y="575"/>
                </a:moveTo>
                <a:lnTo>
                  <a:pt x="26119" y="575"/>
                </a:lnTo>
                <a:lnTo>
                  <a:pt x="26120" y="571"/>
                </a:lnTo>
                <a:lnTo>
                  <a:pt x="26120" y="571"/>
                </a:lnTo>
                <a:lnTo>
                  <a:pt x="26121" y="568"/>
                </a:lnTo>
                <a:lnTo>
                  <a:pt x="26121" y="568"/>
                </a:lnTo>
                <a:lnTo>
                  <a:pt x="26122" y="575"/>
                </a:lnTo>
                <a:lnTo>
                  <a:pt x="26119" y="575"/>
                </a:lnTo>
                <a:close/>
                <a:moveTo>
                  <a:pt x="27882" y="575"/>
                </a:moveTo>
                <a:lnTo>
                  <a:pt x="27882" y="575"/>
                </a:lnTo>
                <a:lnTo>
                  <a:pt x="27882" y="571"/>
                </a:lnTo>
                <a:lnTo>
                  <a:pt x="27882" y="571"/>
                </a:lnTo>
                <a:lnTo>
                  <a:pt x="27883" y="568"/>
                </a:lnTo>
                <a:lnTo>
                  <a:pt x="27883" y="568"/>
                </a:lnTo>
                <a:lnTo>
                  <a:pt x="27884" y="575"/>
                </a:lnTo>
                <a:lnTo>
                  <a:pt x="27882" y="575"/>
                </a:lnTo>
                <a:close/>
                <a:moveTo>
                  <a:pt x="29618" y="575"/>
                </a:moveTo>
                <a:lnTo>
                  <a:pt x="29618" y="575"/>
                </a:lnTo>
                <a:lnTo>
                  <a:pt x="29618" y="571"/>
                </a:lnTo>
                <a:lnTo>
                  <a:pt x="29618" y="571"/>
                </a:lnTo>
                <a:lnTo>
                  <a:pt x="29619" y="568"/>
                </a:lnTo>
                <a:lnTo>
                  <a:pt x="29619" y="568"/>
                </a:lnTo>
                <a:lnTo>
                  <a:pt x="29621" y="575"/>
                </a:lnTo>
                <a:lnTo>
                  <a:pt x="29618" y="575"/>
                </a:lnTo>
                <a:close/>
                <a:moveTo>
                  <a:pt x="31381" y="575"/>
                </a:moveTo>
                <a:lnTo>
                  <a:pt x="31381" y="575"/>
                </a:lnTo>
                <a:lnTo>
                  <a:pt x="31382" y="571"/>
                </a:lnTo>
                <a:lnTo>
                  <a:pt x="31382" y="571"/>
                </a:lnTo>
                <a:lnTo>
                  <a:pt x="31382" y="568"/>
                </a:lnTo>
                <a:lnTo>
                  <a:pt x="31382" y="568"/>
                </a:lnTo>
                <a:lnTo>
                  <a:pt x="31384" y="575"/>
                </a:lnTo>
                <a:lnTo>
                  <a:pt x="31381" y="575"/>
                </a:lnTo>
                <a:close/>
                <a:moveTo>
                  <a:pt x="33117" y="575"/>
                </a:moveTo>
                <a:lnTo>
                  <a:pt x="33117" y="575"/>
                </a:lnTo>
                <a:lnTo>
                  <a:pt x="33118" y="571"/>
                </a:lnTo>
                <a:lnTo>
                  <a:pt x="33118" y="571"/>
                </a:lnTo>
                <a:lnTo>
                  <a:pt x="33118" y="568"/>
                </a:lnTo>
                <a:lnTo>
                  <a:pt x="33118" y="568"/>
                </a:lnTo>
                <a:lnTo>
                  <a:pt x="33120" y="575"/>
                </a:lnTo>
                <a:lnTo>
                  <a:pt x="33117" y="575"/>
                </a:lnTo>
                <a:close/>
              </a:path>
            </a:pathLst>
          </a:custGeom>
          <a:gradFill flip="none" rotWithShape="1">
            <a:gsLst>
              <a:gs pos="0">
                <a:srgbClr val="234525"/>
              </a:gs>
              <a:gs pos="100000">
                <a:srgbClr val="152D19"/>
              </a:gs>
            </a:gsLst>
            <a:lin ang="54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</a:bodyPr>
          <a:lstStyle/>
          <a:p>
            <a:endParaRPr lang="en-US" sz="1980" dirty="0">
              <a:latin typeface="Calibri" panose="020F0502020204030204" pitchFamily="34" charset="0"/>
            </a:endParaRPr>
          </a:p>
        </p:txBody>
      </p:sp>
      <p:sp>
        <p:nvSpPr>
          <p:cNvPr id="815" name="Rectangle 70"/>
          <p:cNvSpPr>
            <a:spLocks noChangeArrowheads="1"/>
          </p:cNvSpPr>
          <p:nvPr/>
        </p:nvSpPr>
        <p:spPr bwMode="auto">
          <a:xfrm>
            <a:off x="265224" y="1696967"/>
            <a:ext cx="4663369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292" tIns="20117" rIns="30175" bIns="20117"/>
          <a:lstStyle/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Identify soil texture and horizons beneath the trees/grass cover in the target zone</a:t>
            </a:r>
          </a:p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Determine the depth of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solum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Three injection points per well per amendment</a:t>
            </a:r>
          </a:p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Determine the microbial profile in the target area and background as well as look for gene functions that are associated with gasoline degradation</a:t>
            </a:r>
          </a:p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Identify soil nutrient conditions</a:t>
            </a:r>
          </a:p>
        </p:txBody>
      </p:sp>
      <p:sp>
        <p:nvSpPr>
          <p:cNvPr id="244" name="Title 1">
            <a:extLst>
              <a:ext uri="{FF2B5EF4-FFF2-40B4-BE49-F238E27FC236}">
                <a16:creationId xmlns:a16="http://schemas.microsoft.com/office/drawing/2014/main" id="{2BFEA450-2915-4242-8924-F8EC7923A549}"/>
              </a:ext>
            </a:extLst>
          </p:cNvPr>
          <p:cNvSpPr txBox="1">
            <a:spLocks/>
          </p:cNvSpPr>
          <p:nvPr/>
        </p:nvSpPr>
        <p:spPr>
          <a:xfrm>
            <a:off x="410028" y="-485423"/>
            <a:ext cx="8229600" cy="5016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36133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47" name="Title 1">
            <a:extLst>
              <a:ext uri="{FF2B5EF4-FFF2-40B4-BE49-F238E27FC236}">
                <a16:creationId xmlns:a16="http://schemas.microsoft.com/office/drawing/2014/main" id="{EE284587-E58E-4678-8EF1-DC3077EA187E}"/>
              </a:ext>
            </a:extLst>
          </p:cNvPr>
          <p:cNvSpPr txBox="1">
            <a:spLocks/>
          </p:cNvSpPr>
          <p:nvPr/>
        </p:nvSpPr>
        <p:spPr>
          <a:xfrm>
            <a:off x="457200" y="902247"/>
            <a:ext cx="8229600" cy="5016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36133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Strategic Approach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E6224F-D07D-4388-BD1B-7AAD1C232DC4}"/>
              </a:ext>
            </a:extLst>
          </p:cNvPr>
          <p:cNvGrpSpPr/>
          <p:nvPr/>
        </p:nvGrpSpPr>
        <p:grpSpPr>
          <a:xfrm>
            <a:off x="6679897" y="1544845"/>
            <a:ext cx="242387" cy="2593286"/>
            <a:chOff x="6679897" y="1544845"/>
            <a:chExt cx="242387" cy="2593286"/>
          </a:xfrm>
        </p:grpSpPr>
        <p:sp>
          <p:nvSpPr>
            <p:cNvPr id="777" name="Rectangle 776"/>
            <p:cNvSpPr/>
            <p:nvPr/>
          </p:nvSpPr>
          <p:spPr>
            <a:xfrm>
              <a:off x="6681154" y="1544845"/>
              <a:ext cx="239629" cy="1092704"/>
            </a:xfrm>
            <a:prstGeom prst="rect">
              <a:avLst/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5C89959D-E2AD-42A3-B5C6-5C067317F2E1}"/>
                </a:ext>
              </a:extLst>
            </p:cNvPr>
            <p:cNvSpPr/>
            <p:nvPr/>
          </p:nvSpPr>
          <p:spPr>
            <a:xfrm rot="5400000">
              <a:off x="6578105" y="3793954"/>
              <a:ext cx="446999" cy="241356"/>
            </a:xfrm>
            <a:prstGeom prst="homePlate">
              <a:avLst>
                <a:gd name="adj" fmla="val 102794"/>
              </a:avLst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ACBE7717-8AC9-438E-8F6F-CD1A351CD0C8}"/>
                </a:ext>
              </a:extLst>
            </p:cNvPr>
            <p:cNvSpPr/>
            <p:nvPr/>
          </p:nvSpPr>
          <p:spPr>
            <a:xfrm>
              <a:off x="6679897" y="2615079"/>
              <a:ext cx="242387" cy="1117466"/>
            </a:xfrm>
            <a:prstGeom prst="rect">
              <a:avLst/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EBC14757-03B8-4124-959D-232E9970704A}"/>
              </a:ext>
            </a:extLst>
          </p:cNvPr>
          <p:cNvGrpSpPr/>
          <p:nvPr/>
        </p:nvGrpSpPr>
        <p:grpSpPr>
          <a:xfrm>
            <a:off x="7693891" y="1545038"/>
            <a:ext cx="242387" cy="2593286"/>
            <a:chOff x="6679897" y="1544845"/>
            <a:chExt cx="242387" cy="2593286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21A686D5-20FB-4D84-8DAB-14763C92B187}"/>
                </a:ext>
              </a:extLst>
            </p:cNvPr>
            <p:cNvSpPr/>
            <p:nvPr/>
          </p:nvSpPr>
          <p:spPr>
            <a:xfrm>
              <a:off x="6681154" y="1544845"/>
              <a:ext cx="239629" cy="1092704"/>
            </a:xfrm>
            <a:prstGeom prst="rect">
              <a:avLst/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  <p:sp>
          <p:nvSpPr>
            <p:cNvPr id="175" name="Arrow: Pentagon 174">
              <a:extLst>
                <a:ext uri="{FF2B5EF4-FFF2-40B4-BE49-F238E27FC236}">
                  <a16:creationId xmlns:a16="http://schemas.microsoft.com/office/drawing/2014/main" id="{66BC6D60-4383-4AF6-89F6-BCE419DDBE69}"/>
                </a:ext>
              </a:extLst>
            </p:cNvPr>
            <p:cNvSpPr/>
            <p:nvPr/>
          </p:nvSpPr>
          <p:spPr>
            <a:xfrm rot="5400000">
              <a:off x="6578105" y="3793954"/>
              <a:ext cx="446999" cy="241356"/>
            </a:xfrm>
            <a:prstGeom prst="homePlate">
              <a:avLst>
                <a:gd name="adj" fmla="val 102794"/>
              </a:avLst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E6314FB-A11F-4599-8E58-F07C005DAF0E}"/>
                </a:ext>
              </a:extLst>
            </p:cNvPr>
            <p:cNvSpPr/>
            <p:nvPr/>
          </p:nvSpPr>
          <p:spPr>
            <a:xfrm>
              <a:off x="6679897" y="2615079"/>
              <a:ext cx="242387" cy="1117466"/>
            </a:xfrm>
            <a:prstGeom prst="rect">
              <a:avLst/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E58A6B60-7D0E-4662-86A9-BC43A855CD30}"/>
              </a:ext>
            </a:extLst>
          </p:cNvPr>
          <p:cNvGrpSpPr/>
          <p:nvPr/>
        </p:nvGrpSpPr>
        <p:grpSpPr>
          <a:xfrm>
            <a:off x="7184715" y="1532626"/>
            <a:ext cx="242387" cy="2593286"/>
            <a:chOff x="6679897" y="1544845"/>
            <a:chExt cx="242387" cy="2593286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AC62A64-CF0E-4B10-8D70-0E6DDFB608DE}"/>
                </a:ext>
              </a:extLst>
            </p:cNvPr>
            <p:cNvSpPr/>
            <p:nvPr/>
          </p:nvSpPr>
          <p:spPr>
            <a:xfrm>
              <a:off x="6681154" y="1544845"/>
              <a:ext cx="239629" cy="1092704"/>
            </a:xfrm>
            <a:prstGeom prst="rect">
              <a:avLst/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  <p:sp>
          <p:nvSpPr>
            <p:cNvPr id="179" name="Arrow: Pentagon 178">
              <a:extLst>
                <a:ext uri="{FF2B5EF4-FFF2-40B4-BE49-F238E27FC236}">
                  <a16:creationId xmlns:a16="http://schemas.microsoft.com/office/drawing/2014/main" id="{F78D86EE-AE44-4F51-843F-639F24102F53}"/>
                </a:ext>
              </a:extLst>
            </p:cNvPr>
            <p:cNvSpPr/>
            <p:nvPr/>
          </p:nvSpPr>
          <p:spPr>
            <a:xfrm rot="5400000">
              <a:off x="6578105" y="3793954"/>
              <a:ext cx="446999" cy="241356"/>
            </a:xfrm>
            <a:prstGeom prst="homePlate">
              <a:avLst>
                <a:gd name="adj" fmla="val 102794"/>
              </a:avLst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2BCF1C7-07CA-4DDD-8E7F-F1A4CDFF4795}"/>
                </a:ext>
              </a:extLst>
            </p:cNvPr>
            <p:cNvSpPr/>
            <p:nvPr/>
          </p:nvSpPr>
          <p:spPr>
            <a:xfrm>
              <a:off x="6679897" y="2615079"/>
              <a:ext cx="242387" cy="1117466"/>
            </a:xfrm>
            <a:prstGeom prst="rect">
              <a:avLst/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</p:grpSp>
      <p:sp>
        <p:nvSpPr>
          <p:cNvPr id="181" name="Slide Number Placeholder 4">
            <a:extLst>
              <a:ext uri="{FF2B5EF4-FFF2-40B4-BE49-F238E27FC236}">
                <a16:creationId xmlns:a16="http://schemas.microsoft.com/office/drawing/2014/main" id="{57311E50-E217-45F3-BAAB-0D4E98115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6180" y="7203864"/>
            <a:ext cx="389299" cy="413808"/>
          </a:xfrm>
        </p:spPr>
        <p:txBody>
          <a:bodyPr/>
          <a:lstStyle/>
          <a:p>
            <a:fld id="{8252AB0C-A1F3-8C4A-9286-BCDE923929C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Sample Locations B001 – B004</a:t>
            </a:r>
          </a:p>
        </p:txBody>
      </p:sp>
      <p:sp>
        <p:nvSpPr>
          <p:cNvPr id="7" name="AutoShape 8" descr="Image result for open minded symbol"/>
          <p:cNvSpPr>
            <a:spLocks noChangeAspect="1" noChangeArrowheads="1"/>
          </p:cNvSpPr>
          <p:nvPr/>
        </p:nvSpPr>
        <p:spPr bwMode="auto">
          <a:xfrm>
            <a:off x="0" y="-35877"/>
            <a:ext cx="607695" cy="9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</a:bodyPr>
          <a:lstStyle/>
          <a:p>
            <a:endParaRPr lang="en-US" sz="198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A906F5-7D48-466A-B410-2C7BE8999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27"/>
          <a:stretch/>
        </p:blipFill>
        <p:spPr>
          <a:xfrm>
            <a:off x="3961902" y="1371536"/>
            <a:ext cx="6096498" cy="64008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E1451E0-039D-4A6F-A76E-2CF3B3249791}"/>
              </a:ext>
            </a:extLst>
          </p:cNvPr>
          <p:cNvSpPr/>
          <p:nvPr/>
        </p:nvSpPr>
        <p:spPr>
          <a:xfrm>
            <a:off x="8321040" y="1677442"/>
            <a:ext cx="108045" cy="1160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5B946-3484-4305-9BA5-E87986452112}"/>
              </a:ext>
            </a:extLst>
          </p:cNvPr>
          <p:cNvSpPr txBox="1"/>
          <p:nvPr/>
        </p:nvSpPr>
        <p:spPr>
          <a:xfrm>
            <a:off x="8458200" y="1615886"/>
            <a:ext cx="30207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B004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3DE180-5586-4643-9C80-B53EBB9FF450}"/>
              </a:ext>
            </a:extLst>
          </p:cNvPr>
          <p:cNvSpPr/>
          <p:nvPr/>
        </p:nvSpPr>
        <p:spPr>
          <a:xfrm>
            <a:off x="6477000" y="5486400"/>
            <a:ext cx="108045" cy="1160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CD849D-E0E3-4971-9F9C-AE104FB0CF12}"/>
              </a:ext>
            </a:extLst>
          </p:cNvPr>
          <p:cNvSpPr/>
          <p:nvPr/>
        </p:nvSpPr>
        <p:spPr>
          <a:xfrm>
            <a:off x="5532120" y="6757416"/>
            <a:ext cx="108045" cy="1160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50669B-B954-4C90-8140-64CBED8CF024}"/>
              </a:ext>
            </a:extLst>
          </p:cNvPr>
          <p:cNvSpPr/>
          <p:nvPr/>
        </p:nvSpPr>
        <p:spPr>
          <a:xfrm>
            <a:off x="5181600" y="7443609"/>
            <a:ext cx="108045" cy="1160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C771E-0727-423C-BA11-4FBF5BBE9B47}"/>
              </a:ext>
            </a:extLst>
          </p:cNvPr>
          <p:cNvSpPr txBox="1"/>
          <p:nvPr/>
        </p:nvSpPr>
        <p:spPr>
          <a:xfrm>
            <a:off x="6546945" y="5377568"/>
            <a:ext cx="30207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B003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A0F370-E62F-4177-9444-6E55A3B1B323}"/>
              </a:ext>
            </a:extLst>
          </p:cNvPr>
          <p:cNvSpPr txBox="1"/>
          <p:nvPr/>
        </p:nvSpPr>
        <p:spPr>
          <a:xfrm>
            <a:off x="5640165" y="6667863"/>
            <a:ext cx="30207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B002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BC5F1-CA36-4890-BE10-96F27775A149}"/>
              </a:ext>
            </a:extLst>
          </p:cNvPr>
          <p:cNvSpPr txBox="1"/>
          <p:nvPr/>
        </p:nvSpPr>
        <p:spPr>
          <a:xfrm>
            <a:off x="5338095" y="7462659"/>
            <a:ext cx="30207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/>
              <a:t>B001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95813E9-DD61-4228-AB5A-33058E88C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42"/>
          <a:stretch/>
        </p:blipFill>
        <p:spPr>
          <a:xfrm>
            <a:off x="-843" y="1371535"/>
            <a:ext cx="3933630" cy="64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9427" y="1817159"/>
            <a:ext cx="4703879" cy="4216527"/>
          </a:xfrm>
        </p:spPr>
        <p:txBody>
          <a:bodyPr/>
          <a:lstStyle/>
          <a:p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Site</a:t>
            </a:r>
          </a:p>
          <a:p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Strategy</a:t>
            </a:r>
          </a:p>
          <a:p>
            <a:r>
              <a:rPr lang="en-US" sz="4400" dirty="0"/>
              <a:t>The Results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36249C-DDF9-44F9-BB2B-EEAA4A5C107B}"/>
              </a:ext>
            </a:extLst>
          </p:cNvPr>
          <p:cNvGrpSpPr/>
          <p:nvPr/>
        </p:nvGrpSpPr>
        <p:grpSpPr>
          <a:xfrm>
            <a:off x="4824259" y="178776"/>
            <a:ext cx="8303516" cy="7795261"/>
            <a:chOff x="4385689" y="58614"/>
            <a:chExt cx="7548651" cy="7086601"/>
          </a:xfrm>
        </p:grpSpPr>
        <p:sp>
          <p:nvSpPr>
            <p:cNvPr id="12" name="Oval 3">
              <a:extLst>
                <a:ext uri="{FF2B5EF4-FFF2-40B4-BE49-F238E27FC236}">
                  <a16:creationId xmlns:a16="http://schemas.microsoft.com/office/drawing/2014/main" id="{62BC8900-C597-47A6-9018-6109074B39EA}"/>
                </a:ext>
              </a:extLst>
            </p:cNvPr>
            <p:cNvSpPr/>
            <p:nvPr/>
          </p:nvSpPr>
          <p:spPr>
            <a:xfrm rot="7889237">
              <a:off x="3861123" y="3264797"/>
              <a:ext cx="4000348" cy="2087244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  <p:sp>
          <p:nvSpPr>
            <p:cNvPr id="13" name="Oval 3">
              <a:extLst>
                <a:ext uri="{FF2B5EF4-FFF2-40B4-BE49-F238E27FC236}">
                  <a16:creationId xmlns:a16="http://schemas.microsoft.com/office/drawing/2014/main" id="{17F04534-C22C-4CCA-B217-6189CEDD2C42}"/>
                </a:ext>
              </a:extLst>
            </p:cNvPr>
            <p:cNvSpPr/>
            <p:nvPr/>
          </p:nvSpPr>
          <p:spPr>
            <a:xfrm rot="21084712">
              <a:off x="7546952" y="2102260"/>
              <a:ext cx="4387388" cy="2281889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5" name="Oval 3">
              <a:extLst>
                <a:ext uri="{FF2B5EF4-FFF2-40B4-BE49-F238E27FC236}">
                  <a16:creationId xmlns:a16="http://schemas.microsoft.com/office/drawing/2014/main" id="{964302EF-D4DF-481C-AB84-ABDD743928C4}"/>
                </a:ext>
              </a:extLst>
            </p:cNvPr>
            <p:cNvSpPr/>
            <p:nvPr/>
          </p:nvSpPr>
          <p:spPr>
            <a:xfrm rot="2225473">
              <a:off x="4385689" y="852190"/>
              <a:ext cx="2371634" cy="1331600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6" name="Oval 3">
              <a:extLst>
                <a:ext uri="{FF2B5EF4-FFF2-40B4-BE49-F238E27FC236}">
                  <a16:creationId xmlns:a16="http://schemas.microsoft.com/office/drawing/2014/main" id="{7BF9F7B8-2C18-4D81-B351-0DBD1725CA34}"/>
                </a:ext>
              </a:extLst>
            </p:cNvPr>
            <p:cNvSpPr/>
            <p:nvPr/>
          </p:nvSpPr>
          <p:spPr>
            <a:xfrm rot="7090573">
              <a:off x="6610617" y="359463"/>
              <a:ext cx="2688941" cy="2087244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  <p:sp>
          <p:nvSpPr>
            <p:cNvPr id="17" name="Oval 3">
              <a:extLst>
                <a:ext uri="{FF2B5EF4-FFF2-40B4-BE49-F238E27FC236}">
                  <a16:creationId xmlns:a16="http://schemas.microsoft.com/office/drawing/2014/main" id="{608A9701-19A3-44D7-9DD9-54EDF98EA8A3}"/>
                </a:ext>
              </a:extLst>
            </p:cNvPr>
            <p:cNvSpPr/>
            <p:nvPr/>
          </p:nvSpPr>
          <p:spPr>
            <a:xfrm rot="4095890">
              <a:off x="6620401" y="4510381"/>
              <a:ext cx="2966766" cy="2302901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04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713EA7-86C3-42FA-9135-0213EF81D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8731">
            <a:off x="650790" y="500069"/>
            <a:ext cx="9224419" cy="8076922"/>
          </a:xfrm>
          <a:prstGeom prst="cloudCallou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829351-47B2-4E53-93CE-866C09DB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Conditions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F80B49-A86E-4E25-8BFF-8345AC7F1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52AB0C-A1F3-8C4A-9286-BCDE923929C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5AA271-B12E-4D29-B2BB-EE36A5BF9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5" r="4215"/>
          <a:stretch/>
        </p:blipFill>
        <p:spPr>
          <a:xfrm>
            <a:off x="1447800" y="3612121"/>
            <a:ext cx="6781800" cy="1761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46A41B-607A-446A-98A3-E62ABEC84E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89" b="25872"/>
          <a:stretch/>
        </p:blipFill>
        <p:spPr>
          <a:xfrm>
            <a:off x="0" y="1752600"/>
            <a:ext cx="10058400" cy="15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4C64FD-CB92-4EB8-B6AD-E30CB0F00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607" r="5471" b="13780"/>
          <a:stretch/>
        </p:blipFill>
        <p:spPr>
          <a:xfrm>
            <a:off x="2201041" y="0"/>
            <a:ext cx="7831959" cy="77724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AA55CBB-223E-4167-B517-A6F8C6A5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914400"/>
            <a:ext cx="9052560" cy="56853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 Microbial 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D0F5A-FF03-4A9B-A16B-BD003C38B4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52142"/>
          <a:stretch/>
        </p:blipFill>
        <p:spPr>
          <a:xfrm>
            <a:off x="143641" y="2341668"/>
            <a:ext cx="2057400" cy="4572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5ACA0DB-B433-4633-A87F-D2CDC499FA86}"/>
              </a:ext>
            </a:extLst>
          </p:cNvPr>
          <p:cNvSpPr txBox="1">
            <a:spLocks/>
          </p:cNvSpPr>
          <p:nvPr/>
        </p:nvSpPr>
        <p:spPr>
          <a:xfrm>
            <a:off x="9318580" y="7356264"/>
            <a:ext cx="389299" cy="41380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rgbClr val="005B8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2AB0C-A1F3-8C4A-9286-BCDE923929C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9427" y="1817159"/>
            <a:ext cx="4703879" cy="4216527"/>
          </a:xfrm>
        </p:spPr>
        <p:txBody>
          <a:bodyPr/>
          <a:lstStyle/>
          <a:p>
            <a:r>
              <a:rPr lang="en-US" sz="4400" dirty="0"/>
              <a:t>The Site</a:t>
            </a:r>
          </a:p>
          <a:p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Strategy</a:t>
            </a:r>
          </a:p>
          <a:p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Results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489C71-8764-450A-B98A-2D322051220A}"/>
              </a:ext>
            </a:extLst>
          </p:cNvPr>
          <p:cNvGrpSpPr/>
          <p:nvPr/>
        </p:nvGrpSpPr>
        <p:grpSpPr>
          <a:xfrm>
            <a:off x="4824259" y="178776"/>
            <a:ext cx="8303516" cy="7795261"/>
            <a:chOff x="4385689" y="58614"/>
            <a:chExt cx="7548651" cy="7086601"/>
          </a:xfrm>
        </p:grpSpPr>
        <p:sp>
          <p:nvSpPr>
            <p:cNvPr id="12" name="Oval 3">
              <a:extLst>
                <a:ext uri="{FF2B5EF4-FFF2-40B4-BE49-F238E27FC236}">
                  <a16:creationId xmlns:a16="http://schemas.microsoft.com/office/drawing/2014/main" id="{81A4EF80-8A03-475A-9E81-2FC8BD66BA85}"/>
                </a:ext>
              </a:extLst>
            </p:cNvPr>
            <p:cNvSpPr/>
            <p:nvPr/>
          </p:nvSpPr>
          <p:spPr>
            <a:xfrm rot="7889237">
              <a:off x="3861123" y="3264797"/>
              <a:ext cx="4000348" cy="2087244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  <p:sp>
          <p:nvSpPr>
            <p:cNvPr id="13" name="Oval 3">
              <a:extLst>
                <a:ext uri="{FF2B5EF4-FFF2-40B4-BE49-F238E27FC236}">
                  <a16:creationId xmlns:a16="http://schemas.microsoft.com/office/drawing/2014/main" id="{A185C8C5-2E6D-4551-99BC-AD6F471692CF}"/>
                </a:ext>
              </a:extLst>
            </p:cNvPr>
            <p:cNvSpPr/>
            <p:nvPr/>
          </p:nvSpPr>
          <p:spPr>
            <a:xfrm rot="21084712">
              <a:off x="7546952" y="2102260"/>
              <a:ext cx="4387388" cy="2281889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5" name="Oval 3">
              <a:extLst>
                <a:ext uri="{FF2B5EF4-FFF2-40B4-BE49-F238E27FC236}">
                  <a16:creationId xmlns:a16="http://schemas.microsoft.com/office/drawing/2014/main" id="{044F6D30-4721-4E51-9D3F-959B43CE8F6A}"/>
                </a:ext>
              </a:extLst>
            </p:cNvPr>
            <p:cNvSpPr/>
            <p:nvPr/>
          </p:nvSpPr>
          <p:spPr>
            <a:xfrm rot="2225473">
              <a:off x="4385689" y="852190"/>
              <a:ext cx="2371634" cy="1331600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16" name="Oval 3">
              <a:extLst>
                <a:ext uri="{FF2B5EF4-FFF2-40B4-BE49-F238E27FC236}">
                  <a16:creationId xmlns:a16="http://schemas.microsoft.com/office/drawing/2014/main" id="{53B3F878-27BF-4253-BE36-0F61E7A73495}"/>
                </a:ext>
              </a:extLst>
            </p:cNvPr>
            <p:cNvSpPr/>
            <p:nvPr/>
          </p:nvSpPr>
          <p:spPr>
            <a:xfrm rot="7090573">
              <a:off x="6610617" y="359463"/>
              <a:ext cx="2688941" cy="2087244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  <p:sp>
          <p:nvSpPr>
            <p:cNvPr id="17" name="Oval 3">
              <a:extLst>
                <a:ext uri="{FF2B5EF4-FFF2-40B4-BE49-F238E27FC236}">
                  <a16:creationId xmlns:a16="http://schemas.microsoft.com/office/drawing/2014/main" id="{1D9885F8-CB94-4B53-9C8B-0D37888AF196}"/>
                </a:ext>
              </a:extLst>
            </p:cNvPr>
            <p:cNvSpPr/>
            <p:nvPr/>
          </p:nvSpPr>
          <p:spPr>
            <a:xfrm rot="4095890">
              <a:off x="6620401" y="4510381"/>
              <a:ext cx="2966766" cy="2302901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074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 descr="Image result for open minded symbol"/>
          <p:cNvSpPr>
            <a:spLocks noChangeAspect="1" noChangeArrowheads="1"/>
          </p:cNvSpPr>
          <p:nvPr/>
        </p:nvSpPr>
        <p:spPr bwMode="auto">
          <a:xfrm>
            <a:off x="0" y="-35877"/>
            <a:ext cx="607695" cy="9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</a:bodyPr>
          <a:lstStyle/>
          <a:p>
            <a:endParaRPr lang="en-US" sz="198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88C61-1974-4014-BF2F-B8CF38321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1"/>
          <a:stretch/>
        </p:blipFill>
        <p:spPr>
          <a:xfrm>
            <a:off x="3289392" y="0"/>
            <a:ext cx="6743608" cy="777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A94E0F-543A-4DA1-948D-BA2267948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64162"/>
          <a:stretch/>
        </p:blipFill>
        <p:spPr>
          <a:xfrm>
            <a:off x="427940" y="1873885"/>
            <a:ext cx="1234441" cy="4572000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4197F7A9-9B95-4CF6-B096-7BE801F2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914401"/>
            <a:ext cx="3459481" cy="457200"/>
          </a:xfrm>
          <a:noFill/>
        </p:spPr>
        <p:txBody>
          <a:bodyPr/>
          <a:lstStyle/>
          <a:p>
            <a:r>
              <a:rPr lang="en-US" dirty="0"/>
              <a:t> Microbial  </a:t>
            </a:r>
            <a:br>
              <a:rPr lang="en-US" dirty="0"/>
            </a:br>
            <a:r>
              <a:rPr lang="en-US" dirty="0"/>
              <a:t>             Profile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125B66-38C8-4F02-B999-2D8636556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1" r="46577"/>
          <a:stretch/>
        </p:blipFill>
        <p:spPr>
          <a:xfrm>
            <a:off x="1912007" y="3048000"/>
            <a:ext cx="1127759" cy="4572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E56BFB9-1EF3-49C6-B651-EC5E08654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6180" y="7203864"/>
            <a:ext cx="389299" cy="413808"/>
          </a:xfrm>
        </p:spPr>
        <p:txBody>
          <a:bodyPr/>
          <a:lstStyle/>
          <a:p>
            <a:fld id="{8252AB0C-A1F3-8C4A-9286-BCDE923929C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0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A3CE3-842D-4723-87FA-0427A363E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6821" y="174321"/>
            <a:ext cx="2548799" cy="5378824"/>
          </a:xfrm>
          <a:prstGeom prst="rect">
            <a:avLst/>
          </a:pr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9ABECE6D-CA09-435C-8834-2509E7346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0571" y="2947005"/>
            <a:ext cx="2781300" cy="5378824"/>
          </a:xfrm>
          <a:prstGeom prst="rect">
            <a:avLst/>
          </a:prstGeom>
        </p:spPr>
      </p:pic>
      <p:sp>
        <p:nvSpPr>
          <p:cNvPr id="469" name="Freeform 5"/>
          <p:cNvSpPr>
            <a:spLocks noEditPoints="1"/>
          </p:cNvSpPr>
          <p:nvPr/>
        </p:nvSpPr>
        <p:spPr bwMode="auto">
          <a:xfrm>
            <a:off x="0" y="1447800"/>
            <a:ext cx="10102312" cy="100610"/>
          </a:xfrm>
          <a:custGeom>
            <a:avLst/>
            <a:gdLst/>
            <a:ahLst/>
            <a:cxnLst>
              <a:cxn ang="0">
                <a:pos x="34023" y="230"/>
              </a:cxn>
              <a:cxn ang="0">
                <a:pos x="33468" y="34"/>
              </a:cxn>
              <a:cxn ang="0">
                <a:pos x="32865" y="175"/>
              </a:cxn>
              <a:cxn ang="0">
                <a:pos x="32342" y="538"/>
              </a:cxn>
              <a:cxn ang="0">
                <a:pos x="31778" y="262"/>
              </a:cxn>
              <a:cxn ang="0">
                <a:pos x="31255" y="301"/>
              </a:cxn>
              <a:cxn ang="0">
                <a:pos x="30681" y="471"/>
              </a:cxn>
              <a:cxn ang="0">
                <a:pos x="30137" y="436"/>
              </a:cxn>
              <a:cxn ang="0">
                <a:pos x="29623" y="114"/>
              </a:cxn>
              <a:cxn ang="0">
                <a:pos x="29012" y="320"/>
              </a:cxn>
              <a:cxn ang="0">
                <a:pos x="28430" y="308"/>
              </a:cxn>
              <a:cxn ang="0">
                <a:pos x="27949" y="362"/>
              </a:cxn>
              <a:cxn ang="0">
                <a:pos x="27390" y="198"/>
              </a:cxn>
              <a:cxn ang="0">
                <a:pos x="26815" y="391"/>
              </a:cxn>
              <a:cxn ang="0">
                <a:pos x="26267" y="102"/>
              </a:cxn>
              <a:cxn ang="0">
                <a:pos x="25740" y="212"/>
              </a:cxn>
              <a:cxn ang="0">
                <a:pos x="25175" y="184"/>
              </a:cxn>
              <a:cxn ang="0">
                <a:pos x="24576" y="396"/>
              </a:cxn>
              <a:cxn ang="0">
                <a:pos x="24052" y="341"/>
              </a:cxn>
              <a:cxn ang="0">
                <a:pos x="23529" y="320"/>
              </a:cxn>
              <a:cxn ang="0">
                <a:pos x="22962" y="103"/>
              </a:cxn>
              <a:cxn ang="0">
                <a:pos x="22397" y="321"/>
              </a:cxn>
              <a:cxn ang="0">
                <a:pos x="21862" y="575"/>
              </a:cxn>
              <a:cxn ang="0">
                <a:pos x="21281" y="175"/>
              </a:cxn>
              <a:cxn ang="0">
                <a:pos x="20759" y="314"/>
              </a:cxn>
              <a:cxn ang="0">
                <a:pos x="20187" y="481"/>
              </a:cxn>
              <a:cxn ang="0">
                <a:pos x="19658" y="499"/>
              </a:cxn>
              <a:cxn ang="0">
                <a:pos x="19156" y="21"/>
              </a:cxn>
              <a:cxn ang="0">
                <a:pos x="18538" y="164"/>
              </a:cxn>
              <a:cxn ang="0">
                <a:pos x="17994" y="92"/>
              </a:cxn>
              <a:cxn ang="0">
                <a:pos x="17458" y="396"/>
              </a:cxn>
              <a:cxn ang="0">
                <a:pos x="16917" y="276"/>
              </a:cxn>
              <a:cxn ang="0">
                <a:pos x="16332" y="369"/>
              </a:cxn>
              <a:cxn ang="0">
                <a:pos x="15782" y="360"/>
              </a:cxn>
              <a:cxn ang="0">
                <a:pos x="15247" y="465"/>
              </a:cxn>
              <a:cxn ang="0">
                <a:pos x="14672" y="411"/>
              </a:cxn>
              <a:cxn ang="0">
                <a:pos x="14084" y="542"/>
              </a:cxn>
              <a:cxn ang="0">
                <a:pos x="13562" y="95"/>
              </a:cxn>
              <a:cxn ang="0">
                <a:pos x="13040" y="475"/>
              </a:cxn>
              <a:cxn ang="0">
                <a:pos x="12471" y="401"/>
              </a:cxn>
              <a:cxn ang="0">
                <a:pos x="11917" y="256"/>
              </a:cxn>
              <a:cxn ang="0">
                <a:pos x="11328" y="423"/>
              </a:cxn>
              <a:cxn ang="0">
                <a:pos x="10849" y="92"/>
              </a:cxn>
              <a:cxn ang="0">
                <a:pos x="10264" y="288"/>
              </a:cxn>
              <a:cxn ang="0">
                <a:pos x="9694" y="526"/>
              </a:cxn>
              <a:cxn ang="0">
                <a:pos x="9136" y="446"/>
              </a:cxn>
              <a:cxn ang="0">
                <a:pos x="8643" y="264"/>
              </a:cxn>
              <a:cxn ang="0">
                <a:pos x="8063" y="288"/>
              </a:cxn>
              <a:cxn ang="0">
                <a:pos x="7467" y="273"/>
              </a:cxn>
              <a:cxn ang="0">
                <a:pos x="6963" y="479"/>
              </a:cxn>
              <a:cxn ang="0">
                <a:pos x="6431" y="267"/>
              </a:cxn>
              <a:cxn ang="0">
                <a:pos x="5880" y="190"/>
              </a:cxn>
              <a:cxn ang="0">
                <a:pos x="5287" y="365"/>
              </a:cxn>
              <a:cxn ang="0">
                <a:pos x="4757" y="475"/>
              </a:cxn>
              <a:cxn ang="0">
                <a:pos x="4190" y="271"/>
              </a:cxn>
              <a:cxn ang="0">
                <a:pos x="3635" y="313"/>
              </a:cxn>
              <a:cxn ang="0">
                <a:pos x="3086" y="175"/>
              </a:cxn>
              <a:cxn ang="0">
                <a:pos x="2562" y="538"/>
              </a:cxn>
              <a:cxn ang="0">
                <a:pos x="1998" y="262"/>
              </a:cxn>
              <a:cxn ang="0">
                <a:pos x="1428" y="92"/>
              </a:cxn>
              <a:cxn ang="0">
                <a:pos x="900" y="175"/>
              </a:cxn>
              <a:cxn ang="0">
                <a:pos x="342" y="212"/>
              </a:cxn>
              <a:cxn ang="0">
                <a:pos x="10360" y="575"/>
              </a:cxn>
            </a:cxnLst>
            <a:rect l="0" t="0" r="r" b="b"/>
            <a:pathLst>
              <a:path w="34560" h="1068">
                <a:moveTo>
                  <a:pt x="34533" y="513"/>
                </a:moveTo>
                <a:lnTo>
                  <a:pt x="34533" y="513"/>
                </a:lnTo>
                <a:lnTo>
                  <a:pt x="34530" y="530"/>
                </a:lnTo>
                <a:lnTo>
                  <a:pt x="34530" y="530"/>
                </a:lnTo>
                <a:lnTo>
                  <a:pt x="34528" y="541"/>
                </a:lnTo>
                <a:lnTo>
                  <a:pt x="34528" y="541"/>
                </a:lnTo>
                <a:lnTo>
                  <a:pt x="34522" y="520"/>
                </a:lnTo>
                <a:lnTo>
                  <a:pt x="34515" y="500"/>
                </a:lnTo>
                <a:lnTo>
                  <a:pt x="34515" y="500"/>
                </a:lnTo>
                <a:lnTo>
                  <a:pt x="34511" y="487"/>
                </a:lnTo>
                <a:lnTo>
                  <a:pt x="34510" y="481"/>
                </a:lnTo>
                <a:lnTo>
                  <a:pt x="34510" y="475"/>
                </a:lnTo>
                <a:lnTo>
                  <a:pt x="34510" y="475"/>
                </a:lnTo>
                <a:lnTo>
                  <a:pt x="34509" y="473"/>
                </a:lnTo>
                <a:lnTo>
                  <a:pt x="34508" y="471"/>
                </a:lnTo>
                <a:lnTo>
                  <a:pt x="34505" y="467"/>
                </a:lnTo>
                <a:lnTo>
                  <a:pt x="34504" y="465"/>
                </a:lnTo>
                <a:lnTo>
                  <a:pt x="34504" y="465"/>
                </a:lnTo>
                <a:lnTo>
                  <a:pt x="34488" y="392"/>
                </a:lnTo>
                <a:lnTo>
                  <a:pt x="34481" y="357"/>
                </a:lnTo>
                <a:lnTo>
                  <a:pt x="34475" y="320"/>
                </a:lnTo>
                <a:lnTo>
                  <a:pt x="34471" y="284"/>
                </a:lnTo>
                <a:lnTo>
                  <a:pt x="34470" y="267"/>
                </a:lnTo>
                <a:lnTo>
                  <a:pt x="34471" y="248"/>
                </a:lnTo>
                <a:lnTo>
                  <a:pt x="34472" y="230"/>
                </a:lnTo>
                <a:lnTo>
                  <a:pt x="34473" y="212"/>
                </a:lnTo>
                <a:lnTo>
                  <a:pt x="34477" y="193"/>
                </a:lnTo>
                <a:lnTo>
                  <a:pt x="34482" y="175"/>
                </a:lnTo>
                <a:lnTo>
                  <a:pt x="34482" y="175"/>
                </a:lnTo>
                <a:lnTo>
                  <a:pt x="34459" y="236"/>
                </a:lnTo>
                <a:lnTo>
                  <a:pt x="34450" y="267"/>
                </a:lnTo>
                <a:lnTo>
                  <a:pt x="34440" y="296"/>
                </a:lnTo>
                <a:lnTo>
                  <a:pt x="34440" y="296"/>
                </a:lnTo>
                <a:lnTo>
                  <a:pt x="34438" y="288"/>
                </a:lnTo>
                <a:lnTo>
                  <a:pt x="34438" y="288"/>
                </a:lnTo>
                <a:lnTo>
                  <a:pt x="34438" y="276"/>
                </a:lnTo>
                <a:lnTo>
                  <a:pt x="34438" y="276"/>
                </a:lnTo>
                <a:lnTo>
                  <a:pt x="34392" y="58"/>
                </a:lnTo>
                <a:lnTo>
                  <a:pt x="34392" y="58"/>
                </a:lnTo>
                <a:lnTo>
                  <a:pt x="34393" y="82"/>
                </a:lnTo>
                <a:lnTo>
                  <a:pt x="34393" y="104"/>
                </a:lnTo>
                <a:lnTo>
                  <a:pt x="34393" y="128"/>
                </a:lnTo>
                <a:lnTo>
                  <a:pt x="34392" y="152"/>
                </a:lnTo>
                <a:lnTo>
                  <a:pt x="34387" y="198"/>
                </a:lnTo>
                <a:lnTo>
                  <a:pt x="34381" y="244"/>
                </a:lnTo>
                <a:lnTo>
                  <a:pt x="34374" y="290"/>
                </a:lnTo>
                <a:lnTo>
                  <a:pt x="34366" y="337"/>
                </a:lnTo>
                <a:lnTo>
                  <a:pt x="34348" y="429"/>
                </a:lnTo>
                <a:lnTo>
                  <a:pt x="34348" y="429"/>
                </a:lnTo>
                <a:lnTo>
                  <a:pt x="34342" y="403"/>
                </a:lnTo>
                <a:lnTo>
                  <a:pt x="34338" y="376"/>
                </a:lnTo>
                <a:lnTo>
                  <a:pt x="34335" y="350"/>
                </a:lnTo>
                <a:lnTo>
                  <a:pt x="34333" y="324"/>
                </a:lnTo>
                <a:lnTo>
                  <a:pt x="34333" y="296"/>
                </a:lnTo>
                <a:lnTo>
                  <a:pt x="34335" y="270"/>
                </a:lnTo>
                <a:lnTo>
                  <a:pt x="34338" y="244"/>
                </a:lnTo>
                <a:lnTo>
                  <a:pt x="34344" y="217"/>
                </a:lnTo>
                <a:lnTo>
                  <a:pt x="34344" y="217"/>
                </a:lnTo>
                <a:lnTo>
                  <a:pt x="34318" y="292"/>
                </a:lnTo>
                <a:lnTo>
                  <a:pt x="34318" y="292"/>
                </a:lnTo>
                <a:lnTo>
                  <a:pt x="34318" y="288"/>
                </a:lnTo>
                <a:lnTo>
                  <a:pt x="34318" y="288"/>
                </a:lnTo>
                <a:lnTo>
                  <a:pt x="34318" y="276"/>
                </a:lnTo>
                <a:lnTo>
                  <a:pt x="34318" y="276"/>
                </a:lnTo>
                <a:lnTo>
                  <a:pt x="34271" y="58"/>
                </a:lnTo>
                <a:lnTo>
                  <a:pt x="34271" y="58"/>
                </a:lnTo>
                <a:lnTo>
                  <a:pt x="34272" y="84"/>
                </a:lnTo>
                <a:lnTo>
                  <a:pt x="34272" y="110"/>
                </a:lnTo>
                <a:lnTo>
                  <a:pt x="34272" y="138"/>
                </a:lnTo>
                <a:lnTo>
                  <a:pt x="34269" y="164"/>
                </a:lnTo>
                <a:lnTo>
                  <a:pt x="34268" y="190"/>
                </a:lnTo>
                <a:lnTo>
                  <a:pt x="34265" y="216"/>
                </a:lnTo>
                <a:lnTo>
                  <a:pt x="34258" y="268"/>
                </a:lnTo>
                <a:lnTo>
                  <a:pt x="34248" y="320"/>
                </a:lnTo>
                <a:lnTo>
                  <a:pt x="34237" y="372"/>
                </a:lnTo>
                <a:lnTo>
                  <a:pt x="34228" y="424"/>
                </a:lnTo>
                <a:lnTo>
                  <a:pt x="34218" y="477"/>
                </a:lnTo>
                <a:lnTo>
                  <a:pt x="34218" y="477"/>
                </a:lnTo>
                <a:lnTo>
                  <a:pt x="34215" y="501"/>
                </a:lnTo>
                <a:lnTo>
                  <a:pt x="34213" y="526"/>
                </a:lnTo>
                <a:lnTo>
                  <a:pt x="34209" y="575"/>
                </a:lnTo>
                <a:lnTo>
                  <a:pt x="34209" y="575"/>
                </a:lnTo>
                <a:lnTo>
                  <a:pt x="34209" y="575"/>
                </a:lnTo>
                <a:lnTo>
                  <a:pt x="34199" y="538"/>
                </a:lnTo>
                <a:lnTo>
                  <a:pt x="34186" y="500"/>
                </a:lnTo>
                <a:lnTo>
                  <a:pt x="34186" y="500"/>
                </a:lnTo>
                <a:lnTo>
                  <a:pt x="34183" y="487"/>
                </a:lnTo>
                <a:lnTo>
                  <a:pt x="34182" y="481"/>
                </a:lnTo>
                <a:lnTo>
                  <a:pt x="34182" y="475"/>
                </a:lnTo>
                <a:lnTo>
                  <a:pt x="34182" y="475"/>
                </a:lnTo>
                <a:lnTo>
                  <a:pt x="34181" y="473"/>
                </a:lnTo>
                <a:lnTo>
                  <a:pt x="34179" y="471"/>
                </a:lnTo>
                <a:lnTo>
                  <a:pt x="34179" y="471"/>
                </a:lnTo>
                <a:lnTo>
                  <a:pt x="34159" y="394"/>
                </a:lnTo>
                <a:lnTo>
                  <a:pt x="34159" y="394"/>
                </a:lnTo>
                <a:lnTo>
                  <a:pt x="34153" y="366"/>
                </a:lnTo>
                <a:lnTo>
                  <a:pt x="34148" y="339"/>
                </a:lnTo>
                <a:lnTo>
                  <a:pt x="34145" y="312"/>
                </a:lnTo>
                <a:lnTo>
                  <a:pt x="34143" y="284"/>
                </a:lnTo>
                <a:lnTo>
                  <a:pt x="34141" y="257"/>
                </a:lnTo>
                <a:lnTo>
                  <a:pt x="34143" y="230"/>
                </a:lnTo>
                <a:lnTo>
                  <a:pt x="34146" y="203"/>
                </a:lnTo>
                <a:lnTo>
                  <a:pt x="34152" y="175"/>
                </a:lnTo>
                <a:lnTo>
                  <a:pt x="34152" y="175"/>
                </a:lnTo>
                <a:lnTo>
                  <a:pt x="34134" y="225"/>
                </a:lnTo>
                <a:lnTo>
                  <a:pt x="34118" y="274"/>
                </a:lnTo>
                <a:lnTo>
                  <a:pt x="34103" y="324"/>
                </a:lnTo>
                <a:lnTo>
                  <a:pt x="34097" y="348"/>
                </a:lnTo>
                <a:lnTo>
                  <a:pt x="34092" y="373"/>
                </a:lnTo>
                <a:lnTo>
                  <a:pt x="34087" y="398"/>
                </a:lnTo>
                <a:lnTo>
                  <a:pt x="34084" y="423"/>
                </a:lnTo>
                <a:lnTo>
                  <a:pt x="34082" y="448"/>
                </a:lnTo>
                <a:lnTo>
                  <a:pt x="34081" y="473"/>
                </a:lnTo>
                <a:lnTo>
                  <a:pt x="34082" y="499"/>
                </a:lnTo>
                <a:lnTo>
                  <a:pt x="34084" y="524"/>
                </a:lnTo>
                <a:lnTo>
                  <a:pt x="34089" y="550"/>
                </a:lnTo>
                <a:lnTo>
                  <a:pt x="34095" y="575"/>
                </a:lnTo>
                <a:lnTo>
                  <a:pt x="34095" y="575"/>
                </a:lnTo>
                <a:lnTo>
                  <a:pt x="34095" y="575"/>
                </a:lnTo>
                <a:lnTo>
                  <a:pt x="34088" y="575"/>
                </a:lnTo>
                <a:lnTo>
                  <a:pt x="34088" y="575"/>
                </a:lnTo>
                <a:lnTo>
                  <a:pt x="34079" y="538"/>
                </a:lnTo>
                <a:lnTo>
                  <a:pt x="34065" y="500"/>
                </a:lnTo>
                <a:lnTo>
                  <a:pt x="34065" y="500"/>
                </a:lnTo>
                <a:lnTo>
                  <a:pt x="34062" y="487"/>
                </a:lnTo>
                <a:lnTo>
                  <a:pt x="34061" y="481"/>
                </a:lnTo>
                <a:lnTo>
                  <a:pt x="34061" y="475"/>
                </a:lnTo>
                <a:lnTo>
                  <a:pt x="34061" y="475"/>
                </a:lnTo>
                <a:lnTo>
                  <a:pt x="34060" y="473"/>
                </a:lnTo>
                <a:lnTo>
                  <a:pt x="34058" y="471"/>
                </a:lnTo>
                <a:lnTo>
                  <a:pt x="34056" y="467"/>
                </a:lnTo>
                <a:lnTo>
                  <a:pt x="34056" y="465"/>
                </a:lnTo>
                <a:lnTo>
                  <a:pt x="34056" y="465"/>
                </a:lnTo>
                <a:lnTo>
                  <a:pt x="34038" y="392"/>
                </a:lnTo>
                <a:lnTo>
                  <a:pt x="34031" y="357"/>
                </a:lnTo>
                <a:lnTo>
                  <a:pt x="34025" y="320"/>
                </a:lnTo>
                <a:lnTo>
                  <a:pt x="34022" y="284"/>
                </a:lnTo>
                <a:lnTo>
                  <a:pt x="34022" y="267"/>
                </a:lnTo>
                <a:lnTo>
                  <a:pt x="34022" y="248"/>
                </a:lnTo>
                <a:lnTo>
                  <a:pt x="34023" y="230"/>
                </a:lnTo>
                <a:lnTo>
                  <a:pt x="34024" y="212"/>
                </a:lnTo>
                <a:lnTo>
                  <a:pt x="34028" y="193"/>
                </a:lnTo>
                <a:lnTo>
                  <a:pt x="34032" y="175"/>
                </a:lnTo>
                <a:lnTo>
                  <a:pt x="34032" y="175"/>
                </a:lnTo>
                <a:lnTo>
                  <a:pt x="34014" y="223"/>
                </a:lnTo>
                <a:lnTo>
                  <a:pt x="33999" y="270"/>
                </a:lnTo>
                <a:lnTo>
                  <a:pt x="33985" y="316"/>
                </a:lnTo>
                <a:lnTo>
                  <a:pt x="33978" y="340"/>
                </a:lnTo>
                <a:lnTo>
                  <a:pt x="33973" y="364"/>
                </a:lnTo>
                <a:lnTo>
                  <a:pt x="33973" y="364"/>
                </a:lnTo>
                <a:lnTo>
                  <a:pt x="33942" y="251"/>
                </a:lnTo>
                <a:lnTo>
                  <a:pt x="33942" y="251"/>
                </a:lnTo>
                <a:lnTo>
                  <a:pt x="33943" y="271"/>
                </a:lnTo>
                <a:lnTo>
                  <a:pt x="33943" y="292"/>
                </a:lnTo>
                <a:lnTo>
                  <a:pt x="33943" y="312"/>
                </a:lnTo>
                <a:lnTo>
                  <a:pt x="33941" y="332"/>
                </a:lnTo>
                <a:lnTo>
                  <a:pt x="33936" y="372"/>
                </a:lnTo>
                <a:lnTo>
                  <a:pt x="33929" y="411"/>
                </a:lnTo>
                <a:lnTo>
                  <a:pt x="33929" y="411"/>
                </a:lnTo>
                <a:lnTo>
                  <a:pt x="33922" y="377"/>
                </a:lnTo>
                <a:lnTo>
                  <a:pt x="33916" y="341"/>
                </a:lnTo>
                <a:lnTo>
                  <a:pt x="33911" y="306"/>
                </a:lnTo>
                <a:lnTo>
                  <a:pt x="33908" y="271"/>
                </a:lnTo>
                <a:lnTo>
                  <a:pt x="33905" y="236"/>
                </a:lnTo>
                <a:lnTo>
                  <a:pt x="33907" y="202"/>
                </a:lnTo>
                <a:lnTo>
                  <a:pt x="33908" y="184"/>
                </a:lnTo>
                <a:lnTo>
                  <a:pt x="33910" y="166"/>
                </a:lnTo>
                <a:lnTo>
                  <a:pt x="33912" y="148"/>
                </a:lnTo>
                <a:lnTo>
                  <a:pt x="33916" y="130"/>
                </a:lnTo>
                <a:lnTo>
                  <a:pt x="33916" y="130"/>
                </a:lnTo>
                <a:lnTo>
                  <a:pt x="33898" y="190"/>
                </a:lnTo>
                <a:lnTo>
                  <a:pt x="33880" y="249"/>
                </a:lnTo>
                <a:lnTo>
                  <a:pt x="33872" y="280"/>
                </a:lnTo>
                <a:lnTo>
                  <a:pt x="33865" y="309"/>
                </a:lnTo>
                <a:lnTo>
                  <a:pt x="33859" y="339"/>
                </a:lnTo>
                <a:lnTo>
                  <a:pt x="33853" y="369"/>
                </a:lnTo>
                <a:lnTo>
                  <a:pt x="33853" y="369"/>
                </a:lnTo>
                <a:lnTo>
                  <a:pt x="33821" y="251"/>
                </a:lnTo>
                <a:lnTo>
                  <a:pt x="33821" y="251"/>
                </a:lnTo>
                <a:lnTo>
                  <a:pt x="33822" y="269"/>
                </a:lnTo>
                <a:lnTo>
                  <a:pt x="33822" y="287"/>
                </a:lnTo>
                <a:lnTo>
                  <a:pt x="33821" y="321"/>
                </a:lnTo>
                <a:lnTo>
                  <a:pt x="33818" y="357"/>
                </a:lnTo>
                <a:lnTo>
                  <a:pt x="33813" y="391"/>
                </a:lnTo>
                <a:lnTo>
                  <a:pt x="33806" y="426"/>
                </a:lnTo>
                <a:lnTo>
                  <a:pt x="33797" y="461"/>
                </a:lnTo>
                <a:lnTo>
                  <a:pt x="33781" y="531"/>
                </a:lnTo>
                <a:lnTo>
                  <a:pt x="33781" y="531"/>
                </a:lnTo>
                <a:lnTo>
                  <a:pt x="33771" y="491"/>
                </a:lnTo>
                <a:lnTo>
                  <a:pt x="33760" y="450"/>
                </a:lnTo>
                <a:lnTo>
                  <a:pt x="33760" y="450"/>
                </a:lnTo>
                <a:lnTo>
                  <a:pt x="33756" y="436"/>
                </a:lnTo>
                <a:lnTo>
                  <a:pt x="33755" y="429"/>
                </a:lnTo>
                <a:lnTo>
                  <a:pt x="33754" y="423"/>
                </a:lnTo>
                <a:lnTo>
                  <a:pt x="33754" y="423"/>
                </a:lnTo>
                <a:lnTo>
                  <a:pt x="33752" y="420"/>
                </a:lnTo>
                <a:lnTo>
                  <a:pt x="33752" y="420"/>
                </a:lnTo>
                <a:lnTo>
                  <a:pt x="33752" y="415"/>
                </a:lnTo>
                <a:lnTo>
                  <a:pt x="33752" y="415"/>
                </a:lnTo>
                <a:lnTo>
                  <a:pt x="33725" y="298"/>
                </a:lnTo>
                <a:lnTo>
                  <a:pt x="33725" y="298"/>
                </a:lnTo>
                <a:lnTo>
                  <a:pt x="33720" y="273"/>
                </a:lnTo>
                <a:lnTo>
                  <a:pt x="33718" y="247"/>
                </a:lnTo>
                <a:lnTo>
                  <a:pt x="33716" y="220"/>
                </a:lnTo>
                <a:lnTo>
                  <a:pt x="33714" y="196"/>
                </a:lnTo>
                <a:lnTo>
                  <a:pt x="33714" y="170"/>
                </a:lnTo>
                <a:lnTo>
                  <a:pt x="33717" y="143"/>
                </a:lnTo>
                <a:lnTo>
                  <a:pt x="33720" y="119"/>
                </a:lnTo>
                <a:lnTo>
                  <a:pt x="33725" y="92"/>
                </a:lnTo>
                <a:lnTo>
                  <a:pt x="33725" y="92"/>
                </a:lnTo>
                <a:lnTo>
                  <a:pt x="33707" y="146"/>
                </a:lnTo>
                <a:lnTo>
                  <a:pt x="33691" y="200"/>
                </a:lnTo>
                <a:lnTo>
                  <a:pt x="33676" y="254"/>
                </a:lnTo>
                <a:lnTo>
                  <a:pt x="33669" y="281"/>
                </a:lnTo>
                <a:lnTo>
                  <a:pt x="33665" y="308"/>
                </a:lnTo>
                <a:lnTo>
                  <a:pt x="33660" y="335"/>
                </a:lnTo>
                <a:lnTo>
                  <a:pt x="33656" y="363"/>
                </a:lnTo>
                <a:lnTo>
                  <a:pt x="33655" y="390"/>
                </a:lnTo>
                <a:lnTo>
                  <a:pt x="33654" y="418"/>
                </a:lnTo>
                <a:lnTo>
                  <a:pt x="33655" y="446"/>
                </a:lnTo>
                <a:lnTo>
                  <a:pt x="33658" y="473"/>
                </a:lnTo>
                <a:lnTo>
                  <a:pt x="33661" y="501"/>
                </a:lnTo>
                <a:lnTo>
                  <a:pt x="33667" y="530"/>
                </a:lnTo>
                <a:lnTo>
                  <a:pt x="33667" y="530"/>
                </a:lnTo>
                <a:lnTo>
                  <a:pt x="33663" y="546"/>
                </a:lnTo>
                <a:lnTo>
                  <a:pt x="33663" y="546"/>
                </a:lnTo>
                <a:lnTo>
                  <a:pt x="33659" y="523"/>
                </a:lnTo>
                <a:lnTo>
                  <a:pt x="33653" y="499"/>
                </a:lnTo>
                <a:lnTo>
                  <a:pt x="33646" y="474"/>
                </a:lnTo>
                <a:lnTo>
                  <a:pt x="33639" y="450"/>
                </a:lnTo>
                <a:lnTo>
                  <a:pt x="33639" y="450"/>
                </a:lnTo>
                <a:lnTo>
                  <a:pt x="33635" y="436"/>
                </a:lnTo>
                <a:lnTo>
                  <a:pt x="33634" y="429"/>
                </a:lnTo>
                <a:lnTo>
                  <a:pt x="33634" y="423"/>
                </a:lnTo>
                <a:lnTo>
                  <a:pt x="33634" y="423"/>
                </a:lnTo>
                <a:lnTo>
                  <a:pt x="33633" y="420"/>
                </a:lnTo>
                <a:lnTo>
                  <a:pt x="33630" y="417"/>
                </a:lnTo>
                <a:lnTo>
                  <a:pt x="33629" y="415"/>
                </a:lnTo>
                <a:lnTo>
                  <a:pt x="33628" y="411"/>
                </a:lnTo>
                <a:lnTo>
                  <a:pt x="33628" y="411"/>
                </a:lnTo>
                <a:lnTo>
                  <a:pt x="33611" y="332"/>
                </a:lnTo>
                <a:lnTo>
                  <a:pt x="33603" y="292"/>
                </a:lnTo>
                <a:lnTo>
                  <a:pt x="33598" y="252"/>
                </a:lnTo>
                <a:lnTo>
                  <a:pt x="33595" y="212"/>
                </a:lnTo>
                <a:lnTo>
                  <a:pt x="33593" y="192"/>
                </a:lnTo>
                <a:lnTo>
                  <a:pt x="33593" y="172"/>
                </a:lnTo>
                <a:lnTo>
                  <a:pt x="33595" y="152"/>
                </a:lnTo>
                <a:lnTo>
                  <a:pt x="33597" y="133"/>
                </a:lnTo>
                <a:lnTo>
                  <a:pt x="33601" y="113"/>
                </a:lnTo>
                <a:lnTo>
                  <a:pt x="33604" y="92"/>
                </a:lnTo>
                <a:lnTo>
                  <a:pt x="33604" y="92"/>
                </a:lnTo>
                <a:lnTo>
                  <a:pt x="33588" y="145"/>
                </a:lnTo>
                <a:lnTo>
                  <a:pt x="33571" y="196"/>
                </a:lnTo>
                <a:lnTo>
                  <a:pt x="33557" y="248"/>
                </a:lnTo>
                <a:lnTo>
                  <a:pt x="33551" y="274"/>
                </a:lnTo>
                <a:lnTo>
                  <a:pt x="33545" y="300"/>
                </a:lnTo>
                <a:lnTo>
                  <a:pt x="33545" y="300"/>
                </a:lnTo>
                <a:lnTo>
                  <a:pt x="33514" y="175"/>
                </a:lnTo>
                <a:lnTo>
                  <a:pt x="33514" y="175"/>
                </a:lnTo>
                <a:lnTo>
                  <a:pt x="33516" y="205"/>
                </a:lnTo>
                <a:lnTo>
                  <a:pt x="33516" y="234"/>
                </a:lnTo>
                <a:lnTo>
                  <a:pt x="33514" y="262"/>
                </a:lnTo>
                <a:lnTo>
                  <a:pt x="33512" y="290"/>
                </a:lnTo>
                <a:lnTo>
                  <a:pt x="33508" y="319"/>
                </a:lnTo>
                <a:lnTo>
                  <a:pt x="33503" y="347"/>
                </a:lnTo>
                <a:lnTo>
                  <a:pt x="33491" y="404"/>
                </a:lnTo>
                <a:lnTo>
                  <a:pt x="33491" y="404"/>
                </a:lnTo>
                <a:lnTo>
                  <a:pt x="33490" y="401"/>
                </a:lnTo>
                <a:lnTo>
                  <a:pt x="33490" y="401"/>
                </a:lnTo>
                <a:lnTo>
                  <a:pt x="33474" y="309"/>
                </a:lnTo>
                <a:lnTo>
                  <a:pt x="33467" y="263"/>
                </a:lnTo>
                <a:lnTo>
                  <a:pt x="33461" y="218"/>
                </a:lnTo>
                <a:lnTo>
                  <a:pt x="33457" y="172"/>
                </a:lnTo>
                <a:lnTo>
                  <a:pt x="33456" y="149"/>
                </a:lnTo>
                <a:lnTo>
                  <a:pt x="33457" y="126"/>
                </a:lnTo>
                <a:lnTo>
                  <a:pt x="33457" y="103"/>
                </a:lnTo>
                <a:lnTo>
                  <a:pt x="33459" y="81"/>
                </a:lnTo>
                <a:lnTo>
                  <a:pt x="33463" y="57"/>
                </a:lnTo>
                <a:lnTo>
                  <a:pt x="33468" y="34"/>
                </a:lnTo>
                <a:lnTo>
                  <a:pt x="33468" y="34"/>
                </a:lnTo>
                <a:lnTo>
                  <a:pt x="33452" y="88"/>
                </a:lnTo>
                <a:lnTo>
                  <a:pt x="33437" y="142"/>
                </a:lnTo>
                <a:lnTo>
                  <a:pt x="33424" y="196"/>
                </a:lnTo>
                <a:lnTo>
                  <a:pt x="33412" y="250"/>
                </a:lnTo>
                <a:lnTo>
                  <a:pt x="33412" y="250"/>
                </a:lnTo>
                <a:lnTo>
                  <a:pt x="33394" y="175"/>
                </a:lnTo>
                <a:lnTo>
                  <a:pt x="33394" y="175"/>
                </a:lnTo>
                <a:lnTo>
                  <a:pt x="33395" y="199"/>
                </a:lnTo>
                <a:lnTo>
                  <a:pt x="33395" y="222"/>
                </a:lnTo>
                <a:lnTo>
                  <a:pt x="33394" y="244"/>
                </a:lnTo>
                <a:lnTo>
                  <a:pt x="33393" y="268"/>
                </a:lnTo>
                <a:lnTo>
                  <a:pt x="33391" y="290"/>
                </a:lnTo>
                <a:lnTo>
                  <a:pt x="33388" y="313"/>
                </a:lnTo>
                <a:lnTo>
                  <a:pt x="33380" y="359"/>
                </a:lnTo>
                <a:lnTo>
                  <a:pt x="33371" y="404"/>
                </a:lnTo>
                <a:lnTo>
                  <a:pt x="33361" y="449"/>
                </a:lnTo>
                <a:lnTo>
                  <a:pt x="33350" y="495"/>
                </a:lnTo>
                <a:lnTo>
                  <a:pt x="33341" y="542"/>
                </a:lnTo>
                <a:lnTo>
                  <a:pt x="33341" y="542"/>
                </a:lnTo>
                <a:lnTo>
                  <a:pt x="33341" y="545"/>
                </a:lnTo>
                <a:lnTo>
                  <a:pt x="33341" y="545"/>
                </a:lnTo>
                <a:lnTo>
                  <a:pt x="33336" y="509"/>
                </a:lnTo>
                <a:lnTo>
                  <a:pt x="33329" y="471"/>
                </a:lnTo>
                <a:lnTo>
                  <a:pt x="33321" y="433"/>
                </a:lnTo>
                <a:lnTo>
                  <a:pt x="33310" y="396"/>
                </a:lnTo>
                <a:lnTo>
                  <a:pt x="33310" y="396"/>
                </a:lnTo>
                <a:lnTo>
                  <a:pt x="33310" y="395"/>
                </a:lnTo>
                <a:lnTo>
                  <a:pt x="33310" y="395"/>
                </a:lnTo>
                <a:lnTo>
                  <a:pt x="33304" y="367"/>
                </a:lnTo>
                <a:lnTo>
                  <a:pt x="33304" y="367"/>
                </a:lnTo>
                <a:lnTo>
                  <a:pt x="33304" y="365"/>
                </a:lnTo>
                <a:lnTo>
                  <a:pt x="33304" y="365"/>
                </a:lnTo>
                <a:lnTo>
                  <a:pt x="33304" y="362"/>
                </a:lnTo>
                <a:lnTo>
                  <a:pt x="33304" y="362"/>
                </a:lnTo>
                <a:lnTo>
                  <a:pt x="33303" y="360"/>
                </a:lnTo>
                <a:lnTo>
                  <a:pt x="33303" y="360"/>
                </a:lnTo>
                <a:lnTo>
                  <a:pt x="33303" y="348"/>
                </a:lnTo>
                <a:lnTo>
                  <a:pt x="33303" y="348"/>
                </a:lnTo>
                <a:lnTo>
                  <a:pt x="33272" y="204"/>
                </a:lnTo>
                <a:lnTo>
                  <a:pt x="33272" y="204"/>
                </a:lnTo>
                <a:lnTo>
                  <a:pt x="33270" y="178"/>
                </a:lnTo>
                <a:lnTo>
                  <a:pt x="33267" y="153"/>
                </a:lnTo>
                <a:lnTo>
                  <a:pt x="33265" y="128"/>
                </a:lnTo>
                <a:lnTo>
                  <a:pt x="33265" y="102"/>
                </a:lnTo>
                <a:lnTo>
                  <a:pt x="33266" y="77"/>
                </a:lnTo>
                <a:lnTo>
                  <a:pt x="33267" y="51"/>
                </a:lnTo>
                <a:lnTo>
                  <a:pt x="33271" y="25"/>
                </a:lnTo>
                <a:lnTo>
                  <a:pt x="33276" y="0"/>
                </a:lnTo>
                <a:lnTo>
                  <a:pt x="33276" y="0"/>
                </a:lnTo>
                <a:lnTo>
                  <a:pt x="33258" y="59"/>
                </a:lnTo>
                <a:lnTo>
                  <a:pt x="33241" y="117"/>
                </a:lnTo>
                <a:lnTo>
                  <a:pt x="33227" y="177"/>
                </a:lnTo>
                <a:lnTo>
                  <a:pt x="33221" y="207"/>
                </a:lnTo>
                <a:lnTo>
                  <a:pt x="33215" y="237"/>
                </a:lnTo>
                <a:lnTo>
                  <a:pt x="33210" y="267"/>
                </a:lnTo>
                <a:lnTo>
                  <a:pt x="33208" y="296"/>
                </a:lnTo>
                <a:lnTo>
                  <a:pt x="33206" y="327"/>
                </a:lnTo>
                <a:lnTo>
                  <a:pt x="33204" y="357"/>
                </a:lnTo>
                <a:lnTo>
                  <a:pt x="33206" y="388"/>
                </a:lnTo>
                <a:lnTo>
                  <a:pt x="33207" y="417"/>
                </a:lnTo>
                <a:lnTo>
                  <a:pt x="33212" y="448"/>
                </a:lnTo>
                <a:lnTo>
                  <a:pt x="33216" y="479"/>
                </a:lnTo>
                <a:lnTo>
                  <a:pt x="33216" y="479"/>
                </a:lnTo>
                <a:lnTo>
                  <a:pt x="33213" y="498"/>
                </a:lnTo>
                <a:lnTo>
                  <a:pt x="33213" y="498"/>
                </a:lnTo>
                <a:lnTo>
                  <a:pt x="33208" y="472"/>
                </a:lnTo>
                <a:lnTo>
                  <a:pt x="33203" y="447"/>
                </a:lnTo>
                <a:lnTo>
                  <a:pt x="33196" y="421"/>
                </a:lnTo>
                <a:lnTo>
                  <a:pt x="33189" y="396"/>
                </a:lnTo>
                <a:lnTo>
                  <a:pt x="33189" y="396"/>
                </a:lnTo>
                <a:lnTo>
                  <a:pt x="33186" y="380"/>
                </a:lnTo>
                <a:lnTo>
                  <a:pt x="33184" y="372"/>
                </a:lnTo>
                <a:lnTo>
                  <a:pt x="33184" y="365"/>
                </a:lnTo>
                <a:lnTo>
                  <a:pt x="33184" y="365"/>
                </a:lnTo>
                <a:lnTo>
                  <a:pt x="33183" y="362"/>
                </a:lnTo>
                <a:lnTo>
                  <a:pt x="33182" y="358"/>
                </a:lnTo>
                <a:lnTo>
                  <a:pt x="33180" y="356"/>
                </a:lnTo>
                <a:lnTo>
                  <a:pt x="33178" y="352"/>
                </a:lnTo>
                <a:lnTo>
                  <a:pt x="33178" y="352"/>
                </a:lnTo>
                <a:lnTo>
                  <a:pt x="33162" y="264"/>
                </a:lnTo>
                <a:lnTo>
                  <a:pt x="33154" y="220"/>
                </a:lnTo>
                <a:lnTo>
                  <a:pt x="33149" y="177"/>
                </a:lnTo>
                <a:lnTo>
                  <a:pt x="33145" y="132"/>
                </a:lnTo>
                <a:lnTo>
                  <a:pt x="33144" y="110"/>
                </a:lnTo>
                <a:lnTo>
                  <a:pt x="33144" y="88"/>
                </a:lnTo>
                <a:lnTo>
                  <a:pt x="33145" y="66"/>
                </a:lnTo>
                <a:lnTo>
                  <a:pt x="33148" y="44"/>
                </a:lnTo>
                <a:lnTo>
                  <a:pt x="33151" y="21"/>
                </a:lnTo>
                <a:lnTo>
                  <a:pt x="33155" y="0"/>
                </a:lnTo>
                <a:lnTo>
                  <a:pt x="33155" y="0"/>
                </a:lnTo>
                <a:lnTo>
                  <a:pt x="33138" y="57"/>
                </a:lnTo>
                <a:lnTo>
                  <a:pt x="33123" y="114"/>
                </a:lnTo>
                <a:lnTo>
                  <a:pt x="33107" y="172"/>
                </a:lnTo>
                <a:lnTo>
                  <a:pt x="33101" y="200"/>
                </a:lnTo>
                <a:lnTo>
                  <a:pt x="33097" y="230"/>
                </a:lnTo>
                <a:lnTo>
                  <a:pt x="33097" y="230"/>
                </a:lnTo>
                <a:lnTo>
                  <a:pt x="33065" y="92"/>
                </a:lnTo>
                <a:lnTo>
                  <a:pt x="33065" y="92"/>
                </a:lnTo>
                <a:lnTo>
                  <a:pt x="33067" y="121"/>
                </a:lnTo>
                <a:lnTo>
                  <a:pt x="33067" y="149"/>
                </a:lnTo>
                <a:lnTo>
                  <a:pt x="33066" y="179"/>
                </a:lnTo>
                <a:lnTo>
                  <a:pt x="33063" y="207"/>
                </a:lnTo>
                <a:lnTo>
                  <a:pt x="33060" y="236"/>
                </a:lnTo>
                <a:lnTo>
                  <a:pt x="33056" y="264"/>
                </a:lnTo>
                <a:lnTo>
                  <a:pt x="33047" y="322"/>
                </a:lnTo>
                <a:lnTo>
                  <a:pt x="33047" y="322"/>
                </a:lnTo>
                <a:lnTo>
                  <a:pt x="33047" y="296"/>
                </a:lnTo>
                <a:lnTo>
                  <a:pt x="33048" y="270"/>
                </a:lnTo>
                <a:lnTo>
                  <a:pt x="33052" y="243"/>
                </a:lnTo>
                <a:lnTo>
                  <a:pt x="33057" y="217"/>
                </a:lnTo>
                <a:lnTo>
                  <a:pt x="33057" y="217"/>
                </a:lnTo>
                <a:lnTo>
                  <a:pt x="33042" y="260"/>
                </a:lnTo>
                <a:lnTo>
                  <a:pt x="33028" y="302"/>
                </a:lnTo>
                <a:lnTo>
                  <a:pt x="33015" y="345"/>
                </a:lnTo>
                <a:lnTo>
                  <a:pt x="33004" y="388"/>
                </a:lnTo>
                <a:lnTo>
                  <a:pt x="33004" y="388"/>
                </a:lnTo>
                <a:lnTo>
                  <a:pt x="32998" y="351"/>
                </a:lnTo>
                <a:lnTo>
                  <a:pt x="32991" y="314"/>
                </a:lnTo>
                <a:lnTo>
                  <a:pt x="32991" y="314"/>
                </a:lnTo>
                <a:lnTo>
                  <a:pt x="32991" y="301"/>
                </a:lnTo>
                <a:lnTo>
                  <a:pt x="32991" y="301"/>
                </a:lnTo>
                <a:lnTo>
                  <a:pt x="32945" y="92"/>
                </a:lnTo>
                <a:lnTo>
                  <a:pt x="32945" y="92"/>
                </a:lnTo>
                <a:lnTo>
                  <a:pt x="32946" y="113"/>
                </a:lnTo>
                <a:lnTo>
                  <a:pt x="32946" y="134"/>
                </a:lnTo>
                <a:lnTo>
                  <a:pt x="32945" y="174"/>
                </a:lnTo>
                <a:lnTo>
                  <a:pt x="32942" y="216"/>
                </a:lnTo>
                <a:lnTo>
                  <a:pt x="32936" y="256"/>
                </a:lnTo>
                <a:lnTo>
                  <a:pt x="32931" y="298"/>
                </a:lnTo>
                <a:lnTo>
                  <a:pt x="32922" y="339"/>
                </a:lnTo>
                <a:lnTo>
                  <a:pt x="32907" y="421"/>
                </a:lnTo>
                <a:lnTo>
                  <a:pt x="32907" y="421"/>
                </a:lnTo>
                <a:lnTo>
                  <a:pt x="32901" y="378"/>
                </a:lnTo>
                <a:lnTo>
                  <a:pt x="32894" y="334"/>
                </a:lnTo>
                <a:lnTo>
                  <a:pt x="32894" y="334"/>
                </a:lnTo>
                <a:lnTo>
                  <a:pt x="32894" y="321"/>
                </a:lnTo>
                <a:lnTo>
                  <a:pt x="32894" y="321"/>
                </a:lnTo>
                <a:lnTo>
                  <a:pt x="32864" y="181"/>
                </a:lnTo>
                <a:lnTo>
                  <a:pt x="32864" y="181"/>
                </a:lnTo>
                <a:lnTo>
                  <a:pt x="32865" y="175"/>
                </a:lnTo>
                <a:lnTo>
                  <a:pt x="32865" y="175"/>
                </a:lnTo>
                <a:lnTo>
                  <a:pt x="32864" y="180"/>
                </a:lnTo>
                <a:lnTo>
                  <a:pt x="32864" y="180"/>
                </a:lnTo>
                <a:lnTo>
                  <a:pt x="32846" y="95"/>
                </a:lnTo>
                <a:lnTo>
                  <a:pt x="32846" y="95"/>
                </a:lnTo>
                <a:lnTo>
                  <a:pt x="32848" y="132"/>
                </a:lnTo>
                <a:lnTo>
                  <a:pt x="32848" y="168"/>
                </a:lnTo>
                <a:lnTo>
                  <a:pt x="32846" y="204"/>
                </a:lnTo>
                <a:lnTo>
                  <a:pt x="32843" y="239"/>
                </a:lnTo>
                <a:lnTo>
                  <a:pt x="32843" y="239"/>
                </a:lnTo>
                <a:lnTo>
                  <a:pt x="32831" y="274"/>
                </a:lnTo>
                <a:lnTo>
                  <a:pt x="32821" y="308"/>
                </a:lnTo>
                <a:lnTo>
                  <a:pt x="32812" y="341"/>
                </a:lnTo>
                <a:lnTo>
                  <a:pt x="32805" y="376"/>
                </a:lnTo>
                <a:lnTo>
                  <a:pt x="32799" y="410"/>
                </a:lnTo>
                <a:lnTo>
                  <a:pt x="32795" y="445"/>
                </a:lnTo>
                <a:lnTo>
                  <a:pt x="32794" y="479"/>
                </a:lnTo>
                <a:lnTo>
                  <a:pt x="32795" y="497"/>
                </a:lnTo>
                <a:lnTo>
                  <a:pt x="32797" y="513"/>
                </a:lnTo>
                <a:lnTo>
                  <a:pt x="32797" y="513"/>
                </a:lnTo>
                <a:lnTo>
                  <a:pt x="32794" y="530"/>
                </a:lnTo>
                <a:lnTo>
                  <a:pt x="32794" y="530"/>
                </a:lnTo>
                <a:lnTo>
                  <a:pt x="32793" y="541"/>
                </a:lnTo>
                <a:lnTo>
                  <a:pt x="32793" y="541"/>
                </a:lnTo>
                <a:lnTo>
                  <a:pt x="32786" y="520"/>
                </a:lnTo>
                <a:lnTo>
                  <a:pt x="32779" y="500"/>
                </a:lnTo>
                <a:lnTo>
                  <a:pt x="32779" y="500"/>
                </a:lnTo>
                <a:lnTo>
                  <a:pt x="32775" y="487"/>
                </a:lnTo>
                <a:lnTo>
                  <a:pt x="32774" y="481"/>
                </a:lnTo>
                <a:lnTo>
                  <a:pt x="32774" y="475"/>
                </a:lnTo>
                <a:lnTo>
                  <a:pt x="32774" y="475"/>
                </a:lnTo>
                <a:lnTo>
                  <a:pt x="32773" y="473"/>
                </a:lnTo>
                <a:lnTo>
                  <a:pt x="32772" y="471"/>
                </a:lnTo>
                <a:lnTo>
                  <a:pt x="32769" y="467"/>
                </a:lnTo>
                <a:lnTo>
                  <a:pt x="32769" y="465"/>
                </a:lnTo>
                <a:lnTo>
                  <a:pt x="32769" y="465"/>
                </a:lnTo>
                <a:lnTo>
                  <a:pt x="32751" y="392"/>
                </a:lnTo>
                <a:lnTo>
                  <a:pt x="32744" y="357"/>
                </a:lnTo>
                <a:lnTo>
                  <a:pt x="32738" y="320"/>
                </a:lnTo>
                <a:lnTo>
                  <a:pt x="32735" y="284"/>
                </a:lnTo>
                <a:lnTo>
                  <a:pt x="32734" y="267"/>
                </a:lnTo>
                <a:lnTo>
                  <a:pt x="32735" y="248"/>
                </a:lnTo>
                <a:lnTo>
                  <a:pt x="32736" y="230"/>
                </a:lnTo>
                <a:lnTo>
                  <a:pt x="32737" y="212"/>
                </a:lnTo>
                <a:lnTo>
                  <a:pt x="32741" y="193"/>
                </a:lnTo>
                <a:lnTo>
                  <a:pt x="32746" y="175"/>
                </a:lnTo>
                <a:lnTo>
                  <a:pt x="32746" y="175"/>
                </a:lnTo>
                <a:lnTo>
                  <a:pt x="32723" y="236"/>
                </a:lnTo>
                <a:lnTo>
                  <a:pt x="32714" y="267"/>
                </a:lnTo>
                <a:lnTo>
                  <a:pt x="32704" y="296"/>
                </a:lnTo>
                <a:lnTo>
                  <a:pt x="32704" y="296"/>
                </a:lnTo>
                <a:lnTo>
                  <a:pt x="32702" y="288"/>
                </a:lnTo>
                <a:lnTo>
                  <a:pt x="32702" y="288"/>
                </a:lnTo>
                <a:lnTo>
                  <a:pt x="32702" y="276"/>
                </a:lnTo>
                <a:lnTo>
                  <a:pt x="32702" y="276"/>
                </a:lnTo>
                <a:lnTo>
                  <a:pt x="32655" y="58"/>
                </a:lnTo>
                <a:lnTo>
                  <a:pt x="32655" y="58"/>
                </a:lnTo>
                <a:lnTo>
                  <a:pt x="32657" y="82"/>
                </a:lnTo>
                <a:lnTo>
                  <a:pt x="32657" y="104"/>
                </a:lnTo>
                <a:lnTo>
                  <a:pt x="32657" y="128"/>
                </a:lnTo>
                <a:lnTo>
                  <a:pt x="32655" y="152"/>
                </a:lnTo>
                <a:lnTo>
                  <a:pt x="32652" y="198"/>
                </a:lnTo>
                <a:lnTo>
                  <a:pt x="32645" y="244"/>
                </a:lnTo>
                <a:lnTo>
                  <a:pt x="32638" y="290"/>
                </a:lnTo>
                <a:lnTo>
                  <a:pt x="32629" y="337"/>
                </a:lnTo>
                <a:lnTo>
                  <a:pt x="32612" y="429"/>
                </a:lnTo>
                <a:lnTo>
                  <a:pt x="32612" y="429"/>
                </a:lnTo>
                <a:lnTo>
                  <a:pt x="32607" y="403"/>
                </a:lnTo>
                <a:lnTo>
                  <a:pt x="32602" y="376"/>
                </a:lnTo>
                <a:lnTo>
                  <a:pt x="32598" y="350"/>
                </a:lnTo>
                <a:lnTo>
                  <a:pt x="32597" y="324"/>
                </a:lnTo>
                <a:lnTo>
                  <a:pt x="32597" y="296"/>
                </a:lnTo>
                <a:lnTo>
                  <a:pt x="32598" y="270"/>
                </a:lnTo>
                <a:lnTo>
                  <a:pt x="32602" y="244"/>
                </a:lnTo>
                <a:lnTo>
                  <a:pt x="32608" y="217"/>
                </a:lnTo>
                <a:lnTo>
                  <a:pt x="32608" y="217"/>
                </a:lnTo>
                <a:lnTo>
                  <a:pt x="32582" y="292"/>
                </a:lnTo>
                <a:lnTo>
                  <a:pt x="32582" y="292"/>
                </a:lnTo>
                <a:lnTo>
                  <a:pt x="32582" y="288"/>
                </a:lnTo>
                <a:lnTo>
                  <a:pt x="32582" y="288"/>
                </a:lnTo>
                <a:lnTo>
                  <a:pt x="32582" y="276"/>
                </a:lnTo>
                <a:lnTo>
                  <a:pt x="32582" y="276"/>
                </a:lnTo>
                <a:lnTo>
                  <a:pt x="32534" y="58"/>
                </a:lnTo>
                <a:lnTo>
                  <a:pt x="32534" y="58"/>
                </a:lnTo>
                <a:lnTo>
                  <a:pt x="32536" y="84"/>
                </a:lnTo>
                <a:lnTo>
                  <a:pt x="32536" y="110"/>
                </a:lnTo>
                <a:lnTo>
                  <a:pt x="32536" y="138"/>
                </a:lnTo>
                <a:lnTo>
                  <a:pt x="32534" y="164"/>
                </a:lnTo>
                <a:lnTo>
                  <a:pt x="32532" y="190"/>
                </a:lnTo>
                <a:lnTo>
                  <a:pt x="32529" y="216"/>
                </a:lnTo>
                <a:lnTo>
                  <a:pt x="32521" y="268"/>
                </a:lnTo>
                <a:lnTo>
                  <a:pt x="32512" y="320"/>
                </a:lnTo>
                <a:lnTo>
                  <a:pt x="32501" y="372"/>
                </a:lnTo>
                <a:lnTo>
                  <a:pt x="32492" y="424"/>
                </a:lnTo>
                <a:lnTo>
                  <a:pt x="32482" y="477"/>
                </a:lnTo>
                <a:lnTo>
                  <a:pt x="32482" y="477"/>
                </a:lnTo>
                <a:lnTo>
                  <a:pt x="32479" y="501"/>
                </a:lnTo>
                <a:lnTo>
                  <a:pt x="32476" y="526"/>
                </a:lnTo>
                <a:lnTo>
                  <a:pt x="32473" y="575"/>
                </a:lnTo>
                <a:lnTo>
                  <a:pt x="32473" y="575"/>
                </a:lnTo>
                <a:lnTo>
                  <a:pt x="32473" y="575"/>
                </a:lnTo>
                <a:lnTo>
                  <a:pt x="32463" y="538"/>
                </a:lnTo>
                <a:lnTo>
                  <a:pt x="32450" y="500"/>
                </a:lnTo>
                <a:lnTo>
                  <a:pt x="32450" y="500"/>
                </a:lnTo>
                <a:lnTo>
                  <a:pt x="32447" y="487"/>
                </a:lnTo>
                <a:lnTo>
                  <a:pt x="32446" y="481"/>
                </a:lnTo>
                <a:lnTo>
                  <a:pt x="32446" y="475"/>
                </a:lnTo>
                <a:lnTo>
                  <a:pt x="32446" y="475"/>
                </a:lnTo>
                <a:lnTo>
                  <a:pt x="32444" y="473"/>
                </a:lnTo>
                <a:lnTo>
                  <a:pt x="32443" y="471"/>
                </a:lnTo>
                <a:lnTo>
                  <a:pt x="32443" y="471"/>
                </a:lnTo>
                <a:lnTo>
                  <a:pt x="32423" y="394"/>
                </a:lnTo>
                <a:lnTo>
                  <a:pt x="32423" y="394"/>
                </a:lnTo>
                <a:lnTo>
                  <a:pt x="32417" y="366"/>
                </a:lnTo>
                <a:lnTo>
                  <a:pt x="32412" y="339"/>
                </a:lnTo>
                <a:lnTo>
                  <a:pt x="32409" y="312"/>
                </a:lnTo>
                <a:lnTo>
                  <a:pt x="32406" y="284"/>
                </a:lnTo>
                <a:lnTo>
                  <a:pt x="32405" y="257"/>
                </a:lnTo>
                <a:lnTo>
                  <a:pt x="32406" y="230"/>
                </a:lnTo>
                <a:lnTo>
                  <a:pt x="32410" y="203"/>
                </a:lnTo>
                <a:lnTo>
                  <a:pt x="32416" y="175"/>
                </a:lnTo>
                <a:lnTo>
                  <a:pt x="32416" y="175"/>
                </a:lnTo>
                <a:lnTo>
                  <a:pt x="32398" y="225"/>
                </a:lnTo>
                <a:lnTo>
                  <a:pt x="32381" y="274"/>
                </a:lnTo>
                <a:lnTo>
                  <a:pt x="32367" y="324"/>
                </a:lnTo>
                <a:lnTo>
                  <a:pt x="32361" y="348"/>
                </a:lnTo>
                <a:lnTo>
                  <a:pt x="32355" y="373"/>
                </a:lnTo>
                <a:lnTo>
                  <a:pt x="32351" y="398"/>
                </a:lnTo>
                <a:lnTo>
                  <a:pt x="32348" y="423"/>
                </a:lnTo>
                <a:lnTo>
                  <a:pt x="32346" y="448"/>
                </a:lnTo>
                <a:lnTo>
                  <a:pt x="32345" y="473"/>
                </a:lnTo>
                <a:lnTo>
                  <a:pt x="32346" y="499"/>
                </a:lnTo>
                <a:lnTo>
                  <a:pt x="32348" y="524"/>
                </a:lnTo>
                <a:lnTo>
                  <a:pt x="32353" y="550"/>
                </a:lnTo>
                <a:lnTo>
                  <a:pt x="32359" y="575"/>
                </a:lnTo>
                <a:lnTo>
                  <a:pt x="32359" y="575"/>
                </a:lnTo>
                <a:lnTo>
                  <a:pt x="32359" y="575"/>
                </a:lnTo>
                <a:lnTo>
                  <a:pt x="32352" y="575"/>
                </a:lnTo>
                <a:lnTo>
                  <a:pt x="32352" y="575"/>
                </a:lnTo>
                <a:lnTo>
                  <a:pt x="32342" y="538"/>
                </a:lnTo>
                <a:lnTo>
                  <a:pt x="32329" y="500"/>
                </a:lnTo>
                <a:lnTo>
                  <a:pt x="32329" y="500"/>
                </a:lnTo>
                <a:lnTo>
                  <a:pt x="32326" y="487"/>
                </a:lnTo>
                <a:lnTo>
                  <a:pt x="32325" y="481"/>
                </a:lnTo>
                <a:lnTo>
                  <a:pt x="32325" y="475"/>
                </a:lnTo>
                <a:lnTo>
                  <a:pt x="32325" y="475"/>
                </a:lnTo>
                <a:lnTo>
                  <a:pt x="32323" y="473"/>
                </a:lnTo>
                <a:lnTo>
                  <a:pt x="32322" y="471"/>
                </a:lnTo>
                <a:lnTo>
                  <a:pt x="32320" y="467"/>
                </a:lnTo>
                <a:lnTo>
                  <a:pt x="32320" y="465"/>
                </a:lnTo>
                <a:lnTo>
                  <a:pt x="32320" y="465"/>
                </a:lnTo>
                <a:lnTo>
                  <a:pt x="32302" y="392"/>
                </a:lnTo>
                <a:lnTo>
                  <a:pt x="32295" y="357"/>
                </a:lnTo>
                <a:lnTo>
                  <a:pt x="32289" y="320"/>
                </a:lnTo>
                <a:lnTo>
                  <a:pt x="32285" y="284"/>
                </a:lnTo>
                <a:lnTo>
                  <a:pt x="32285" y="267"/>
                </a:lnTo>
                <a:lnTo>
                  <a:pt x="32285" y="248"/>
                </a:lnTo>
                <a:lnTo>
                  <a:pt x="32287" y="230"/>
                </a:lnTo>
                <a:lnTo>
                  <a:pt x="32288" y="212"/>
                </a:lnTo>
                <a:lnTo>
                  <a:pt x="32291" y="193"/>
                </a:lnTo>
                <a:lnTo>
                  <a:pt x="32296" y="175"/>
                </a:lnTo>
                <a:lnTo>
                  <a:pt x="32296" y="175"/>
                </a:lnTo>
                <a:lnTo>
                  <a:pt x="32278" y="223"/>
                </a:lnTo>
                <a:lnTo>
                  <a:pt x="32263" y="270"/>
                </a:lnTo>
                <a:lnTo>
                  <a:pt x="32249" y="316"/>
                </a:lnTo>
                <a:lnTo>
                  <a:pt x="32243" y="340"/>
                </a:lnTo>
                <a:lnTo>
                  <a:pt x="32237" y="364"/>
                </a:lnTo>
                <a:lnTo>
                  <a:pt x="32237" y="364"/>
                </a:lnTo>
                <a:lnTo>
                  <a:pt x="32206" y="251"/>
                </a:lnTo>
                <a:lnTo>
                  <a:pt x="32206" y="251"/>
                </a:lnTo>
                <a:lnTo>
                  <a:pt x="32207" y="271"/>
                </a:lnTo>
                <a:lnTo>
                  <a:pt x="32207" y="292"/>
                </a:lnTo>
                <a:lnTo>
                  <a:pt x="32207" y="312"/>
                </a:lnTo>
                <a:lnTo>
                  <a:pt x="32206" y="332"/>
                </a:lnTo>
                <a:lnTo>
                  <a:pt x="32200" y="372"/>
                </a:lnTo>
                <a:lnTo>
                  <a:pt x="32193" y="411"/>
                </a:lnTo>
                <a:lnTo>
                  <a:pt x="32193" y="411"/>
                </a:lnTo>
                <a:lnTo>
                  <a:pt x="32186" y="377"/>
                </a:lnTo>
                <a:lnTo>
                  <a:pt x="32180" y="341"/>
                </a:lnTo>
                <a:lnTo>
                  <a:pt x="32175" y="306"/>
                </a:lnTo>
                <a:lnTo>
                  <a:pt x="32172" y="271"/>
                </a:lnTo>
                <a:lnTo>
                  <a:pt x="32169" y="236"/>
                </a:lnTo>
                <a:lnTo>
                  <a:pt x="32170" y="202"/>
                </a:lnTo>
                <a:lnTo>
                  <a:pt x="32172" y="184"/>
                </a:lnTo>
                <a:lnTo>
                  <a:pt x="32174" y="166"/>
                </a:lnTo>
                <a:lnTo>
                  <a:pt x="32176" y="148"/>
                </a:lnTo>
                <a:lnTo>
                  <a:pt x="32180" y="130"/>
                </a:lnTo>
                <a:lnTo>
                  <a:pt x="32180" y="130"/>
                </a:lnTo>
                <a:lnTo>
                  <a:pt x="32162" y="190"/>
                </a:lnTo>
                <a:lnTo>
                  <a:pt x="32144" y="249"/>
                </a:lnTo>
                <a:lnTo>
                  <a:pt x="32136" y="280"/>
                </a:lnTo>
                <a:lnTo>
                  <a:pt x="32129" y="309"/>
                </a:lnTo>
                <a:lnTo>
                  <a:pt x="32123" y="339"/>
                </a:lnTo>
                <a:lnTo>
                  <a:pt x="32117" y="369"/>
                </a:lnTo>
                <a:lnTo>
                  <a:pt x="32117" y="369"/>
                </a:lnTo>
                <a:lnTo>
                  <a:pt x="32085" y="251"/>
                </a:lnTo>
                <a:lnTo>
                  <a:pt x="32085" y="251"/>
                </a:lnTo>
                <a:lnTo>
                  <a:pt x="32086" y="269"/>
                </a:lnTo>
                <a:lnTo>
                  <a:pt x="32086" y="287"/>
                </a:lnTo>
                <a:lnTo>
                  <a:pt x="32086" y="321"/>
                </a:lnTo>
                <a:lnTo>
                  <a:pt x="32083" y="357"/>
                </a:lnTo>
                <a:lnTo>
                  <a:pt x="32077" y="391"/>
                </a:lnTo>
                <a:lnTo>
                  <a:pt x="32070" y="426"/>
                </a:lnTo>
                <a:lnTo>
                  <a:pt x="32061" y="461"/>
                </a:lnTo>
                <a:lnTo>
                  <a:pt x="32045" y="531"/>
                </a:lnTo>
                <a:lnTo>
                  <a:pt x="32045" y="531"/>
                </a:lnTo>
                <a:lnTo>
                  <a:pt x="32035" y="491"/>
                </a:lnTo>
                <a:lnTo>
                  <a:pt x="32023" y="450"/>
                </a:lnTo>
                <a:lnTo>
                  <a:pt x="32023" y="450"/>
                </a:lnTo>
                <a:lnTo>
                  <a:pt x="32020" y="436"/>
                </a:lnTo>
                <a:lnTo>
                  <a:pt x="32019" y="429"/>
                </a:lnTo>
                <a:lnTo>
                  <a:pt x="32017" y="423"/>
                </a:lnTo>
                <a:lnTo>
                  <a:pt x="32017" y="423"/>
                </a:lnTo>
                <a:lnTo>
                  <a:pt x="32016" y="420"/>
                </a:lnTo>
                <a:lnTo>
                  <a:pt x="32016" y="420"/>
                </a:lnTo>
                <a:lnTo>
                  <a:pt x="32016" y="415"/>
                </a:lnTo>
                <a:lnTo>
                  <a:pt x="32016" y="415"/>
                </a:lnTo>
                <a:lnTo>
                  <a:pt x="31989" y="298"/>
                </a:lnTo>
                <a:lnTo>
                  <a:pt x="31989" y="298"/>
                </a:lnTo>
                <a:lnTo>
                  <a:pt x="31985" y="273"/>
                </a:lnTo>
                <a:lnTo>
                  <a:pt x="31982" y="247"/>
                </a:lnTo>
                <a:lnTo>
                  <a:pt x="31979" y="220"/>
                </a:lnTo>
                <a:lnTo>
                  <a:pt x="31978" y="196"/>
                </a:lnTo>
                <a:lnTo>
                  <a:pt x="31978" y="170"/>
                </a:lnTo>
                <a:lnTo>
                  <a:pt x="31981" y="143"/>
                </a:lnTo>
                <a:lnTo>
                  <a:pt x="31984" y="119"/>
                </a:lnTo>
                <a:lnTo>
                  <a:pt x="31989" y="92"/>
                </a:lnTo>
                <a:lnTo>
                  <a:pt x="31989" y="92"/>
                </a:lnTo>
                <a:lnTo>
                  <a:pt x="31971" y="146"/>
                </a:lnTo>
                <a:lnTo>
                  <a:pt x="31955" y="200"/>
                </a:lnTo>
                <a:lnTo>
                  <a:pt x="31940" y="254"/>
                </a:lnTo>
                <a:lnTo>
                  <a:pt x="31934" y="281"/>
                </a:lnTo>
                <a:lnTo>
                  <a:pt x="31928" y="308"/>
                </a:lnTo>
                <a:lnTo>
                  <a:pt x="31924" y="335"/>
                </a:lnTo>
                <a:lnTo>
                  <a:pt x="31920" y="363"/>
                </a:lnTo>
                <a:lnTo>
                  <a:pt x="31919" y="390"/>
                </a:lnTo>
                <a:lnTo>
                  <a:pt x="31918" y="418"/>
                </a:lnTo>
                <a:lnTo>
                  <a:pt x="31919" y="446"/>
                </a:lnTo>
                <a:lnTo>
                  <a:pt x="31921" y="473"/>
                </a:lnTo>
                <a:lnTo>
                  <a:pt x="31925" y="501"/>
                </a:lnTo>
                <a:lnTo>
                  <a:pt x="31931" y="530"/>
                </a:lnTo>
                <a:lnTo>
                  <a:pt x="31931" y="530"/>
                </a:lnTo>
                <a:lnTo>
                  <a:pt x="31927" y="546"/>
                </a:lnTo>
                <a:lnTo>
                  <a:pt x="31927" y="546"/>
                </a:lnTo>
                <a:lnTo>
                  <a:pt x="31923" y="523"/>
                </a:lnTo>
                <a:lnTo>
                  <a:pt x="31917" y="499"/>
                </a:lnTo>
                <a:lnTo>
                  <a:pt x="31909" y="474"/>
                </a:lnTo>
                <a:lnTo>
                  <a:pt x="31902" y="450"/>
                </a:lnTo>
                <a:lnTo>
                  <a:pt x="31902" y="450"/>
                </a:lnTo>
                <a:lnTo>
                  <a:pt x="31899" y="436"/>
                </a:lnTo>
                <a:lnTo>
                  <a:pt x="31898" y="429"/>
                </a:lnTo>
                <a:lnTo>
                  <a:pt x="31898" y="423"/>
                </a:lnTo>
                <a:lnTo>
                  <a:pt x="31898" y="423"/>
                </a:lnTo>
                <a:lnTo>
                  <a:pt x="31896" y="420"/>
                </a:lnTo>
                <a:lnTo>
                  <a:pt x="31894" y="417"/>
                </a:lnTo>
                <a:lnTo>
                  <a:pt x="31893" y="415"/>
                </a:lnTo>
                <a:lnTo>
                  <a:pt x="31892" y="411"/>
                </a:lnTo>
                <a:lnTo>
                  <a:pt x="31892" y="411"/>
                </a:lnTo>
                <a:lnTo>
                  <a:pt x="31875" y="332"/>
                </a:lnTo>
                <a:lnTo>
                  <a:pt x="31867" y="292"/>
                </a:lnTo>
                <a:lnTo>
                  <a:pt x="31862" y="252"/>
                </a:lnTo>
                <a:lnTo>
                  <a:pt x="31858" y="212"/>
                </a:lnTo>
                <a:lnTo>
                  <a:pt x="31857" y="192"/>
                </a:lnTo>
                <a:lnTo>
                  <a:pt x="31857" y="172"/>
                </a:lnTo>
                <a:lnTo>
                  <a:pt x="31858" y="152"/>
                </a:lnTo>
                <a:lnTo>
                  <a:pt x="31861" y="133"/>
                </a:lnTo>
                <a:lnTo>
                  <a:pt x="31864" y="113"/>
                </a:lnTo>
                <a:lnTo>
                  <a:pt x="31868" y="92"/>
                </a:lnTo>
                <a:lnTo>
                  <a:pt x="31868" y="92"/>
                </a:lnTo>
                <a:lnTo>
                  <a:pt x="31851" y="145"/>
                </a:lnTo>
                <a:lnTo>
                  <a:pt x="31835" y="196"/>
                </a:lnTo>
                <a:lnTo>
                  <a:pt x="31821" y="248"/>
                </a:lnTo>
                <a:lnTo>
                  <a:pt x="31815" y="274"/>
                </a:lnTo>
                <a:lnTo>
                  <a:pt x="31810" y="300"/>
                </a:lnTo>
                <a:lnTo>
                  <a:pt x="31810" y="300"/>
                </a:lnTo>
                <a:lnTo>
                  <a:pt x="31778" y="175"/>
                </a:lnTo>
                <a:lnTo>
                  <a:pt x="31778" y="175"/>
                </a:lnTo>
                <a:lnTo>
                  <a:pt x="31780" y="205"/>
                </a:lnTo>
                <a:lnTo>
                  <a:pt x="31780" y="234"/>
                </a:lnTo>
                <a:lnTo>
                  <a:pt x="31778" y="262"/>
                </a:lnTo>
                <a:lnTo>
                  <a:pt x="31775" y="290"/>
                </a:lnTo>
                <a:lnTo>
                  <a:pt x="31772" y="319"/>
                </a:lnTo>
                <a:lnTo>
                  <a:pt x="31767" y="347"/>
                </a:lnTo>
                <a:lnTo>
                  <a:pt x="31755" y="404"/>
                </a:lnTo>
                <a:lnTo>
                  <a:pt x="31755" y="404"/>
                </a:lnTo>
                <a:lnTo>
                  <a:pt x="31754" y="401"/>
                </a:lnTo>
                <a:lnTo>
                  <a:pt x="31754" y="401"/>
                </a:lnTo>
                <a:lnTo>
                  <a:pt x="31738" y="309"/>
                </a:lnTo>
                <a:lnTo>
                  <a:pt x="31730" y="263"/>
                </a:lnTo>
                <a:lnTo>
                  <a:pt x="31724" y="218"/>
                </a:lnTo>
                <a:lnTo>
                  <a:pt x="31721" y="172"/>
                </a:lnTo>
                <a:lnTo>
                  <a:pt x="31720" y="149"/>
                </a:lnTo>
                <a:lnTo>
                  <a:pt x="31721" y="126"/>
                </a:lnTo>
                <a:lnTo>
                  <a:pt x="31722" y="103"/>
                </a:lnTo>
                <a:lnTo>
                  <a:pt x="31723" y="81"/>
                </a:lnTo>
                <a:lnTo>
                  <a:pt x="31727" y="57"/>
                </a:lnTo>
                <a:lnTo>
                  <a:pt x="31732" y="34"/>
                </a:lnTo>
                <a:lnTo>
                  <a:pt x="31732" y="34"/>
                </a:lnTo>
                <a:lnTo>
                  <a:pt x="31716" y="88"/>
                </a:lnTo>
                <a:lnTo>
                  <a:pt x="31701" y="142"/>
                </a:lnTo>
                <a:lnTo>
                  <a:pt x="31688" y="196"/>
                </a:lnTo>
                <a:lnTo>
                  <a:pt x="31676" y="250"/>
                </a:lnTo>
                <a:lnTo>
                  <a:pt x="31676" y="250"/>
                </a:lnTo>
                <a:lnTo>
                  <a:pt x="31658" y="175"/>
                </a:lnTo>
                <a:lnTo>
                  <a:pt x="31658" y="175"/>
                </a:lnTo>
                <a:lnTo>
                  <a:pt x="31659" y="199"/>
                </a:lnTo>
                <a:lnTo>
                  <a:pt x="31659" y="222"/>
                </a:lnTo>
                <a:lnTo>
                  <a:pt x="31659" y="244"/>
                </a:lnTo>
                <a:lnTo>
                  <a:pt x="31657" y="268"/>
                </a:lnTo>
                <a:lnTo>
                  <a:pt x="31655" y="290"/>
                </a:lnTo>
                <a:lnTo>
                  <a:pt x="31652" y="313"/>
                </a:lnTo>
                <a:lnTo>
                  <a:pt x="31644" y="359"/>
                </a:lnTo>
                <a:lnTo>
                  <a:pt x="31636" y="404"/>
                </a:lnTo>
                <a:lnTo>
                  <a:pt x="31625" y="449"/>
                </a:lnTo>
                <a:lnTo>
                  <a:pt x="31614" y="495"/>
                </a:lnTo>
                <a:lnTo>
                  <a:pt x="31606" y="542"/>
                </a:lnTo>
                <a:lnTo>
                  <a:pt x="31606" y="542"/>
                </a:lnTo>
                <a:lnTo>
                  <a:pt x="31605" y="545"/>
                </a:lnTo>
                <a:lnTo>
                  <a:pt x="31605" y="545"/>
                </a:lnTo>
                <a:lnTo>
                  <a:pt x="31600" y="509"/>
                </a:lnTo>
                <a:lnTo>
                  <a:pt x="31593" y="471"/>
                </a:lnTo>
                <a:lnTo>
                  <a:pt x="31585" y="433"/>
                </a:lnTo>
                <a:lnTo>
                  <a:pt x="31574" y="396"/>
                </a:lnTo>
                <a:lnTo>
                  <a:pt x="31574" y="396"/>
                </a:lnTo>
                <a:lnTo>
                  <a:pt x="31574" y="395"/>
                </a:lnTo>
                <a:lnTo>
                  <a:pt x="31574" y="395"/>
                </a:lnTo>
                <a:lnTo>
                  <a:pt x="31569" y="367"/>
                </a:lnTo>
                <a:lnTo>
                  <a:pt x="31569" y="367"/>
                </a:lnTo>
                <a:lnTo>
                  <a:pt x="31568" y="365"/>
                </a:lnTo>
                <a:lnTo>
                  <a:pt x="31568" y="365"/>
                </a:lnTo>
                <a:lnTo>
                  <a:pt x="31568" y="362"/>
                </a:lnTo>
                <a:lnTo>
                  <a:pt x="31568" y="362"/>
                </a:lnTo>
                <a:lnTo>
                  <a:pt x="31568" y="360"/>
                </a:lnTo>
                <a:lnTo>
                  <a:pt x="31568" y="360"/>
                </a:lnTo>
                <a:lnTo>
                  <a:pt x="31568" y="348"/>
                </a:lnTo>
                <a:lnTo>
                  <a:pt x="31568" y="348"/>
                </a:lnTo>
                <a:lnTo>
                  <a:pt x="31536" y="204"/>
                </a:lnTo>
                <a:lnTo>
                  <a:pt x="31536" y="204"/>
                </a:lnTo>
                <a:lnTo>
                  <a:pt x="31534" y="179"/>
                </a:lnTo>
                <a:lnTo>
                  <a:pt x="31531" y="153"/>
                </a:lnTo>
                <a:lnTo>
                  <a:pt x="31529" y="128"/>
                </a:lnTo>
                <a:lnTo>
                  <a:pt x="31529" y="102"/>
                </a:lnTo>
                <a:lnTo>
                  <a:pt x="31530" y="77"/>
                </a:lnTo>
                <a:lnTo>
                  <a:pt x="31531" y="51"/>
                </a:lnTo>
                <a:lnTo>
                  <a:pt x="31535" y="25"/>
                </a:lnTo>
                <a:lnTo>
                  <a:pt x="31539" y="0"/>
                </a:lnTo>
                <a:lnTo>
                  <a:pt x="31539" y="0"/>
                </a:lnTo>
                <a:lnTo>
                  <a:pt x="31522" y="59"/>
                </a:lnTo>
                <a:lnTo>
                  <a:pt x="31506" y="117"/>
                </a:lnTo>
                <a:lnTo>
                  <a:pt x="31491" y="177"/>
                </a:lnTo>
                <a:lnTo>
                  <a:pt x="31485" y="207"/>
                </a:lnTo>
                <a:lnTo>
                  <a:pt x="31479" y="237"/>
                </a:lnTo>
                <a:lnTo>
                  <a:pt x="31475" y="267"/>
                </a:lnTo>
                <a:lnTo>
                  <a:pt x="31472" y="296"/>
                </a:lnTo>
                <a:lnTo>
                  <a:pt x="31469" y="327"/>
                </a:lnTo>
                <a:lnTo>
                  <a:pt x="31468" y="357"/>
                </a:lnTo>
                <a:lnTo>
                  <a:pt x="31469" y="388"/>
                </a:lnTo>
                <a:lnTo>
                  <a:pt x="31471" y="417"/>
                </a:lnTo>
                <a:lnTo>
                  <a:pt x="31475" y="448"/>
                </a:lnTo>
                <a:lnTo>
                  <a:pt x="31481" y="479"/>
                </a:lnTo>
                <a:lnTo>
                  <a:pt x="31481" y="479"/>
                </a:lnTo>
                <a:lnTo>
                  <a:pt x="31477" y="498"/>
                </a:lnTo>
                <a:lnTo>
                  <a:pt x="31477" y="498"/>
                </a:lnTo>
                <a:lnTo>
                  <a:pt x="31472" y="472"/>
                </a:lnTo>
                <a:lnTo>
                  <a:pt x="31467" y="447"/>
                </a:lnTo>
                <a:lnTo>
                  <a:pt x="31460" y="421"/>
                </a:lnTo>
                <a:lnTo>
                  <a:pt x="31453" y="396"/>
                </a:lnTo>
                <a:lnTo>
                  <a:pt x="31453" y="396"/>
                </a:lnTo>
                <a:lnTo>
                  <a:pt x="31449" y="380"/>
                </a:lnTo>
                <a:lnTo>
                  <a:pt x="31448" y="372"/>
                </a:lnTo>
                <a:lnTo>
                  <a:pt x="31448" y="365"/>
                </a:lnTo>
                <a:lnTo>
                  <a:pt x="31448" y="365"/>
                </a:lnTo>
                <a:lnTo>
                  <a:pt x="31447" y="362"/>
                </a:lnTo>
                <a:lnTo>
                  <a:pt x="31446" y="358"/>
                </a:lnTo>
                <a:lnTo>
                  <a:pt x="31443" y="356"/>
                </a:lnTo>
                <a:lnTo>
                  <a:pt x="31442" y="352"/>
                </a:lnTo>
                <a:lnTo>
                  <a:pt x="31442" y="352"/>
                </a:lnTo>
                <a:lnTo>
                  <a:pt x="31426" y="264"/>
                </a:lnTo>
                <a:lnTo>
                  <a:pt x="31419" y="220"/>
                </a:lnTo>
                <a:lnTo>
                  <a:pt x="31413" y="177"/>
                </a:lnTo>
                <a:lnTo>
                  <a:pt x="31409" y="132"/>
                </a:lnTo>
                <a:lnTo>
                  <a:pt x="31408" y="110"/>
                </a:lnTo>
                <a:lnTo>
                  <a:pt x="31409" y="88"/>
                </a:lnTo>
                <a:lnTo>
                  <a:pt x="31409" y="66"/>
                </a:lnTo>
                <a:lnTo>
                  <a:pt x="31411" y="44"/>
                </a:lnTo>
                <a:lnTo>
                  <a:pt x="31415" y="21"/>
                </a:lnTo>
                <a:lnTo>
                  <a:pt x="31420" y="0"/>
                </a:lnTo>
                <a:lnTo>
                  <a:pt x="31420" y="0"/>
                </a:lnTo>
                <a:lnTo>
                  <a:pt x="31402" y="57"/>
                </a:lnTo>
                <a:lnTo>
                  <a:pt x="31386" y="114"/>
                </a:lnTo>
                <a:lnTo>
                  <a:pt x="31372" y="172"/>
                </a:lnTo>
                <a:lnTo>
                  <a:pt x="31365" y="200"/>
                </a:lnTo>
                <a:lnTo>
                  <a:pt x="31360" y="230"/>
                </a:lnTo>
                <a:lnTo>
                  <a:pt x="31360" y="230"/>
                </a:lnTo>
                <a:lnTo>
                  <a:pt x="31328" y="92"/>
                </a:lnTo>
                <a:lnTo>
                  <a:pt x="31328" y="92"/>
                </a:lnTo>
                <a:lnTo>
                  <a:pt x="31331" y="132"/>
                </a:lnTo>
                <a:lnTo>
                  <a:pt x="31330" y="171"/>
                </a:lnTo>
                <a:lnTo>
                  <a:pt x="31327" y="211"/>
                </a:lnTo>
                <a:lnTo>
                  <a:pt x="31322" y="250"/>
                </a:lnTo>
                <a:lnTo>
                  <a:pt x="31317" y="289"/>
                </a:lnTo>
                <a:lnTo>
                  <a:pt x="31309" y="328"/>
                </a:lnTo>
                <a:lnTo>
                  <a:pt x="31294" y="407"/>
                </a:lnTo>
                <a:lnTo>
                  <a:pt x="31294" y="407"/>
                </a:lnTo>
                <a:lnTo>
                  <a:pt x="31289" y="383"/>
                </a:lnTo>
                <a:lnTo>
                  <a:pt x="31287" y="359"/>
                </a:lnTo>
                <a:lnTo>
                  <a:pt x="31284" y="335"/>
                </a:lnTo>
                <a:lnTo>
                  <a:pt x="31283" y="312"/>
                </a:lnTo>
                <a:lnTo>
                  <a:pt x="31283" y="288"/>
                </a:lnTo>
                <a:lnTo>
                  <a:pt x="31286" y="264"/>
                </a:lnTo>
                <a:lnTo>
                  <a:pt x="31289" y="241"/>
                </a:lnTo>
                <a:lnTo>
                  <a:pt x="31294" y="217"/>
                </a:lnTo>
                <a:lnTo>
                  <a:pt x="31294" y="217"/>
                </a:lnTo>
                <a:lnTo>
                  <a:pt x="31275" y="271"/>
                </a:lnTo>
                <a:lnTo>
                  <a:pt x="31258" y="326"/>
                </a:lnTo>
                <a:lnTo>
                  <a:pt x="31258" y="326"/>
                </a:lnTo>
                <a:lnTo>
                  <a:pt x="31255" y="314"/>
                </a:lnTo>
                <a:lnTo>
                  <a:pt x="31255" y="314"/>
                </a:lnTo>
                <a:lnTo>
                  <a:pt x="31255" y="301"/>
                </a:lnTo>
                <a:lnTo>
                  <a:pt x="31255" y="301"/>
                </a:lnTo>
                <a:lnTo>
                  <a:pt x="31209" y="92"/>
                </a:lnTo>
                <a:lnTo>
                  <a:pt x="31209" y="92"/>
                </a:lnTo>
                <a:lnTo>
                  <a:pt x="31210" y="117"/>
                </a:lnTo>
                <a:lnTo>
                  <a:pt x="31210" y="142"/>
                </a:lnTo>
                <a:lnTo>
                  <a:pt x="31210" y="168"/>
                </a:lnTo>
                <a:lnTo>
                  <a:pt x="31207" y="193"/>
                </a:lnTo>
                <a:lnTo>
                  <a:pt x="31205" y="218"/>
                </a:lnTo>
                <a:lnTo>
                  <a:pt x="31203" y="243"/>
                </a:lnTo>
                <a:lnTo>
                  <a:pt x="31194" y="294"/>
                </a:lnTo>
                <a:lnTo>
                  <a:pt x="31186" y="344"/>
                </a:lnTo>
                <a:lnTo>
                  <a:pt x="31175" y="395"/>
                </a:lnTo>
                <a:lnTo>
                  <a:pt x="31166" y="445"/>
                </a:lnTo>
                <a:lnTo>
                  <a:pt x="31156" y="495"/>
                </a:lnTo>
                <a:lnTo>
                  <a:pt x="31156" y="495"/>
                </a:lnTo>
                <a:lnTo>
                  <a:pt x="31150" y="541"/>
                </a:lnTo>
                <a:lnTo>
                  <a:pt x="31150" y="541"/>
                </a:lnTo>
                <a:lnTo>
                  <a:pt x="31147" y="527"/>
                </a:lnTo>
                <a:lnTo>
                  <a:pt x="31147" y="527"/>
                </a:lnTo>
                <a:lnTo>
                  <a:pt x="31147" y="504"/>
                </a:lnTo>
                <a:lnTo>
                  <a:pt x="31147" y="480"/>
                </a:lnTo>
                <a:lnTo>
                  <a:pt x="31146" y="455"/>
                </a:lnTo>
                <a:lnTo>
                  <a:pt x="31145" y="431"/>
                </a:lnTo>
                <a:lnTo>
                  <a:pt x="31142" y="408"/>
                </a:lnTo>
                <a:lnTo>
                  <a:pt x="31139" y="383"/>
                </a:lnTo>
                <a:lnTo>
                  <a:pt x="31130" y="334"/>
                </a:lnTo>
                <a:lnTo>
                  <a:pt x="31130" y="334"/>
                </a:lnTo>
                <a:lnTo>
                  <a:pt x="31130" y="321"/>
                </a:lnTo>
                <a:lnTo>
                  <a:pt x="31130" y="321"/>
                </a:lnTo>
                <a:lnTo>
                  <a:pt x="31102" y="181"/>
                </a:lnTo>
                <a:lnTo>
                  <a:pt x="31102" y="181"/>
                </a:lnTo>
                <a:lnTo>
                  <a:pt x="31103" y="175"/>
                </a:lnTo>
                <a:lnTo>
                  <a:pt x="31103" y="175"/>
                </a:lnTo>
                <a:lnTo>
                  <a:pt x="31102" y="180"/>
                </a:lnTo>
                <a:lnTo>
                  <a:pt x="31102" y="180"/>
                </a:lnTo>
                <a:lnTo>
                  <a:pt x="31084" y="95"/>
                </a:lnTo>
                <a:lnTo>
                  <a:pt x="31084" y="95"/>
                </a:lnTo>
                <a:lnTo>
                  <a:pt x="31085" y="132"/>
                </a:lnTo>
                <a:lnTo>
                  <a:pt x="31085" y="168"/>
                </a:lnTo>
                <a:lnTo>
                  <a:pt x="31083" y="204"/>
                </a:lnTo>
                <a:lnTo>
                  <a:pt x="31081" y="241"/>
                </a:lnTo>
                <a:lnTo>
                  <a:pt x="31081" y="241"/>
                </a:lnTo>
                <a:lnTo>
                  <a:pt x="31069" y="274"/>
                </a:lnTo>
                <a:lnTo>
                  <a:pt x="31058" y="308"/>
                </a:lnTo>
                <a:lnTo>
                  <a:pt x="31048" y="341"/>
                </a:lnTo>
                <a:lnTo>
                  <a:pt x="31041" y="376"/>
                </a:lnTo>
                <a:lnTo>
                  <a:pt x="31035" y="410"/>
                </a:lnTo>
                <a:lnTo>
                  <a:pt x="31033" y="445"/>
                </a:lnTo>
                <a:lnTo>
                  <a:pt x="31032" y="479"/>
                </a:lnTo>
                <a:lnTo>
                  <a:pt x="31033" y="497"/>
                </a:lnTo>
                <a:lnTo>
                  <a:pt x="31034" y="513"/>
                </a:lnTo>
                <a:lnTo>
                  <a:pt x="31034" y="513"/>
                </a:lnTo>
                <a:lnTo>
                  <a:pt x="31031" y="530"/>
                </a:lnTo>
                <a:lnTo>
                  <a:pt x="31031" y="530"/>
                </a:lnTo>
                <a:lnTo>
                  <a:pt x="31030" y="541"/>
                </a:lnTo>
                <a:lnTo>
                  <a:pt x="31030" y="541"/>
                </a:lnTo>
                <a:lnTo>
                  <a:pt x="31024" y="520"/>
                </a:lnTo>
                <a:lnTo>
                  <a:pt x="31016" y="500"/>
                </a:lnTo>
                <a:lnTo>
                  <a:pt x="31016" y="500"/>
                </a:lnTo>
                <a:lnTo>
                  <a:pt x="31013" y="487"/>
                </a:lnTo>
                <a:lnTo>
                  <a:pt x="31012" y="481"/>
                </a:lnTo>
                <a:lnTo>
                  <a:pt x="31012" y="475"/>
                </a:lnTo>
                <a:lnTo>
                  <a:pt x="31012" y="475"/>
                </a:lnTo>
                <a:lnTo>
                  <a:pt x="31011" y="473"/>
                </a:lnTo>
                <a:lnTo>
                  <a:pt x="31008" y="471"/>
                </a:lnTo>
                <a:lnTo>
                  <a:pt x="31007" y="467"/>
                </a:lnTo>
                <a:lnTo>
                  <a:pt x="31006" y="465"/>
                </a:lnTo>
                <a:lnTo>
                  <a:pt x="31006" y="465"/>
                </a:lnTo>
                <a:lnTo>
                  <a:pt x="30989" y="392"/>
                </a:lnTo>
                <a:lnTo>
                  <a:pt x="30981" y="357"/>
                </a:lnTo>
                <a:lnTo>
                  <a:pt x="30976" y="320"/>
                </a:lnTo>
                <a:lnTo>
                  <a:pt x="30973" y="284"/>
                </a:lnTo>
                <a:lnTo>
                  <a:pt x="30971" y="267"/>
                </a:lnTo>
                <a:lnTo>
                  <a:pt x="30971" y="248"/>
                </a:lnTo>
                <a:lnTo>
                  <a:pt x="30973" y="230"/>
                </a:lnTo>
                <a:lnTo>
                  <a:pt x="30975" y="212"/>
                </a:lnTo>
                <a:lnTo>
                  <a:pt x="30979" y="193"/>
                </a:lnTo>
                <a:lnTo>
                  <a:pt x="30982" y="175"/>
                </a:lnTo>
                <a:lnTo>
                  <a:pt x="30982" y="175"/>
                </a:lnTo>
                <a:lnTo>
                  <a:pt x="30961" y="236"/>
                </a:lnTo>
                <a:lnTo>
                  <a:pt x="30950" y="267"/>
                </a:lnTo>
                <a:lnTo>
                  <a:pt x="30941" y="296"/>
                </a:lnTo>
                <a:lnTo>
                  <a:pt x="30941" y="296"/>
                </a:lnTo>
                <a:lnTo>
                  <a:pt x="30939" y="288"/>
                </a:lnTo>
                <a:lnTo>
                  <a:pt x="30939" y="288"/>
                </a:lnTo>
                <a:lnTo>
                  <a:pt x="30939" y="276"/>
                </a:lnTo>
                <a:lnTo>
                  <a:pt x="30939" y="276"/>
                </a:lnTo>
                <a:lnTo>
                  <a:pt x="30892" y="58"/>
                </a:lnTo>
                <a:lnTo>
                  <a:pt x="30892" y="58"/>
                </a:lnTo>
                <a:lnTo>
                  <a:pt x="30893" y="82"/>
                </a:lnTo>
                <a:lnTo>
                  <a:pt x="30894" y="104"/>
                </a:lnTo>
                <a:lnTo>
                  <a:pt x="30893" y="128"/>
                </a:lnTo>
                <a:lnTo>
                  <a:pt x="30893" y="152"/>
                </a:lnTo>
                <a:lnTo>
                  <a:pt x="30888" y="198"/>
                </a:lnTo>
                <a:lnTo>
                  <a:pt x="30882" y="244"/>
                </a:lnTo>
                <a:lnTo>
                  <a:pt x="30875" y="290"/>
                </a:lnTo>
                <a:lnTo>
                  <a:pt x="30867" y="337"/>
                </a:lnTo>
                <a:lnTo>
                  <a:pt x="30848" y="429"/>
                </a:lnTo>
                <a:lnTo>
                  <a:pt x="30848" y="429"/>
                </a:lnTo>
                <a:lnTo>
                  <a:pt x="30843" y="403"/>
                </a:lnTo>
                <a:lnTo>
                  <a:pt x="30840" y="376"/>
                </a:lnTo>
                <a:lnTo>
                  <a:pt x="30836" y="350"/>
                </a:lnTo>
                <a:lnTo>
                  <a:pt x="30835" y="324"/>
                </a:lnTo>
                <a:lnTo>
                  <a:pt x="30834" y="296"/>
                </a:lnTo>
                <a:lnTo>
                  <a:pt x="30836" y="270"/>
                </a:lnTo>
                <a:lnTo>
                  <a:pt x="30840" y="244"/>
                </a:lnTo>
                <a:lnTo>
                  <a:pt x="30845" y="217"/>
                </a:lnTo>
                <a:lnTo>
                  <a:pt x="30845" y="217"/>
                </a:lnTo>
                <a:lnTo>
                  <a:pt x="30820" y="292"/>
                </a:lnTo>
                <a:lnTo>
                  <a:pt x="30820" y="292"/>
                </a:lnTo>
                <a:lnTo>
                  <a:pt x="30818" y="288"/>
                </a:lnTo>
                <a:lnTo>
                  <a:pt x="30818" y="288"/>
                </a:lnTo>
                <a:lnTo>
                  <a:pt x="30818" y="276"/>
                </a:lnTo>
                <a:lnTo>
                  <a:pt x="30818" y="276"/>
                </a:lnTo>
                <a:lnTo>
                  <a:pt x="30772" y="58"/>
                </a:lnTo>
                <a:lnTo>
                  <a:pt x="30772" y="58"/>
                </a:lnTo>
                <a:lnTo>
                  <a:pt x="30773" y="84"/>
                </a:lnTo>
                <a:lnTo>
                  <a:pt x="30773" y="110"/>
                </a:lnTo>
                <a:lnTo>
                  <a:pt x="30772" y="138"/>
                </a:lnTo>
                <a:lnTo>
                  <a:pt x="30771" y="164"/>
                </a:lnTo>
                <a:lnTo>
                  <a:pt x="30769" y="190"/>
                </a:lnTo>
                <a:lnTo>
                  <a:pt x="30766" y="216"/>
                </a:lnTo>
                <a:lnTo>
                  <a:pt x="30758" y="268"/>
                </a:lnTo>
                <a:lnTo>
                  <a:pt x="30748" y="320"/>
                </a:lnTo>
                <a:lnTo>
                  <a:pt x="30739" y="372"/>
                </a:lnTo>
                <a:lnTo>
                  <a:pt x="30728" y="424"/>
                </a:lnTo>
                <a:lnTo>
                  <a:pt x="30719" y="477"/>
                </a:lnTo>
                <a:lnTo>
                  <a:pt x="30719" y="477"/>
                </a:lnTo>
                <a:lnTo>
                  <a:pt x="30715" y="501"/>
                </a:lnTo>
                <a:lnTo>
                  <a:pt x="30713" y="526"/>
                </a:lnTo>
                <a:lnTo>
                  <a:pt x="30709" y="575"/>
                </a:lnTo>
                <a:lnTo>
                  <a:pt x="30709" y="575"/>
                </a:lnTo>
                <a:lnTo>
                  <a:pt x="30700" y="538"/>
                </a:lnTo>
                <a:lnTo>
                  <a:pt x="30688" y="500"/>
                </a:lnTo>
                <a:lnTo>
                  <a:pt x="30688" y="500"/>
                </a:lnTo>
                <a:lnTo>
                  <a:pt x="30684" y="487"/>
                </a:lnTo>
                <a:lnTo>
                  <a:pt x="30683" y="481"/>
                </a:lnTo>
                <a:lnTo>
                  <a:pt x="30682" y="475"/>
                </a:lnTo>
                <a:lnTo>
                  <a:pt x="30682" y="475"/>
                </a:lnTo>
                <a:lnTo>
                  <a:pt x="30682" y="473"/>
                </a:lnTo>
                <a:lnTo>
                  <a:pt x="30681" y="471"/>
                </a:lnTo>
                <a:lnTo>
                  <a:pt x="30681" y="471"/>
                </a:lnTo>
                <a:lnTo>
                  <a:pt x="30661" y="394"/>
                </a:lnTo>
                <a:lnTo>
                  <a:pt x="30661" y="394"/>
                </a:lnTo>
                <a:lnTo>
                  <a:pt x="30655" y="366"/>
                </a:lnTo>
                <a:lnTo>
                  <a:pt x="30650" y="339"/>
                </a:lnTo>
                <a:lnTo>
                  <a:pt x="30645" y="312"/>
                </a:lnTo>
                <a:lnTo>
                  <a:pt x="30643" y="284"/>
                </a:lnTo>
                <a:lnTo>
                  <a:pt x="30643" y="257"/>
                </a:lnTo>
                <a:lnTo>
                  <a:pt x="30644" y="230"/>
                </a:lnTo>
                <a:lnTo>
                  <a:pt x="30648" y="203"/>
                </a:lnTo>
                <a:lnTo>
                  <a:pt x="30654" y="175"/>
                </a:lnTo>
                <a:lnTo>
                  <a:pt x="30654" y="175"/>
                </a:lnTo>
                <a:lnTo>
                  <a:pt x="30636" y="225"/>
                </a:lnTo>
                <a:lnTo>
                  <a:pt x="30619" y="274"/>
                </a:lnTo>
                <a:lnTo>
                  <a:pt x="30605" y="324"/>
                </a:lnTo>
                <a:lnTo>
                  <a:pt x="30598" y="348"/>
                </a:lnTo>
                <a:lnTo>
                  <a:pt x="30593" y="373"/>
                </a:lnTo>
                <a:lnTo>
                  <a:pt x="30588" y="398"/>
                </a:lnTo>
                <a:lnTo>
                  <a:pt x="30585" y="423"/>
                </a:lnTo>
                <a:lnTo>
                  <a:pt x="30584" y="448"/>
                </a:lnTo>
                <a:lnTo>
                  <a:pt x="30582" y="473"/>
                </a:lnTo>
                <a:lnTo>
                  <a:pt x="30584" y="499"/>
                </a:lnTo>
                <a:lnTo>
                  <a:pt x="30586" y="524"/>
                </a:lnTo>
                <a:lnTo>
                  <a:pt x="30591" y="550"/>
                </a:lnTo>
                <a:lnTo>
                  <a:pt x="30597" y="575"/>
                </a:lnTo>
                <a:lnTo>
                  <a:pt x="30597" y="575"/>
                </a:lnTo>
                <a:lnTo>
                  <a:pt x="30597" y="575"/>
                </a:lnTo>
                <a:lnTo>
                  <a:pt x="30590" y="575"/>
                </a:lnTo>
                <a:lnTo>
                  <a:pt x="30590" y="575"/>
                </a:lnTo>
                <a:lnTo>
                  <a:pt x="30580" y="538"/>
                </a:lnTo>
                <a:lnTo>
                  <a:pt x="30567" y="500"/>
                </a:lnTo>
                <a:lnTo>
                  <a:pt x="30567" y="500"/>
                </a:lnTo>
                <a:lnTo>
                  <a:pt x="30563" y="487"/>
                </a:lnTo>
                <a:lnTo>
                  <a:pt x="30562" y="481"/>
                </a:lnTo>
                <a:lnTo>
                  <a:pt x="30562" y="475"/>
                </a:lnTo>
                <a:lnTo>
                  <a:pt x="30562" y="475"/>
                </a:lnTo>
                <a:lnTo>
                  <a:pt x="30561" y="473"/>
                </a:lnTo>
                <a:lnTo>
                  <a:pt x="30559" y="471"/>
                </a:lnTo>
                <a:lnTo>
                  <a:pt x="30558" y="467"/>
                </a:lnTo>
                <a:lnTo>
                  <a:pt x="30556" y="465"/>
                </a:lnTo>
                <a:lnTo>
                  <a:pt x="30556" y="465"/>
                </a:lnTo>
                <a:lnTo>
                  <a:pt x="30540" y="392"/>
                </a:lnTo>
                <a:lnTo>
                  <a:pt x="30531" y="357"/>
                </a:lnTo>
                <a:lnTo>
                  <a:pt x="30527" y="320"/>
                </a:lnTo>
                <a:lnTo>
                  <a:pt x="30523" y="284"/>
                </a:lnTo>
                <a:lnTo>
                  <a:pt x="30522" y="267"/>
                </a:lnTo>
                <a:lnTo>
                  <a:pt x="30522" y="248"/>
                </a:lnTo>
                <a:lnTo>
                  <a:pt x="30523" y="230"/>
                </a:lnTo>
                <a:lnTo>
                  <a:pt x="30526" y="212"/>
                </a:lnTo>
                <a:lnTo>
                  <a:pt x="30529" y="193"/>
                </a:lnTo>
                <a:lnTo>
                  <a:pt x="30533" y="175"/>
                </a:lnTo>
                <a:lnTo>
                  <a:pt x="30533" y="175"/>
                </a:lnTo>
                <a:lnTo>
                  <a:pt x="30516" y="223"/>
                </a:lnTo>
                <a:lnTo>
                  <a:pt x="30501" y="270"/>
                </a:lnTo>
                <a:lnTo>
                  <a:pt x="30485" y="316"/>
                </a:lnTo>
                <a:lnTo>
                  <a:pt x="30479" y="340"/>
                </a:lnTo>
                <a:lnTo>
                  <a:pt x="30475" y="364"/>
                </a:lnTo>
                <a:lnTo>
                  <a:pt x="30475" y="364"/>
                </a:lnTo>
                <a:lnTo>
                  <a:pt x="30442" y="251"/>
                </a:lnTo>
                <a:lnTo>
                  <a:pt x="30442" y="251"/>
                </a:lnTo>
                <a:lnTo>
                  <a:pt x="30444" y="271"/>
                </a:lnTo>
                <a:lnTo>
                  <a:pt x="30445" y="292"/>
                </a:lnTo>
                <a:lnTo>
                  <a:pt x="30444" y="312"/>
                </a:lnTo>
                <a:lnTo>
                  <a:pt x="30442" y="332"/>
                </a:lnTo>
                <a:lnTo>
                  <a:pt x="30438" y="372"/>
                </a:lnTo>
                <a:lnTo>
                  <a:pt x="30431" y="411"/>
                </a:lnTo>
                <a:lnTo>
                  <a:pt x="30431" y="411"/>
                </a:lnTo>
                <a:lnTo>
                  <a:pt x="30424" y="377"/>
                </a:lnTo>
                <a:lnTo>
                  <a:pt x="30418" y="341"/>
                </a:lnTo>
                <a:lnTo>
                  <a:pt x="30412" y="306"/>
                </a:lnTo>
                <a:lnTo>
                  <a:pt x="30408" y="271"/>
                </a:lnTo>
                <a:lnTo>
                  <a:pt x="30407" y="236"/>
                </a:lnTo>
                <a:lnTo>
                  <a:pt x="30408" y="202"/>
                </a:lnTo>
                <a:lnTo>
                  <a:pt x="30409" y="184"/>
                </a:lnTo>
                <a:lnTo>
                  <a:pt x="30412" y="166"/>
                </a:lnTo>
                <a:lnTo>
                  <a:pt x="30414" y="148"/>
                </a:lnTo>
                <a:lnTo>
                  <a:pt x="30418" y="130"/>
                </a:lnTo>
                <a:lnTo>
                  <a:pt x="30418" y="130"/>
                </a:lnTo>
                <a:lnTo>
                  <a:pt x="30399" y="190"/>
                </a:lnTo>
                <a:lnTo>
                  <a:pt x="30382" y="249"/>
                </a:lnTo>
                <a:lnTo>
                  <a:pt x="30374" y="280"/>
                </a:lnTo>
                <a:lnTo>
                  <a:pt x="30367" y="309"/>
                </a:lnTo>
                <a:lnTo>
                  <a:pt x="30359" y="339"/>
                </a:lnTo>
                <a:lnTo>
                  <a:pt x="30355" y="370"/>
                </a:lnTo>
                <a:lnTo>
                  <a:pt x="30355" y="370"/>
                </a:lnTo>
                <a:lnTo>
                  <a:pt x="30323" y="251"/>
                </a:lnTo>
                <a:lnTo>
                  <a:pt x="30323" y="251"/>
                </a:lnTo>
                <a:lnTo>
                  <a:pt x="30324" y="269"/>
                </a:lnTo>
                <a:lnTo>
                  <a:pt x="30324" y="287"/>
                </a:lnTo>
                <a:lnTo>
                  <a:pt x="30323" y="321"/>
                </a:lnTo>
                <a:lnTo>
                  <a:pt x="30319" y="357"/>
                </a:lnTo>
                <a:lnTo>
                  <a:pt x="30314" y="391"/>
                </a:lnTo>
                <a:lnTo>
                  <a:pt x="30307" y="426"/>
                </a:lnTo>
                <a:lnTo>
                  <a:pt x="30299" y="461"/>
                </a:lnTo>
                <a:lnTo>
                  <a:pt x="30282" y="531"/>
                </a:lnTo>
                <a:lnTo>
                  <a:pt x="30282" y="531"/>
                </a:lnTo>
                <a:lnTo>
                  <a:pt x="30273" y="491"/>
                </a:lnTo>
                <a:lnTo>
                  <a:pt x="30260" y="450"/>
                </a:lnTo>
                <a:lnTo>
                  <a:pt x="30260" y="450"/>
                </a:lnTo>
                <a:lnTo>
                  <a:pt x="30256" y="436"/>
                </a:lnTo>
                <a:lnTo>
                  <a:pt x="30255" y="429"/>
                </a:lnTo>
                <a:lnTo>
                  <a:pt x="30255" y="423"/>
                </a:lnTo>
                <a:lnTo>
                  <a:pt x="30255" y="423"/>
                </a:lnTo>
                <a:lnTo>
                  <a:pt x="30254" y="420"/>
                </a:lnTo>
                <a:lnTo>
                  <a:pt x="30254" y="420"/>
                </a:lnTo>
                <a:lnTo>
                  <a:pt x="30254" y="415"/>
                </a:lnTo>
                <a:lnTo>
                  <a:pt x="30254" y="415"/>
                </a:lnTo>
                <a:lnTo>
                  <a:pt x="30227" y="298"/>
                </a:lnTo>
                <a:lnTo>
                  <a:pt x="30227" y="298"/>
                </a:lnTo>
                <a:lnTo>
                  <a:pt x="30222" y="273"/>
                </a:lnTo>
                <a:lnTo>
                  <a:pt x="30218" y="247"/>
                </a:lnTo>
                <a:lnTo>
                  <a:pt x="30217" y="220"/>
                </a:lnTo>
                <a:lnTo>
                  <a:pt x="30216" y="196"/>
                </a:lnTo>
                <a:lnTo>
                  <a:pt x="30216" y="170"/>
                </a:lnTo>
                <a:lnTo>
                  <a:pt x="30217" y="143"/>
                </a:lnTo>
                <a:lnTo>
                  <a:pt x="30221" y="119"/>
                </a:lnTo>
                <a:lnTo>
                  <a:pt x="30227" y="92"/>
                </a:lnTo>
                <a:lnTo>
                  <a:pt x="30227" y="92"/>
                </a:lnTo>
                <a:lnTo>
                  <a:pt x="30209" y="146"/>
                </a:lnTo>
                <a:lnTo>
                  <a:pt x="30192" y="200"/>
                </a:lnTo>
                <a:lnTo>
                  <a:pt x="30177" y="254"/>
                </a:lnTo>
                <a:lnTo>
                  <a:pt x="30171" y="281"/>
                </a:lnTo>
                <a:lnTo>
                  <a:pt x="30166" y="308"/>
                </a:lnTo>
                <a:lnTo>
                  <a:pt x="30161" y="335"/>
                </a:lnTo>
                <a:lnTo>
                  <a:pt x="30158" y="363"/>
                </a:lnTo>
                <a:lnTo>
                  <a:pt x="30156" y="390"/>
                </a:lnTo>
                <a:lnTo>
                  <a:pt x="30156" y="418"/>
                </a:lnTo>
                <a:lnTo>
                  <a:pt x="30156" y="446"/>
                </a:lnTo>
                <a:lnTo>
                  <a:pt x="30158" y="473"/>
                </a:lnTo>
                <a:lnTo>
                  <a:pt x="30163" y="501"/>
                </a:lnTo>
                <a:lnTo>
                  <a:pt x="30169" y="530"/>
                </a:lnTo>
                <a:lnTo>
                  <a:pt x="30169" y="530"/>
                </a:lnTo>
                <a:lnTo>
                  <a:pt x="30165" y="546"/>
                </a:lnTo>
                <a:lnTo>
                  <a:pt x="30165" y="546"/>
                </a:lnTo>
                <a:lnTo>
                  <a:pt x="30160" y="523"/>
                </a:lnTo>
                <a:lnTo>
                  <a:pt x="30154" y="499"/>
                </a:lnTo>
                <a:lnTo>
                  <a:pt x="30147" y="474"/>
                </a:lnTo>
                <a:lnTo>
                  <a:pt x="30140" y="450"/>
                </a:lnTo>
                <a:lnTo>
                  <a:pt x="30140" y="450"/>
                </a:lnTo>
                <a:lnTo>
                  <a:pt x="30137" y="436"/>
                </a:lnTo>
                <a:lnTo>
                  <a:pt x="30135" y="429"/>
                </a:lnTo>
                <a:lnTo>
                  <a:pt x="30134" y="423"/>
                </a:lnTo>
                <a:lnTo>
                  <a:pt x="30134" y="423"/>
                </a:lnTo>
                <a:lnTo>
                  <a:pt x="30134" y="420"/>
                </a:lnTo>
                <a:lnTo>
                  <a:pt x="30132" y="417"/>
                </a:lnTo>
                <a:lnTo>
                  <a:pt x="30131" y="415"/>
                </a:lnTo>
                <a:lnTo>
                  <a:pt x="30129" y="411"/>
                </a:lnTo>
                <a:lnTo>
                  <a:pt x="30129" y="411"/>
                </a:lnTo>
                <a:lnTo>
                  <a:pt x="30112" y="332"/>
                </a:lnTo>
                <a:lnTo>
                  <a:pt x="30105" y="292"/>
                </a:lnTo>
                <a:lnTo>
                  <a:pt x="30099" y="252"/>
                </a:lnTo>
                <a:lnTo>
                  <a:pt x="30095" y="212"/>
                </a:lnTo>
                <a:lnTo>
                  <a:pt x="30095" y="192"/>
                </a:lnTo>
                <a:lnTo>
                  <a:pt x="30095" y="172"/>
                </a:lnTo>
                <a:lnTo>
                  <a:pt x="30096" y="152"/>
                </a:lnTo>
                <a:lnTo>
                  <a:pt x="30099" y="133"/>
                </a:lnTo>
                <a:lnTo>
                  <a:pt x="30101" y="113"/>
                </a:lnTo>
                <a:lnTo>
                  <a:pt x="30106" y="92"/>
                </a:lnTo>
                <a:lnTo>
                  <a:pt x="30106" y="92"/>
                </a:lnTo>
                <a:lnTo>
                  <a:pt x="30089" y="145"/>
                </a:lnTo>
                <a:lnTo>
                  <a:pt x="30072" y="196"/>
                </a:lnTo>
                <a:lnTo>
                  <a:pt x="30058" y="248"/>
                </a:lnTo>
                <a:lnTo>
                  <a:pt x="30052" y="274"/>
                </a:lnTo>
                <a:lnTo>
                  <a:pt x="30046" y="300"/>
                </a:lnTo>
                <a:lnTo>
                  <a:pt x="30046" y="300"/>
                </a:lnTo>
                <a:lnTo>
                  <a:pt x="30016" y="175"/>
                </a:lnTo>
                <a:lnTo>
                  <a:pt x="30016" y="175"/>
                </a:lnTo>
                <a:lnTo>
                  <a:pt x="30017" y="205"/>
                </a:lnTo>
                <a:lnTo>
                  <a:pt x="30017" y="234"/>
                </a:lnTo>
                <a:lnTo>
                  <a:pt x="30016" y="262"/>
                </a:lnTo>
                <a:lnTo>
                  <a:pt x="30013" y="290"/>
                </a:lnTo>
                <a:lnTo>
                  <a:pt x="30008" y="319"/>
                </a:lnTo>
                <a:lnTo>
                  <a:pt x="30004" y="347"/>
                </a:lnTo>
                <a:lnTo>
                  <a:pt x="29993" y="404"/>
                </a:lnTo>
                <a:lnTo>
                  <a:pt x="29993" y="404"/>
                </a:lnTo>
                <a:lnTo>
                  <a:pt x="29992" y="401"/>
                </a:lnTo>
                <a:lnTo>
                  <a:pt x="29992" y="401"/>
                </a:lnTo>
                <a:lnTo>
                  <a:pt x="29974" y="309"/>
                </a:lnTo>
                <a:lnTo>
                  <a:pt x="29967" y="263"/>
                </a:lnTo>
                <a:lnTo>
                  <a:pt x="29961" y="218"/>
                </a:lnTo>
                <a:lnTo>
                  <a:pt x="29959" y="172"/>
                </a:lnTo>
                <a:lnTo>
                  <a:pt x="29957" y="149"/>
                </a:lnTo>
                <a:lnTo>
                  <a:pt x="29957" y="126"/>
                </a:lnTo>
                <a:lnTo>
                  <a:pt x="29959" y="103"/>
                </a:lnTo>
                <a:lnTo>
                  <a:pt x="29961" y="81"/>
                </a:lnTo>
                <a:lnTo>
                  <a:pt x="29965" y="57"/>
                </a:lnTo>
                <a:lnTo>
                  <a:pt x="29968" y="34"/>
                </a:lnTo>
                <a:lnTo>
                  <a:pt x="29968" y="34"/>
                </a:lnTo>
                <a:lnTo>
                  <a:pt x="29953" y="88"/>
                </a:lnTo>
                <a:lnTo>
                  <a:pt x="29938" y="142"/>
                </a:lnTo>
                <a:lnTo>
                  <a:pt x="29925" y="196"/>
                </a:lnTo>
                <a:lnTo>
                  <a:pt x="29914" y="250"/>
                </a:lnTo>
                <a:lnTo>
                  <a:pt x="29914" y="250"/>
                </a:lnTo>
                <a:lnTo>
                  <a:pt x="29895" y="175"/>
                </a:lnTo>
                <a:lnTo>
                  <a:pt x="29895" y="175"/>
                </a:lnTo>
                <a:lnTo>
                  <a:pt x="29896" y="199"/>
                </a:lnTo>
                <a:lnTo>
                  <a:pt x="29897" y="222"/>
                </a:lnTo>
                <a:lnTo>
                  <a:pt x="29896" y="244"/>
                </a:lnTo>
                <a:lnTo>
                  <a:pt x="29895" y="268"/>
                </a:lnTo>
                <a:lnTo>
                  <a:pt x="29892" y="290"/>
                </a:lnTo>
                <a:lnTo>
                  <a:pt x="29889" y="313"/>
                </a:lnTo>
                <a:lnTo>
                  <a:pt x="29882" y="359"/>
                </a:lnTo>
                <a:lnTo>
                  <a:pt x="29872" y="404"/>
                </a:lnTo>
                <a:lnTo>
                  <a:pt x="29863" y="449"/>
                </a:lnTo>
                <a:lnTo>
                  <a:pt x="29852" y="495"/>
                </a:lnTo>
                <a:lnTo>
                  <a:pt x="29842" y="542"/>
                </a:lnTo>
                <a:lnTo>
                  <a:pt x="29842" y="542"/>
                </a:lnTo>
                <a:lnTo>
                  <a:pt x="29842" y="545"/>
                </a:lnTo>
                <a:lnTo>
                  <a:pt x="29842" y="545"/>
                </a:lnTo>
                <a:lnTo>
                  <a:pt x="29836" y="509"/>
                </a:lnTo>
                <a:lnTo>
                  <a:pt x="29831" y="471"/>
                </a:lnTo>
                <a:lnTo>
                  <a:pt x="29821" y="433"/>
                </a:lnTo>
                <a:lnTo>
                  <a:pt x="29812" y="396"/>
                </a:lnTo>
                <a:lnTo>
                  <a:pt x="29812" y="396"/>
                </a:lnTo>
                <a:lnTo>
                  <a:pt x="29812" y="395"/>
                </a:lnTo>
                <a:lnTo>
                  <a:pt x="29812" y="395"/>
                </a:lnTo>
                <a:lnTo>
                  <a:pt x="29806" y="367"/>
                </a:lnTo>
                <a:lnTo>
                  <a:pt x="29806" y="367"/>
                </a:lnTo>
                <a:lnTo>
                  <a:pt x="29806" y="365"/>
                </a:lnTo>
                <a:lnTo>
                  <a:pt x="29806" y="365"/>
                </a:lnTo>
                <a:lnTo>
                  <a:pt x="29804" y="362"/>
                </a:lnTo>
                <a:lnTo>
                  <a:pt x="29804" y="362"/>
                </a:lnTo>
                <a:lnTo>
                  <a:pt x="29804" y="360"/>
                </a:lnTo>
                <a:lnTo>
                  <a:pt x="29804" y="360"/>
                </a:lnTo>
                <a:lnTo>
                  <a:pt x="29804" y="348"/>
                </a:lnTo>
                <a:lnTo>
                  <a:pt x="29804" y="348"/>
                </a:lnTo>
                <a:lnTo>
                  <a:pt x="29774" y="204"/>
                </a:lnTo>
                <a:lnTo>
                  <a:pt x="29774" y="204"/>
                </a:lnTo>
                <a:lnTo>
                  <a:pt x="29770" y="178"/>
                </a:lnTo>
                <a:lnTo>
                  <a:pt x="29768" y="153"/>
                </a:lnTo>
                <a:lnTo>
                  <a:pt x="29767" y="128"/>
                </a:lnTo>
                <a:lnTo>
                  <a:pt x="29767" y="102"/>
                </a:lnTo>
                <a:lnTo>
                  <a:pt x="29767" y="77"/>
                </a:lnTo>
                <a:lnTo>
                  <a:pt x="29769" y="51"/>
                </a:lnTo>
                <a:lnTo>
                  <a:pt x="29772" y="25"/>
                </a:lnTo>
                <a:lnTo>
                  <a:pt x="29777" y="0"/>
                </a:lnTo>
                <a:lnTo>
                  <a:pt x="29777" y="0"/>
                </a:lnTo>
                <a:lnTo>
                  <a:pt x="29759" y="59"/>
                </a:lnTo>
                <a:lnTo>
                  <a:pt x="29743" y="117"/>
                </a:lnTo>
                <a:lnTo>
                  <a:pt x="29729" y="177"/>
                </a:lnTo>
                <a:lnTo>
                  <a:pt x="29723" y="207"/>
                </a:lnTo>
                <a:lnTo>
                  <a:pt x="29717" y="237"/>
                </a:lnTo>
                <a:lnTo>
                  <a:pt x="29712" y="267"/>
                </a:lnTo>
                <a:lnTo>
                  <a:pt x="29708" y="296"/>
                </a:lnTo>
                <a:lnTo>
                  <a:pt x="29707" y="327"/>
                </a:lnTo>
                <a:lnTo>
                  <a:pt x="29706" y="357"/>
                </a:lnTo>
                <a:lnTo>
                  <a:pt x="29706" y="388"/>
                </a:lnTo>
                <a:lnTo>
                  <a:pt x="29708" y="417"/>
                </a:lnTo>
                <a:lnTo>
                  <a:pt x="29712" y="448"/>
                </a:lnTo>
                <a:lnTo>
                  <a:pt x="29718" y="479"/>
                </a:lnTo>
                <a:lnTo>
                  <a:pt x="29718" y="479"/>
                </a:lnTo>
                <a:lnTo>
                  <a:pt x="29714" y="498"/>
                </a:lnTo>
                <a:lnTo>
                  <a:pt x="29714" y="498"/>
                </a:lnTo>
                <a:lnTo>
                  <a:pt x="29710" y="472"/>
                </a:lnTo>
                <a:lnTo>
                  <a:pt x="29704" y="447"/>
                </a:lnTo>
                <a:lnTo>
                  <a:pt x="29698" y="421"/>
                </a:lnTo>
                <a:lnTo>
                  <a:pt x="29691" y="396"/>
                </a:lnTo>
                <a:lnTo>
                  <a:pt x="29691" y="396"/>
                </a:lnTo>
                <a:lnTo>
                  <a:pt x="29687" y="380"/>
                </a:lnTo>
                <a:lnTo>
                  <a:pt x="29686" y="372"/>
                </a:lnTo>
                <a:lnTo>
                  <a:pt x="29685" y="365"/>
                </a:lnTo>
                <a:lnTo>
                  <a:pt x="29685" y="365"/>
                </a:lnTo>
                <a:lnTo>
                  <a:pt x="29685" y="362"/>
                </a:lnTo>
                <a:lnTo>
                  <a:pt x="29682" y="358"/>
                </a:lnTo>
                <a:lnTo>
                  <a:pt x="29681" y="356"/>
                </a:lnTo>
                <a:lnTo>
                  <a:pt x="29680" y="352"/>
                </a:lnTo>
                <a:lnTo>
                  <a:pt x="29680" y="352"/>
                </a:lnTo>
                <a:lnTo>
                  <a:pt x="29662" y="264"/>
                </a:lnTo>
                <a:lnTo>
                  <a:pt x="29655" y="220"/>
                </a:lnTo>
                <a:lnTo>
                  <a:pt x="29649" y="177"/>
                </a:lnTo>
                <a:lnTo>
                  <a:pt x="29647" y="132"/>
                </a:lnTo>
                <a:lnTo>
                  <a:pt x="29646" y="110"/>
                </a:lnTo>
                <a:lnTo>
                  <a:pt x="29646" y="88"/>
                </a:lnTo>
                <a:lnTo>
                  <a:pt x="29647" y="66"/>
                </a:lnTo>
                <a:lnTo>
                  <a:pt x="29649" y="44"/>
                </a:lnTo>
                <a:lnTo>
                  <a:pt x="29653" y="21"/>
                </a:lnTo>
                <a:lnTo>
                  <a:pt x="29656" y="0"/>
                </a:lnTo>
                <a:lnTo>
                  <a:pt x="29656" y="0"/>
                </a:lnTo>
                <a:lnTo>
                  <a:pt x="29640" y="57"/>
                </a:lnTo>
                <a:lnTo>
                  <a:pt x="29623" y="114"/>
                </a:lnTo>
                <a:lnTo>
                  <a:pt x="29609" y="172"/>
                </a:lnTo>
                <a:lnTo>
                  <a:pt x="29603" y="200"/>
                </a:lnTo>
                <a:lnTo>
                  <a:pt x="29597" y="230"/>
                </a:lnTo>
                <a:lnTo>
                  <a:pt x="29597" y="230"/>
                </a:lnTo>
                <a:lnTo>
                  <a:pt x="29566" y="92"/>
                </a:lnTo>
                <a:lnTo>
                  <a:pt x="29566" y="92"/>
                </a:lnTo>
                <a:lnTo>
                  <a:pt x="29567" y="121"/>
                </a:lnTo>
                <a:lnTo>
                  <a:pt x="29567" y="149"/>
                </a:lnTo>
                <a:lnTo>
                  <a:pt x="29567" y="179"/>
                </a:lnTo>
                <a:lnTo>
                  <a:pt x="29565" y="207"/>
                </a:lnTo>
                <a:lnTo>
                  <a:pt x="29561" y="236"/>
                </a:lnTo>
                <a:lnTo>
                  <a:pt x="29558" y="264"/>
                </a:lnTo>
                <a:lnTo>
                  <a:pt x="29548" y="322"/>
                </a:lnTo>
                <a:lnTo>
                  <a:pt x="29548" y="322"/>
                </a:lnTo>
                <a:lnTo>
                  <a:pt x="29547" y="296"/>
                </a:lnTo>
                <a:lnTo>
                  <a:pt x="29549" y="270"/>
                </a:lnTo>
                <a:lnTo>
                  <a:pt x="29553" y="243"/>
                </a:lnTo>
                <a:lnTo>
                  <a:pt x="29558" y="217"/>
                </a:lnTo>
                <a:lnTo>
                  <a:pt x="29558" y="217"/>
                </a:lnTo>
                <a:lnTo>
                  <a:pt x="29544" y="260"/>
                </a:lnTo>
                <a:lnTo>
                  <a:pt x="29529" y="302"/>
                </a:lnTo>
                <a:lnTo>
                  <a:pt x="29516" y="345"/>
                </a:lnTo>
                <a:lnTo>
                  <a:pt x="29504" y="388"/>
                </a:lnTo>
                <a:lnTo>
                  <a:pt x="29504" y="388"/>
                </a:lnTo>
                <a:lnTo>
                  <a:pt x="29500" y="351"/>
                </a:lnTo>
                <a:lnTo>
                  <a:pt x="29493" y="314"/>
                </a:lnTo>
                <a:lnTo>
                  <a:pt x="29493" y="314"/>
                </a:lnTo>
                <a:lnTo>
                  <a:pt x="29493" y="301"/>
                </a:lnTo>
                <a:lnTo>
                  <a:pt x="29493" y="301"/>
                </a:lnTo>
                <a:lnTo>
                  <a:pt x="29445" y="92"/>
                </a:lnTo>
                <a:lnTo>
                  <a:pt x="29445" y="92"/>
                </a:lnTo>
                <a:lnTo>
                  <a:pt x="29446" y="113"/>
                </a:lnTo>
                <a:lnTo>
                  <a:pt x="29448" y="134"/>
                </a:lnTo>
                <a:lnTo>
                  <a:pt x="29446" y="174"/>
                </a:lnTo>
                <a:lnTo>
                  <a:pt x="29443" y="216"/>
                </a:lnTo>
                <a:lnTo>
                  <a:pt x="29438" y="256"/>
                </a:lnTo>
                <a:lnTo>
                  <a:pt x="29432" y="298"/>
                </a:lnTo>
                <a:lnTo>
                  <a:pt x="29424" y="339"/>
                </a:lnTo>
                <a:lnTo>
                  <a:pt x="29407" y="421"/>
                </a:lnTo>
                <a:lnTo>
                  <a:pt x="29407" y="421"/>
                </a:lnTo>
                <a:lnTo>
                  <a:pt x="29402" y="378"/>
                </a:lnTo>
                <a:lnTo>
                  <a:pt x="29394" y="334"/>
                </a:lnTo>
                <a:lnTo>
                  <a:pt x="29394" y="334"/>
                </a:lnTo>
                <a:lnTo>
                  <a:pt x="29394" y="321"/>
                </a:lnTo>
                <a:lnTo>
                  <a:pt x="29394" y="321"/>
                </a:lnTo>
                <a:lnTo>
                  <a:pt x="29366" y="181"/>
                </a:lnTo>
                <a:lnTo>
                  <a:pt x="29366" y="181"/>
                </a:lnTo>
                <a:lnTo>
                  <a:pt x="29367" y="175"/>
                </a:lnTo>
                <a:lnTo>
                  <a:pt x="29367" y="175"/>
                </a:lnTo>
                <a:lnTo>
                  <a:pt x="29366" y="180"/>
                </a:lnTo>
                <a:lnTo>
                  <a:pt x="29366" y="180"/>
                </a:lnTo>
                <a:lnTo>
                  <a:pt x="29348" y="95"/>
                </a:lnTo>
                <a:lnTo>
                  <a:pt x="29348" y="95"/>
                </a:lnTo>
                <a:lnTo>
                  <a:pt x="29349" y="132"/>
                </a:lnTo>
                <a:lnTo>
                  <a:pt x="29349" y="168"/>
                </a:lnTo>
                <a:lnTo>
                  <a:pt x="29347" y="204"/>
                </a:lnTo>
                <a:lnTo>
                  <a:pt x="29344" y="241"/>
                </a:lnTo>
                <a:lnTo>
                  <a:pt x="29344" y="241"/>
                </a:lnTo>
                <a:lnTo>
                  <a:pt x="29332" y="274"/>
                </a:lnTo>
                <a:lnTo>
                  <a:pt x="29322" y="308"/>
                </a:lnTo>
                <a:lnTo>
                  <a:pt x="29314" y="341"/>
                </a:lnTo>
                <a:lnTo>
                  <a:pt x="29305" y="376"/>
                </a:lnTo>
                <a:lnTo>
                  <a:pt x="29300" y="410"/>
                </a:lnTo>
                <a:lnTo>
                  <a:pt x="29297" y="445"/>
                </a:lnTo>
                <a:lnTo>
                  <a:pt x="29296" y="479"/>
                </a:lnTo>
                <a:lnTo>
                  <a:pt x="29297" y="497"/>
                </a:lnTo>
                <a:lnTo>
                  <a:pt x="29298" y="513"/>
                </a:lnTo>
                <a:lnTo>
                  <a:pt x="29298" y="513"/>
                </a:lnTo>
                <a:lnTo>
                  <a:pt x="29296" y="530"/>
                </a:lnTo>
                <a:lnTo>
                  <a:pt x="29296" y="530"/>
                </a:lnTo>
                <a:lnTo>
                  <a:pt x="29293" y="541"/>
                </a:lnTo>
                <a:lnTo>
                  <a:pt x="29293" y="541"/>
                </a:lnTo>
                <a:lnTo>
                  <a:pt x="29287" y="520"/>
                </a:lnTo>
                <a:lnTo>
                  <a:pt x="29280" y="500"/>
                </a:lnTo>
                <a:lnTo>
                  <a:pt x="29280" y="500"/>
                </a:lnTo>
                <a:lnTo>
                  <a:pt x="29277" y="487"/>
                </a:lnTo>
                <a:lnTo>
                  <a:pt x="29276" y="481"/>
                </a:lnTo>
                <a:lnTo>
                  <a:pt x="29276" y="475"/>
                </a:lnTo>
                <a:lnTo>
                  <a:pt x="29276" y="475"/>
                </a:lnTo>
                <a:lnTo>
                  <a:pt x="29274" y="473"/>
                </a:lnTo>
                <a:lnTo>
                  <a:pt x="29272" y="471"/>
                </a:lnTo>
                <a:lnTo>
                  <a:pt x="29271" y="467"/>
                </a:lnTo>
                <a:lnTo>
                  <a:pt x="29270" y="465"/>
                </a:lnTo>
                <a:lnTo>
                  <a:pt x="29270" y="465"/>
                </a:lnTo>
                <a:lnTo>
                  <a:pt x="29253" y="392"/>
                </a:lnTo>
                <a:lnTo>
                  <a:pt x="29245" y="357"/>
                </a:lnTo>
                <a:lnTo>
                  <a:pt x="29240" y="320"/>
                </a:lnTo>
                <a:lnTo>
                  <a:pt x="29236" y="284"/>
                </a:lnTo>
                <a:lnTo>
                  <a:pt x="29235" y="267"/>
                </a:lnTo>
                <a:lnTo>
                  <a:pt x="29235" y="248"/>
                </a:lnTo>
                <a:lnTo>
                  <a:pt x="29236" y="230"/>
                </a:lnTo>
                <a:lnTo>
                  <a:pt x="29239" y="212"/>
                </a:lnTo>
                <a:lnTo>
                  <a:pt x="29242" y="193"/>
                </a:lnTo>
                <a:lnTo>
                  <a:pt x="29246" y="175"/>
                </a:lnTo>
                <a:lnTo>
                  <a:pt x="29246" y="175"/>
                </a:lnTo>
                <a:lnTo>
                  <a:pt x="29225" y="236"/>
                </a:lnTo>
                <a:lnTo>
                  <a:pt x="29214" y="267"/>
                </a:lnTo>
                <a:lnTo>
                  <a:pt x="29204" y="296"/>
                </a:lnTo>
                <a:lnTo>
                  <a:pt x="29204" y="296"/>
                </a:lnTo>
                <a:lnTo>
                  <a:pt x="29203" y="288"/>
                </a:lnTo>
                <a:lnTo>
                  <a:pt x="29203" y="288"/>
                </a:lnTo>
                <a:lnTo>
                  <a:pt x="29203" y="276"/>
                </a:lnTo>
                <a:lnTo>
                  <a:pt x="29203" y="276"/>
                </a:lnTo>
                <a:lnTo>
                  <a:pt x="29156" y="58"/>
                </a:lnTo>
                <a:lnTo>
                  <a:pt x="29156" y="58"/>
                </a:lnTo>
                <a:lnTo>
                  <a:pt x="29157" y="82"/>
                </a:lnTo>
                <a:lnTo>
                  <a:pt x="29158" y="104"/>
                </a:lnTo>
                <a:lnTo>
                  <a:pt x="29157" y="128"/>
                </a:lnTo>
                <a:lnTo>
                  <a:pt x="29157" y="152"/>
                </a:lnTo>
                <a:lnTo>
                  <a:pt x="29152" y="198"/>
                </a:lnTo>
                <a:lnTo>
                  <a:pt x="29146" y="244"/>
                </a:lnTo>
                <a:lnTo>
                  <a:pt x="29139" y="290"/>
                </a:lnTo>
                <a:lnTo>
                  <a:pt x="29131" y="337"/>
                </a:lnTo>
                <a:lnTo>
                  <a:pt x="29112" y="429"/>
                </a:lnTo>
                <a:lnTo>
                  <a:pt x="29112" y="429"/>
                </a:lnTo>
                <a:lnTo>
                  <a:pt x="29107" y="403"/>
                </a:lnTo>
                <a:lnTo>
                  <a:pt x="29104" y="376"/>
                </a:lnTo>
                <a:lnTo>
                  <a:pt x="29100" y="350"/>
                </a:lnTo>
                <a:lnTo>
                  <a:pt x="29099" y="324"/>
                </a:lnTo>
                <a:lnTo>
                  <a:pt x="29098" y="296"/>
                </a:lnTo>
                <a:lnTo>
                  <a:pt x="29100" y="270"/>
                </a:lnTo>
                <a:lnTo>
                  <a:pt x="29104" y="244"/>
                </a:lnTo>
                <a:lnTo>
                  <a:pt x="29110" y="217"/>
                </a:lnTo>
                <a:lnTo>
                  <a:pt x="29110" y="217"/>
                </a:lnTo>
                <a:lnTo>
                  <a:pt x="29083" y="292"/>
                </a:lnTo>
                <a:lnTo>
                  <a:pt x="29083" y="292"/>
                </a:lnTo>
                <a:lnTo>
                  <a:pt x="29082" y="288"/>
                </a:lnTo>
                <a:lnTo>
                  <a:pt x="29082" y="288"/>
                </a:lnTo>
                <a:lnTo>
                  <a:pt x="29082" y="276"/>
                </a:lnTo>
                <a:lnTo>
                  <a:pt x="29082" y="276"/>
                </a:lnTo>
                <a:lnTo>
                  <a:pt x="29036" y="58"/>
                </a:lnTo>
                <a:lnTo>
                  <a:pt x="29036" y="58"/>
                </a:lnTo>
                <a:lnTo>
                  <a:pt x="29037" y="84"/>
                </a:lnTo>
                <a:lnTo>
                  <a:pt x="29037" y="110"/>
                </a:lnTo>
                <a:lnTo>
                  <a:pt x="29037" y="138"/>
                </a:lnTo>
                <a:lnTo>
                  <a:pt x="29035" y="164"/>
                </a:lnTo>
                <a:lnTo>
                  <a:pt x="29032" y="190"/>
                </a:lnTo>
                <a:lnTo>
                  <a:pt x="29030" y="216"/>
                </a:lnTo>
                <a:lnTo>
                  <a:pt x="29022" y="268"/>
                </a:lnTo>
                <a:lnTo>
                  <a:pt x="29012" y="320"/>
                </a:lnTo>
                <a:lnTo>
                  <a:pt x="29003" y="372"/>
                </a:lnTo>
                <a:lnTo>
                  <a:pt x="28992" y="424"/>
                </a:lnTo>
                <a:lnTo>
                  <a:pt x="28983" y="477"/>
                </a:lnTo>
                <a:lnTo>
                  <a:pt x="28983" y="477"/>
                </a:lnTo>
                <a:lnTo>
                  <a:pt x="28980" y="501"/>
                </a:lnTo>
                <a:lnTo>
                  <a:pt x="28977" y="526"/>
                </a:lnTo>
                <a:lnTo>
                  <a:pt x="28974" y="575"/>
                </a:lnTo>
                <a:lnTo>
                  <a:pt x="28974" y="575"/>
                </a:lnTo>
                <a:lnTo>
                  <a:pt x="28964" y="538"/>
                </a:lnTo>
                <a:lnTo>
                  <a:pt x="28952" y="500"/>
                </a:lnTo>
                <a:lnTo>
                  <a:pt x="28952" y="500"/>
                </a:lnTo>
                <a:lnTo>
                  <a:pt x="28948" y="487"/>
                </a:lnTo>
                <a:lnTo>
                  <a:pt x="28947" y="481"/>
                </a:lnTo>
                <a:lnTo>
                  <a:pt x="28946" y="475"/>
                </a:lnTo>
                <a:lnTo>
                  <a:pt x="28946" y="475"/>
                </a:lnTo>
                <a:lnTo>
                  <a:pt x="28946" y="473"/>
                </a:lnTo>
                <a:lnTo>
                  <a:pt x="28945" y="471"/>
                </a:lnTo>
                <a:lnTo>
                  <a:pt x="28945" y="471"/>
                </a:lnTo>
                <a:lnTo>
                  <a:pt x="28925" y="394"/>
                </a:lnTo>
                <a:lnTo>
                  <a:pt x="28925" y="394"/>
                </a:lnTo>
                <a:lnTo>
                  <a:pt x="28919" y="366"/>
                </a:lnTo>
                <a:lnTo>
                  <a:pt x="28914" y="339"/>
                </a:lnTo>
                <a:lnTo>
                  <a:pt x="28910" y="312"/>
                </a:lnTo>
                <a:lnTo>
                  <a:pt x="28908" y="284"/>
                </a:lnTo>
                <a:lnTo>
                  <a:pt x="28907" y="257"/>
                </a:lnTo>
                <a:lnTo>
                  <a:pt x="28908" y="230"/>
                </a:lnTo>
                <a:lnTo>
                  <a:pt x="28911" y="203"/>
                </a:lnTo>
                <a:lnTo>
                  <a:pt x="28917" y="175"/>
                </a:lnTo>
                <a:lnTo>
                  <a:pt x="28917" y="175"/>
                </a:lnTo>
                <a:lnTo>
                  <a:pt x="28900" y="225"/>
                </a:lnTo>
                <a:lnTo>
                  <a:pt x="28883" y="274"/>
                </a:lnTo>
                <a:lnTo>
                  <a:pt x="28869" y="324"/>
                </a:lnTo>
                <a:lnTo>
                  <a:pt x="28862" y="348"/>
                </a:lnTo>
                <a:lnTo>
                  <a:pt x="28857" y="373"/>
                </a:lnTo>
                <a:lnTo>
                  <a:pt x="28852" y="398"/>
                </a:lnTo>
                <a:lnTo>
                  <a:pt x="28849" y="423"/>
                </a:lnTo>
                <a:lnTo>
                  <a:pt x="28847" y="448"/>
                </a:lnTo>
                <a:lnTo>
                  <a:pt x="28846" y="473"/>
                </a:lnTo>
                <a:lnTo>
                  <a:pt x="28847" y="499"/>
                </a:lnTo>
                <a:lnTo>
                  <a:pt x="28850" y="524"/>
                </a:lnTo>
                <a:lnTo>
                  <a:pt x="28855" y="550"/>
                </a:lnTo>
                <a:lnTo>
                  <a:pt x="28860" y="575"/>
                </a:lnTo>
                <a:lnTo>
                  <a:pt x="28860" y="575"/>
                </a:lnTo>
                <a:lnTo>
                  <a:pt x="28860" y="575"/>
                </a:lnTo>
                <a:lnTo>
                  <a:pt x="28853" y="575"/>
                </a:lnTo>
                <a:lnTo>
                  <a:pt x="28853" y="575"/>
                </a:lnTo>
                <a:lnTo>
                  <a:pt x="28844" y="538"/>
                </a:lnTo>
                <a:lnTo>
                  <a:pt x="28831" y="500"/>
                </a:lnTo>
                <a:lnTo>
                  <a:pt x="28831" y="500"/>
                </a:lnTo>
                <a:lnTo>
                  <a:pt x="28827" y="487"/>
                </a:lnTo>
                <a:lnTo>
                  <a:pt x="28826" y="481"/>
                </a:lnTo>
                <a:lnTo>
                  <a:pt x="28826" y="475"/>
                </a:lnTo>
                <a:lnTo>
                  <a:pt x="28826" y="475"/>
                </a:lnTo>
                <a:lnTo>
                  <a:pt x="28825" y="473"/>
                </a:lnTo>
                <a:lnTo>
                  <a:pt x="28824" y="471"/>
                </a:lnTo>
                <a:lnTo>
                  <a:pt x="28821" y="467"/>
                </a:lnTo>
                <a:lnTo>
                  <a:pt x="28820" y="465"/>
                </a:lnTo>
                <a:lnTo>
                  <a:pt x="28820" y="465"/>
                </a:lnTo>
                <a:lnTo>
                  <a:pt x="28804" y="392"/>
                </a:lnTo>
                <a:lnTo>
                  <a:pt x="28796" y="357"/>
                </a:lnTo>
                <a:lnTo>
                  <a:pt x="28791" y="320"/>
                </a:lnTo>
                <a:lnTo>
                  <a:pt x="28787" y="284"/>
                </a:lnTo>
                <a:lnTo>
                  <a:pt x="28786" y="267"/>
                </a:lnTo>
                <a:lnTo>
                  <a:pt x="28786" y="248"/>
                </a:lnTo>
                <a:lnTo>
                  <a:pt x="28787" y="230"/>
                </a:lnTo>
                <a:lnTo>
                  <a:pt x="28789" y="212"/>
                </a:lnTo>
                <a:lnTo>
                  <a:pt x="28793" y="193"/>
                </a:lnTo>
                <a:lnTo>
                  <a:pt x="28796" y="175"/>
                </a:lnTo>
                <a:lnTo>
                  <a:pt x="28796" y="175"/>
                </a:lnTo>
                <a:lnTo>
                  <a:pt x="28780" y="223"/>
                </a:lnTo>
                <a:lnTo>
                  <a:pt x="28764" y="270"/>
                </a:lnTo>
                <a:lnTo>
                  <a:pt x="28749" y="316"/>
                </a:lnTo>
                <a:lnTo>
                  <a:pt x="28743" y="340"/>
                </a:lnTo>
                <a:lnTo>
                  <a:pt x="28738" y="364"/>
                </a:lnTo>
                <a:lnTo>
                  <a:pt x="28738" y="364"/>
                </a:lnTo>
                <a:lnTo>
                  <a:pt x="28706" y="251"/>
                </a:lnTo>
                <a:lnTo>
                  <a:pt x="28706" y="251"/>
                </a:lnTo>
                <a:lnTo>
                  <a:pt x="28709" y="271"/>
                </a:lnTo>
                <a:lnTo>
                  <a:pt x="28709" y="292"/>
                </a:lnTo>
                <a:lnTo>
                  <a:pt x="28707" y="312"/>
                </a:lnTo>
                <a:lnTo>
                  <a:pt x="28706" y="332"/>
                </a:lnTo>
                <a:lnTo>
                  <a:pt x="28702" y="372"/>
                </a:lnTo>
                <a:lnTo>
                  <a:pt x="28694" y="411"/>
                </a:lnTo>
                <a:lnTo>
                  <a:pt x="28694" y="411"/>
                </a:lnTo>
                <a:lnTo>
                  <a:pt x="28687" y="377"/>
                </a:lnTo>
                <a:lnTo>
                  <a:pt x="28681" y="341"/>
                </a:lnTo>
                <a:lnTo>
                  <a:pt x="28675" y="306"/>
                </a:lnTo>
                <a:lnTo>
                  <a:pt x="28672" y="271"/>
                </a:lnTo>
                <a:lnTo>
                  <a:pt x="28671" y="236"/>
                </a:lnTo>
                <a:lnTo>
                  <a:pt x="28672" y="202"/>
                </a:lnTo>
                <a:lnTo>
                  <a:pt x="28673" y="184"/>
                </a:lnTo>
                <a:lnTo>
                  <a:pt x="28675" y="166"/>
                </a:lnTo>
                <a:lnTo>
                  <a:pt x="28678" y="148"/>
                </a:lnTo>
                <a:lnTo>
                  <a:pt x="28681" y="130"/>
                </a:lnTo>
                <a:lnTo>
                  <a:pt x="28681" y="130"/>
                </a:lnTo>
                <a:lnTo>
                  <a:pt x="28662" y="190"/>
                </a:lnTo>
                <a:lnTo>
                  <a:pt x="28646" y="249"/>
                </a:lnTo>
                <a:lnTo>
                  <a:pt x="28638" y="280"/>
                </a:lnTo>
                <a:lnTo>
                  <a:pt x="28630" y="309"/>
                </a:lnTo>
                <a:lnTo>
                  <a:pt x="28624" y="339"/>
                </a:lnTo>
                <a:lnTo>
                  <a:pt x="28619" y="369"/>
                </a:lnTo>
                <a:lnTo>
                  <a:pt x="28619" y="369"/>
                </a:lnTo>
                <a:lnTo>
                  <a:pt x="28587" y="251"/>
                </a:lnTo>
                <a:lnTo>
                  <a:pt x="28587" y="251"/>
                </a:lnTo>
                <a:lnTo>
                  <a:pt x="28588" y="269"/>
                </a:lnTo>
                <a:lnTo>
                  <a:pt x="28588" y="287"/>
                </a:lnTo>
                <a:lnTo>
                  <a:pt x="28587" y="321"/>
                </a:lnTo>
                <a:lnTo>
                  <a:pt x="28583" y="357"/>
                </a:lnTo>
                <a:lnTo>
                  <a:pt x="28578" y="391"/>
                </a:lnTo>
                <a:lnTo>
                  <a:pt x="28571" y="426"/>
                </a:lnTo>
                <a:lnTo>
                  <a:pt x="28563" y="461"/>
                </a:lnTo>
                <a:lnTo>
                  <a:pt x="28546" y="531"/>
                </a:lnTo>
                <a:lnTo>
                  <a:pt x="28546" y="531"/>
                </a:lnTo>
                <a:lnTo>
                  <a:pt x="28537" y="491"/>
                </a:lnTo>
                <a:lnTo>
                  <a:pt x="28525" y="450"/>
                </a:lnTo>
                <a:lnTo>
                  <a:pt x="28525" y="450"/>
                </a:lnTo>
                <a:lnTo>
                  <a:pt x="28520" y="436"/>
                </a:lnTo>
                <a:lnTo>
                  <a:pt x="28519" y="429"/>
                </a:lnTo>
                <a:lnTo>
                  <a:pt x="28519" y="423"/>
                </a:lnTo>
                <a:lnTo>
                  <a:pt x="28519" y="423"/>
                </a:lnTo>
                <a:lnTo>
                  <a:pt x="28518" y="420"/>
                </a:lnTo>
                <a:lnTo>
                  <a:pt x="28518" y="420"/>
                </a:lnTo>
                <a:lnTo>
                  <a:pt x="28518" y="415"/>
                </a:lnTo>
                <a:lnTo>
                  <a:pt x="28518" y="415"/>
                </a:lnTo>
                <a:lnTo>
                  <a:pt x="28490" y="298"/>
                </a:lnTo>
                <a:lnTo>
                  <a:pt x="28490" y="298"/>
                </a:lnTo>
                <a:lnTo>
                  <a:pt x="28486" y="273"/>
                </a:lnTo>
                <a:lnTo>
                  <a:pt x="28483" y="247"/>
                </a:lnTo>
                <a:lnTo>
                  <a:pt x="28481" y="220"/>
                </a:lnTo>
                <a:lnTo>
                  <a:pt x="28480" y="196"/>
                </a:lnTo>
                <a:lnTo>
                  <a:pt x="28480" y="170"/>
                </a:lnTo>
                <a:lnTo>
                  <a:pt x="28481" y="143"/>
                </a:lnTo>
                <a:lnTo>
                  <a:pt x="28485" y="119"/>
                </a:lnTo>
                <a:lnTo>
                  <a:pt x="28490" y="92"/>
                </a:lnTo>
                <a:lnTo>
                  <a:pt x="28490" y="92"/>
                </a:lnTo>
                <a:lnTo>
                  <a:pt x="28473" y="146"/>
                </a:lnTo>
                <a:lnTo>
                  <a:pt x="28456" y="200"/>
                </a:lnTo>
                <a:lnTo>
                  <a:pt x="28442" y="254"/>
                </a:lnTo>
                <a:lnTo>
                  <a:pt x="28435" y="281"/>
                </a:lnTo>
                <a:lnTo>
                  <a:pt x="28430" y="308"/>
                </a:lnTo>
                <a:lnTo>
                  <a:pt x="28425" y="335"/>
                </a:lnTo>
                <a:lnTo>
                  <a:pt x="28422" y="363"/>
                </a:lnTo>
                <a:lnTo>
                  <a:pt x="28419" y="390"/>
                </a:lnTo>
                <a:lnTo>
                  <a:pt x="28419" y="418"/>
                </a:lnTo>
                <a:lnTo>
                  <a:pt x="28419" y="446"/>
                </a:lnTo>
                <a:lnTo>
                  <a:pt x="28422" y="473"/>
                </a:lnTo>
                <a:lnTo>
                  <a:pt x="28426" y="501"/>
                </a:lnTo>
                <a:lnTo>
                  <a:pt x="28432" y="530"/>
                </a:lnTo>
                <a:lnTo>
                  <a:pt x="28432" y="530"/>
                </a:lnTo>
                <a:lnTo>
                  <a:pt x="28429" y="546"/>
                </a:lnTo>
                <a:lnTo>
                  <a:pt x="28429" y="546"/>
                </a:lnTo>
                <a:lnTo>
                  <a:pt x="28424" y="523"/>
                </a:lnTo>
                <a:lnTo>
                  <a:pt x="28418" y="499"/>
                </a:lnTo>
                <a:lnTo>
                  <a:pt x="28411" y="474"/>
                </a:lnTo>
                <a:lnTo>
                  <a:pt x="28404" y="450"/>
                </a:lnTo>
                <a:lnTo>
                  <a:pt x="28404" y="450"/>
                </a:lnTo>
                <a:lnTo>
                  <a:pt x="28400" y="436"/>
                </a:lnTo>
                <a:lnTo>
                  <a:pt x="28399" y="429"/>
                </a:lnTo>
                <a:lnTo>
                  <a:pt x="28398" y="423"/>
                </a:lnTo>
                <a:lnTo>
                  <a:pt x="28398" y="423"/>
                </a:lnTo>
                <a:lnTo>
                  <a:pt x="28398" y="420"/>
                </a:lnTo>
                <a:lnTo>
                  <a:pt x="28396" y="417"/>
                </a:lnTo>
                <a:lnTo>
                  <a:pt x="28394" y="415"/>
                </a:lnTo>
                <a:lnTo>
                  <a:pt x="28393" y="411"/>
                </a:lnTo>
                <a:lnTo>
                  <a:pt x="28393" y="411"/>
                </a:lnTo>
                <a:lnTo>
                  <a:pt x="28375" y="332"/>
                </a:lnTo>
                <a:lnTo>
                  <a:pt x="28368" y="292"/>
                </a:lnTo>
                <a:lnTo>
                  <a:pt x="28362" y="252"/>
                </a:lnTo>
                <a:lnTo>
                  <a:pt x="28359" y="212"/>
                </a:lnTo>
                <a:lnTo>
                  <a:pt x="28359" y="192"/>
                </a:lnTo>
                <a:lnTo>
                  <a:pt x="28359" y="172"/>
                </a:lnTo>
                <a:lnTo>
                  <a:pt x="28360" y="152"/>
                </a:lnTo>
                <a:lnTo>
                  <a:pt x="28362" y="133"/>
                </a:lnTo>
                <a:lnTo>
                  <a:pt x="28365" y="113"/>
                </a:lnTo>
                <a:lnTo>
                  <a:pt x="28370" y="92"/>
                </a:lnTo>
                <a:lnTo>
                  <a:pt x="28370" y="92"/>
                </a:lnTo>
                <a:lnTo>
                  <a:pt x="28353" y="145"/>
                </a:lnTo>
                <a:lnTo>
                  <a:pt x="28336" y="196"/>
                </a:lnTo>
                <a:lnTo>
                  <a:pt x="28322" y="248"/>
                </a:lnTo>
                <a:lnTo>
                  <a:pt x="28316" y="274"/>
                </a:lnTo>
                <a:lnTo>
                  <a:pt x="28310" y="300"/>
                </a:lnTo>
                <a:lnTo>
                  <a:pt x="28310" y="300"/>
                </a:lnTo>
                <a:lnTo>
                  <a:pt x="28279" y="175"/>
                </a:lnTo>
                <a:lnTo>
                  <a:pt x="28279" y="175"/>
                </a:lnTo>
                <a:lnTo>
                  <a:pt x="28281" y="205"/>
                </a:lnTo>
                <a:lnTo>
                  <a:pt x="28281" y="234"/>
                </a:lnTo>
                <a:lnTo>
                  <a:pt x="28279" y="262"/>
                </a:lnTo>
                <a:lnTo>
                  <a:pt x="28277" y="290"/>
                </a:lnTo>
                <a:lnTo>
                  <a:pt x="28273" y="319"/>
                </a:lnTo>
                <a:lnTo>
                  <a:pt x="28269" y="347"/>
                </a:lnTo>
                <a:lnTo>
                  <a:pt x="28257" y="404"/>
                </a:lnTo>
                <a:lnTo>
                  <a:pt x="28257" y="404"/>
                </a:lnTo>
                <a:lnTo>
                  <a:pt x="28256" y="401"/>
                </a:lnTo>
                <a:lnTo>
                  <a:pt x="28256" y="401"/>
                </a:lnTo>
                <a:lnTo>
                  <a:pt x="28239" y="309"/>
                </a:lnTo>
                <a:lnTo>
                  <a:pt x="28231" y="263"/>
                </a:lnTo>
                <a:lnTo>
                  <a:pt x="28226" y="218"/>
                </a:lnTo>
                <a:lnTo>
                  <a:pt x="28222" y="172"/>
                </a:lnTo>
                <a:lnTo>
                  <a:pt x="28221" y="149"/>
                </a:lnTo>
                <a:lnTo>
                  <a:pt x="28221" y="126"/>
                </a:lnTo>
                <a:lnTo>
                  <a:pt x="28222" y="103"/>
                </a:lnTo>
                <a:lnTo>
                  <a:pt x="28225" y="81"/>
                </a:lnTo>
                <a:lnTo>
                  <a:pt x="28228" y="57"/>
                </a:lnTo>
                <a:lnTo>
                  <a:pt x="28232" y="34"/>
                </a:lnTo>
                <a:lnTo>
                  <a:pt x="28232" y="34"/>
                </a:lnTo>
                <a:lnTo>
                  <a:pt x="28217" y="88"/>
                </a:lnTo>
                <a:lnTo>
                  <a:pt x="28202" y="142"/>
                </a:lnTo>
                <a:lnTo>
                  <a:pt x="28189" y="196"/>
                </a:lnTo>
                <a:lnTo>
                  <a:pt x="28177" y="250"/>
                </a:lnTo>
                <a:lnTo>
                  <a:pt x="28177" y="250"/>
                </a:lnTo>
                <a:lnTo>
                  <a:pt x="28158" y="175"/>
                </a:lnTo>
                <a:lnTo>
                  <a:pt x="28158" y="175"/>
                </a:lnTo>
                <a:lnTo>
                  <a:pt x="28161" y="199"/>
                </a:lnTo>
                <a:lnTo>
                  <a:pt x="28161" y="222"/>
                </a:lnTo>
                <a:lnTo>
                  <a:pt x="28160" y="244"/>
                </a:lnTo>
                <a:lnTo>
                  <a:pt x="28158" y="268"/>
                </a:lnTo>
                <a:lnTo>
                  <a:pt x="28156" y="290"/>
                </a:lnTo>
                <a:lnTo>
                  <a:pt x="28154" y="313"/>
                </a:lnTo>
                <a:lnTo>
                  <a:pt x="28145" y="359"/>
                </a:lnTo>
                <a:lnTo>
                  <a:pt x="28136" y="404"/>
                </a:lnTo>
                <a:lnTo>
                  <a:pt x="28126" y="449"/>
                </a:lnTo>
                <a:lnTo>
                  <a:pt x="28116" y="495"/>
                </a:lnTo>
                <a:lnTo>
                  <a:pt x="28106" y="542"/>
                </a:lnTo>
                <a:lnTo>
                  <a:pt x="28106" y="542"/>
                </a:lnTo>
                <a:lnTo>
                  <a:pt x="28106" y="545"/>
                </a:lnTo>
                <a:lnTo>
                  <a:pt x="28106" y="545"/>
                </a:lnTo>
                <a:lnTo>
                  <a:pt x="28100" y="509"/>
                </a:lnTo>
                <a:lnTo>
                  <a:pt x="28094" y="471"/>
                </a:lnTo>
                <a:lnTo>
                  <a:pt x="28085" y="433"/>
                </a:lnTo>
                <a:lnTo>
                  <a:pt x="28075" y="396"/>
                </a:lnTo>
                <a:lnTo>
                  <a:pt x="28075" y="396"/>
                </a:lnTo>
                <a:lnTo>
                  <a:pt x="28075" y="395"/>
                </a:lnTo>
                <a:lnTo>
                  <a:pt x="28075" y="395"/>
                </a:lnTo>
                <a:lnTo>
                  <a:pt x="28069" y="367"/>
                </a:lnTo>
                <a:lnTo>
                  <a:pt x="28069" y="367"/>
                </a:lnTo>
                <a:lnTo>
                  <a:pt x="28069" y="365"/>
                </a:lnTo>
                <a:lnTo>
                  <a:pt x="28069" y="365"/>
                </a:lnTo>
                <a:lnTo>
                  <a:pt x="28068" y="362"/>
                </a:lnTo>
                <a:lnTo>
                  <a:pt x="28068" y="362"/>
                </a:lnTo>
                <a:lnTo>
                  <a:pt x="28068" y="360"/>
                </a:lnTo>
                <a:lnTo>
                  <a:pt x="28068" y="360"/>
                </a:lnTo>
                <a:lnTo>
                  <a:pt x="28068" y="348"/>
                </a:lnTo>
                <a:lnTo>
                  <a:pt x="28068" y="348"/>
                </a:lnTo>
                <a:lnTo>
                  <a:pt x="28037" y="204"/>
                </a:lnTo>
                <a:lnTo>
                  <a:pt x="28037" y="204"/>
                </a:lnTo>
                <a:lnTo>
                  <a:pt x="28034" y="178"/>
                </a:lnTo>
                <a:lnTo>
                  <a:pt x="28032" y="153"/>
                </a:lnTo>
                <a:lnTo>
                  <a:pt x="28030" y="128"/>
                </a:lnTo>
                <a:lnTo>
                  <a:pt x="28030" y="102"/>
                </a:lnTo>
                <a:lnTo>
                  <a:pt x="28030" y="77"/>
                </a:lnTo>
                <a:lnTo>
                  <a:pt x="28033" y="51"/>
                </a:lnTo>
                <a:lnTo>
                  <a:pt x="28036" y="25"/>
                </a:lnTo>
                <a:lnTo>
                  <a:pt x="28041" y="0"/>
                </a:lnTo>
                <a:lnTo>
                  <a:pt x="28041" y="0"/>
                </a:lnTo>
                <a:lnTo>
                  <a:pt x="28023" y="59"/>
                </a:lnTo>
                <a:lnTo>
                  <a:pt x="28007" y="117"/>
                </a:lnTo>
                <a:lnTo>
                  <a:pt x="27992" y="177"/>
                </a:lnTo>
                <a:lnTo>
                  <a:pt x="27986" y="207"/>
                </a:lnTo>
                <a:lnTo>
                  <a:pt x="27981" y="237"/>
                </a:lnTo>
                <a:lnTo>
                  <a:pt x="27976" y="267"/>
                </a:lnTo>
                <a:lnTo>
                  <a:pt x="27972" y="296"/>
                </a:lnTo>
                <a:lnTo>
                  <a:pt x="27971" y="327"/>
                </a:lnTo>
                <a:lnTo>
                  <a:pt x="27970" y="357"/>
                </a:lnTo>
                <a:lnTo>
                  <a:pt x="27970" y="388"/>
                </a:lnTo>
                <a:lnTo>
                  <a:pt x="27972" y="417"/>
                </a:lnTo>
                <a:lnTo>
                  <a:pt x="27976" y="448"/>
                </a:lnTo>
                <a:lnTo>
                  <a:pt x="27982" y="479"/>
                </a:lnTo>
                <a:lnTo>
                  <a:pt x="27982" y="479"/>
                </a:lnTo>
                <a:lnTo>
                  <a:pt x="27978" y="498"/>
                </a:lnTo>
                <a:lnTo>
                  <a:pt x="27978" y="498"/>
                </a:lnTo>
                <a:lnTo>
                  <a:pt x="27973" y="472"/>
                </a:lnTo>
                <a:lnTo>
                  <a:pt x="27967" y="447"/>
                </a:lnTo>
                <a:lnTo>
                  <a:pt x="27962" y="421"/>
                </a:lnTo>
                <a:lnTo>
                  <a:pt x="27954" y="396"/>
                </a:lnTo>
                <a:lnTo>
                  <a:pt x="27954" y="396"/>
                </a:lnTo>
                <a:lnTo>
                  <a:pt x="27951" y="380"/>
                </a:lnTo>
                <a:lnTo>
                  <a:pt x="27950" y="372"/>
                </a:lnTo>
                <a:lnTo>
                  <a:pt x="27950" y="365"/>
                </a:lnTo>
                <a:lnTo>
                  <a:pt x="27950" y="365"/>
                </a:lnTo>
                <a:lnTo>
                  <a:pt x="27949" y="362"/>
                </a:lnTo>
                <a:lnTo>
                  <a:pt x="27946" y="358"/>
                </a:lnTo>
                <a:lnTo>
                  <a:pt x="27945" y="356"/>
                </a:lnTo>
                <a:lnTo>
                  <a:pt x="27944" y="352"/>
                </a:lnTo>
                <a:lnTo>
                  <a:pt x="27944" y="352"/>
                </a:lnTo>
                <a:lnTo>
                  <a:pt x="27927" y="264"/>
                </a:lnTo>
                <a:lnTo>
                  <a:pt x="27919" y="220"/>
                </a:lnTo>
                <a:lnTo>
                  <a:pt x="27913" y="177"/>
                </a:lnTo>
                <a:lnTo>
                  <a:pt x="27911" y="132"/>
                </a:lnTo>
                <a:lnTo>
                  <a:pt x="27909" y="110"/>
                </a:lnTo>
                <a:lnTo>
                  <a:pt x="27909" y="88"/>
                </a:lnTo>
                <a:lnTo>
                  <a:pt x="27911" y="66"/>
                </a:lnTo>
                <a:lnTo>
                  <a:pt x="27913" y="44"/>
                </a:lnTo>
                <a:lnTo>
                  <a:pt x="27916" y="21"/>
                </a:lnTo>
                <a:lnTo>
                  <a:pt x="27920" y="0"/>
                </a:lnTo>
                <a:lnTo>
                  <a:pt x="27920" y="0"/>
                </a:lnTo>
                <a:lnTo>
                  <a:pt x="27903" y="57"/>
                </a:lnTo>
                <a:lnTo>
                  <a:pt x="27887" y="114"/>
                </a:lnTo>
                <a:lnTo>
                  <a:pt x="27873" y="172"/>
                </a:lnTo>
                <a:lnTo>
                  <a:pt x="27867" y="200"/>
                </a:lnTo>
                <a:lnTo>
                  <a:pt x="27861" y="230"/>
                </a:lnTo>
                <a:lnTo>
                  <a:pt x="27861" y="230"/>
                </a:lnTo>
                <a:lnTo>
                  <a:pt x="27830" y="92"/>
                </a:lnTo>
                <a:lnTo>
                  <a:pt x="27830" y="92"/>
                </a:lnTo>
                <a:lnTo>
                  <a:pt x="27832" y="132"/>
                </a:lnTo>
                <a:lnTo>
                  <a:pt x="27831" y="171"/>
                </a:lnTo>
                <a:lnTo>
                  <a:pt x="27829" y="211"/>
                </a:lnTo>
                <a:lnTo>
                  <a:pt x="27824" y="250"/>
                </a:lnTo>
                <a:lnTo>
                  <a:pt x="27818" y="289"/>
                </a:lnTo>
                <a:lnTo>
                  <a:pt x="27811" y="328"/>
                </a:lnTo>
                <a:lnTo>
                  <a:pt x="27794" y="407"/>
                </a:lnTo>
                <a:lnTo>
                  <a:pt x="27794" y="407"/>
                </a:lnTo>
                <a:lnTo>
                  <a:pt x="27791" y="383"/>
                </a:lnTo>
                <a:lnTo>
                  <a:pt x="27788" y="359"/>
                </a:lnTo>
                <a:lnTo>
                  <a:pt x="27786" y="335"/>
                </a:lnTo>
                <a:lnTo>
                  <a:pt x="27785" y="312"/>
                </a:lnTo>
                <a:lnTo>
                  <a:pt x="27785" y="288"/>
                </a:lnTo>
                <a:lnTo>
                  <a:pt x="27787" y="264"/>
                </a:lnTo>
                <a:lnTo>
                  <a:pt x="27791" y="241"/>
                </a:lnTo>
                <a:lnTo>
                  <a:pt x="27796" y="217"/>
                </a:lnTo>
                <a:lnTo>
                  <a:pt x="27796" y="217"/>
                </a:lnTo>
                <a:lnTo>
                  <a:pt x="27777" y="271"/>
                </a:lnTo>
                <a:lnTo>
                  <a:pt x="27759" y="326"/>
                </a:lnTo>
                <a:lnTo>
                  <a:pt x="27759" y="326"/>
                </a:lnTo>
                <a:lnTo>
                  <a:pt x="27756" y="314"/>
                </a:lnTo>
                <a:lnTo>
                  <a:pt x="27756" y="314"/>
                </a:lnTo>
                <a:lnTo>
                  <a:pt x="27756" y="301"/>
                </a:lnTo>
                <a:lnTo>
                  <a:pt x="27756" y="301"/>
                </a:lnTo>
                <a:lnTo>
                  <a:pt x="27709" y="92"/>
                </a:lnTo>
                <a:lnTo>
                  <a:pt x="27709" y="92"/>
                </a:lnTo>
                <a:lnTo>
                  <a:pt x="27711" y="117"/>
                </a:lnTo>
                <a:lnTo>
                  <a:pt x="27711" y="142"/>
                </a:lnTo>
                <a:lnTo>
                  <a:pt x="27710" y="168"/>
                </a:lnTo>
                <a:lnTo>
                  <a:pt x="27709" y="193"/>
                </a:lnTo>
                <a:lnTo>
                  <a:pt x="27707" y="218"/>
                </a:lnTo>
                <a:lnTo>
                  <a:pt x="27704" y="243"/>
                </a:lnTo>
                <a:lnTo>
                  <a:pt x="27696" y="294"/>
                </a:lnTo>
                <a:lnTo>
                  <a:pt x="27686" y="344"/>
                </a:lnTo>
                <a:lnTo>
                  <a:pt x="27677" y="395"/>
                </a:lnTo>
                <a:lnTo>
                  <a:pt x="27666" y="445"/>
                </a:lnTo>
                <a:lnTo>
                  <a:pt x="27657" y="495"/>
                </a:lnTo>
                <a:lnTo>
                  <a:pt x="27657" y="495"/>
                </a:lnTo>
                <a:lnTo>
                  <a:pt x="27651" y="541"/>
                </a:lnTo>
                <a:lnTo>
                  <a:pt x="27651" y="541"/>
                </a:lnTo>
                <a:lnTo>
                  <a:pt x="27647" y="527"/>
                </a:lnTo>
                <a:lnTo>
                  <a:pt x="27647" y="527"/>
                </a:lnTo>
                <a:lnTo>
                  <a:pt x="27648" y="504"/>
                </a:lnTo>
                <a:lnTo>
                  <a:pt x="27648" y="480"/>
                </a:lnTo>
                <a:lnTo>
                  <a:pt x="27647" y="455"/>
                </a:lnTo>
                <a:lnTo>
                  <a:pt x="27646" y="431"/>
                </a:lnTo>
                <a:lnTo>
                  <a:pt x="27644" y="408"/>
                </a:lnTo>
                <a:lnTo>
                  <a:pt x="27640" y="383"/>
                </a:lnTo>
                <a:lnTo>
                  <a:pt x="27632" y="334"/>
                </a:lnTo>
                <a:lnTo>
                  <a:pt x="27632" y="334"/>
                </a:lnTo>
                <a:lnTo>
                  <a:pt x="27632" y="321"/>
                </a:lnTo>
                <a:lnTo>
                  <a:pt x="27632" y="321"/>
                </a:lnTo>
                <a:lnTo>
                  <a:pt x="27603" y="181"/>
                </a:lnTo>
                <a:lnTo>
                  <a:pt x="27603" y="181"/>
                </a:lnTo>
                <a:lnTo>
                  <a:pt x="27605" y="175"/>
                </a:lnTo>
                <a:lnTo>
                  <a:pt x="27605" y="175"/>
                </a:lnTo>
                <a:lnTo>
                  <a:pt x="27602" y="180"/>
                </a:lnTo>
                <a:lnTo>
                  <a:pt x="27602" y="180"/>
                </a:lnTo>
                <a:lnTo>
                  <a:pt x="27584" y="95"/>
                </a:lnTo>
                <a:lnTo>
                  <a:pt x="27584" y="95"/>
                </a:lnTo>
                <a:lnTo>
                  <a:pt x="27587" y="132"/>
                </a:lnTo>
                <a:lnTo>
                  <a:pt x="27586" y="168"/>
                </a:lnTo>
                <a:lnTo>
                  <a:pt x="27584" y="204"/>
                </a:lnTo>
                <a:lnTo>
                  <a:pt x="27581" y="241"/>
                </a:lnTo>
                <a:lnTo>
                  <a:pt x="27581" y="241"/>
                </a:lnTo>
                <a:lnTo>
                  <a:pt x="27570" y="274"/>
                </a:lnTo>
                <a:lnTo>
                  <a:pt x="27560" y="308"/>
                </a:lnTo>
                <a:lnTo>
                  <a:pt x="27550" y="341"/>
                </a:lnTo>
                <a:lnTo>
                  <a:pt x="27543" y="376"/>
                </a:lnTo>
                <a:lnTo>
                  <a:pt x="27537" y="410"/>
                </a:lnTo>
                <a:lnTo>
                  <a:pt x="27533" y="445"/>
                </a:lnTo>
                <a:lnTo>
                  <a:pt x="27533" y="479"/>
                </a:lnTo>
                <a:lnTo>
                  <a:pt x="27533" y="497"/>
                </a:lnTo>
                <a:lnTo>
                  <a:pt x="27535" y="513"/>
                </a:lnTo>
                <a:lnTo>
                  <a:pt x="27535" y="513"/>
                </a:lnTo>
                <a:lnTo>
                  <a:pt x="27532" y="530"/>
                </a:lnTo>
                <a:lnTo>
                  <a:pt x="27532" y="530"/>
                </a:lnTo>
                <a:lnTo>
                  <a:pt x="27531" y="541"/>
                </a:lnTo>
                <a:lnTo>
                  <a:pt x="27531" y="541"/>
                </a:lnTo>
                <a:lnTo>
                  <a:pt x="27525" y="520"/>
                </a:lnTo>
                <a:lnTo>
                  <a:pt x="27518" y="500"/>
                </a:lnTo>
                <a:lnTo>
                  <a:pt x="27518" y="500"/>
                </a:lnTo>
                <a:lnTo>
                  <a:pt x="27514" y="487"/>
                </a:lnTo>
                <a:lnTo>
                  <a:pt x="27513" y="481"/>
                </a:lnTo>
                <a:lnTo>
                  <a:pt x="27512" y="475"/>
                </a:lnTo>
                <a:lnTo>
                  <a:pt x="27512" y="475"/>
                </a:lnTo>
                <a:lnTo>
                  <a:pt x="27512" y="473"/>
                </a:lnTo>
                <a:lnTo>
                  <a:pt x="27510" y="471"/>
                </a:lnTo>
                <a:lnTo>
                  <a:pt x="27509" y="467"/>
                </a:lnTo>
                <a:lnTo>
                  <a:pt x="27507" y="465"/>
                </a:lnTo>
                <a:lnTo>
                  <a:pt x="27507" y="465"/>
                </a:lnTo>
                <a:lnTo>
                  <a:pt x="27490" y="392"/>
                </a:lnTo>
                <a:lnTo>
                  <a:pt x="27482" y="357"/>
                </a:lnTo>
                <a:lnTo>
                  <a:pt x="27477" y="320"/>
                </a:lnTo>
                <a:lnTo>
                  <a:pt x="27473" y="284"/>
                </a:lnTo>
                <a:lnTo>
                  <a:pt x="27473" y="267"/>
                </a:lnTo>
                <a:lnTo>
                  <a:pt x="27473" y="248"/>
                </a:lnTo>
                <a:lnTo>
                  <a:pt x="27474" y="230"/>
                </a:lnTo>
                <a:lnTo>
                  <a:pt x="27477" y="212"/>
                </a:lnTo>
                <a:lnTo>
                  <a:pt x="27479" y="193"/>
                </a:lnTo>
                <a:lnTo>
                  <a:pt x="27484" y="175"/>
                </a:lnTo>
                <a:lnTo>
                  <a:pt x="27484" y="175"/>
                </a:lnTo>
                <a:lnTo>
                  <a:pt x="27462" y="236"/>
                </a:lnTo>
                <a:lnTo>
                  <a:pt x="27452" y="267"/>
                </a:lnTo>
                <a:lnTo>
                  <a:pt x="27442" y="296"/>
                </a:lnTo>
                <a:lnTo>
                  <a:pt x="27442" y="296"/>
                </a:lnTo>
                <a:lnTo>
                  <a:pt x="27441" y="288"/>
                </a:lnTo>
                <a:lnTo>
                  <a:pt x="27441" y="288"/>
                </a:lnTo>
                <a:lnTo>
                  <a:pt x="27441" y="276"/>
                </a:lnTo>
                <a:lnTo>
                  <a:pt x="27441" y="276"/>
                </a:lnTo>
                <a:lnTo>
                  <a:pt x="27394" y="58"/>
                </a:lnTo>
                <a:lnTo>
                  <a:pt x="27394" y="58"/>
                </a:lnTo>
                <a:lnTo>
                  <a:pt x="27395" y="82"/>
                </a:lnTo>
                <a:lnTo>
                  <a:pt x="27395" y="104"/>
                </a:lnTo>
                <a:lnTo>
                  <a:pt x="27395" y="128"/>
                </a:lnTo>
                <a:lnTo>
                  <a:pt x="27394" y="152"/>
                </a:lnTo>
                <a:lnTo>
                  <a:pt x="27390" y="198"/>
                </a:lnTo>
                <a:lnTo>
                  <a:pt x="27384" y="244"/>
                </a:lnTo>
                <a:lnTo>
                  <a:pt x="27376" y="290"/>
                </a:lnTo>
                <a:lnTo>
                  <a:pt x="27367" y="337"/>
                </a:lnTo>
                <a:lnTo>
                  <a:pt x="27350" y="429"/>
                </a:lnTo>
                <a:lnTo>
                  <a:pt x="27350" y="429"/>
                </a:lnTo>
                <a:lnTo>
                  <a:pt x="27345" y="403"/>
                </a:lnTo>
                <a:lnTo>
                  <a:pt x="27340" y="376"/>
                </a:lnTo>
                <a:lnTo>
                  <a:pt x="27338" y="350"/>
                </a:lnTo>
                <a:lnTo>
                  <a:pt x="27335" y="324"/>
                </a:lnTo>
                <a:lnTo>
                  <a:pt x="27335" y="296"/>
                </a:lnTo>
                <a:lnTo>
                  <a:pt x="27337" y="270"/>
                </a:lnTo>
                <a:lnTo>
                  <a:pt x="27340" y="244"/>
                </a:lnTo>
                <a:lnTo>
                  <a:pt x="27346" y="217"/>
                </a:lnTo>
                <a:lnTo>
                  <a:pt x="27346" y="217"/>
                </a:lnTo>
                <a:lnTo>
                  <a:pt x="27321" y="292"/>
                </a:lnTo>
                <a:lnTo>
                  <a:pt x="27321" y="292"/>
                </a:lnTo>
                <a:lnTo>
                  <a:pt x="27320" y="288"/>
                </a:lnTo>
                <a:lnTo>
                  <a:pt x="27320" y="288"/>
                </a:lnTo>
                <a:lnTo>
                  <a:pt x="27320" y="276"/>
                </a:lnTo>
                <a:lnTo>
                  <a:pt x="27320" y="276"/>
                </a:lnTo>
                <a:lnTo>
                  <a:pt x="27273" y="58"/>
                </a:lnTo>
                <a:lnTo>
                  <a:pt x="27273" y="58"/>
                </a:lnTo>
                <a:lnTo>
                  <a:pt x="27274" y="84"/>
                </a:lnTo>
                <a:lnTo>
                  <a:pt x="27275" y="110"/>
                </a:lnTo>
                <a:lnTo>
                  <a:pt x="27274" y="138"/>
                </a:lnTo>
                <a:lnTo>
                  <a:pt x="27273" y="164"/>
                </a:lnTo>
                <a:lnTo>
                  <a:pt x="27270" y="190"/>
                </a:lnTo>
                <a:lnTo>
                  <a:pt x="27267" y="216"/>
                </a:lnTo>
                <a:lnTo>
                  <a:pt x="27259" y="268"/>
                </a:lnTo>
                <a:lnTo>
                  <a:pt x="27250" y="320"/>
                </a:lnTo>
                <a:lnTo>
                  <a:pt x="27241" y="372"/>
                </a:lnTo>
                <a:lnTo>
                  <a:pt x="27230" y="424"/>
                </a:lnTo>
                <a:lnTo>
                  <a:pt x="27220" y="477"/>
                </a:lnTo>
                <a:lnTo>
                  <a:pt x="27220" y="477"/>
                </a:lnTo>
                <a:lnTo>
                  <a:pt x="27217" y="501"/>
                </a:lnTo>
                <a:lnTo>
                  <a:pt x="27214" y="526"/>
                </a:lnTo>
                <a:lnTo>
                  <a:pt x="27211" y="575"/>
                </a:lnTo>
                <a:lnTo>
                  <a:pt x="27211" y="575"/>
                </a:lnTo>
                <a:lnTo>
                  <a:pt x="27211" y="575"/>
                </a:lnTo>
                <a:lnTo>
                  <a:pt x="27201" y="538"/>
                </a:lnTo>
                <a:lnTo>
                  <a:pt x="27190" y="500"/>
                </a:lnTo>
                <a:lnTo>
                  <a:pt x="27190" y="500"/>
                </a:lnTo>
                <a:lnTo>
                  <a:pt x="27185" y="487"/>
                </a:lnTo>
                <a:lnTo>
                  <a:pt x="27184" y="481"/>
                </a:lnTo>
                <a:lnTo>
                  <a:pt x="27184" y="475"/>
                </a:lnTo>
                <a:lnTo>
                  <a:pt x="27184" y="475"/>
                </a:lnTo>
                <a:lnTo>
                  <a:pt x="27184" y="473"/>
                </a:lnTo>
                <a:lnTo>
                  <a:pt x="27181" y="471"/>
                </a:lnTo>
                <a:lnTo>
                  <a:pt x="27181" y="471"/>
                </a:lnTo>
                <a:lnTo>
                  <a:pt x="27161" y="394"/>
                </a:lnTo>
                <a:lnTo>
                  <a:pt x="27161" y="394"/>
                </a:lnTo>
                <a:lnTo>
                  <a:pt x="27156" y="366"/>
                </a:lnTo>
                <a:lnTo>
                  <a:pt x="27150" y="339"/>
                </a:lnTo>
                <a:lnTo>
                  <a:pt x="27147" y="312"/>
                </a:lnTo>
                <a:lnTo>
                  <a:pt x="27144" y="284"/>
                </a:lnTo>
                <a:lnTo>
                  <a:pt x="27144" y="257"/>
                </a:lnTo>
                <a:lnTo>
                  <a:pt x="27146" y="230"/>
                </a:lnTo>
                <a:lnTo>
                  <a:pt x="27149" y="203"/>
                </a:lnTo>
                <a:lnTo>
                  <a:pt x="27155" y="175"/>
                </a:lnTo>
                <a:lnTo>
                  <a:pt x="27155" y="175"/>
                </a:lnTo>
                <a:lnTo>
                  <a:pt x="27137" y="225"/>
                </a:lnTo>
                <a:lnTo>
                  <a:pt x="27121" y="274"/>
                </a:lnTo>
                <a:lnTo>
                  <a:pt x="27105" y="324"/>
                </a:lnTo>
                <a:lnTo>
                  <a:pt x="27099" y="348"/>
                </a:lnTo>
                <a:lnTo>
                  <a:pt x="27093" y="373"/>
                </a:lnTo>
                <a:lnTo>
                  <a:pt x="27090" y="398"/>
                </a:lnTo>
                <a:lnTo>
                  <a:pt x="27086" y="423"/>
                </a:lnTo>
                <a:lnTo>
                  <a:pt x="27084" y="448"/>
                </a:lnTo>
                <a:lnTo>
                  <a:pt x="27084" y="473"/>
                </a:lnTo>
                <a:lnTo>
                  <a:pt x="27085" y="499"/>
                </a:lnTo>
                <a:lnTo>
                  <a:pt x="27088" y="524"/>
                </a:lnTo>
                <a:lnTo>
                  <a:pt x="27091" y="550"/>
                </a:lnTo>
                <a:lnTo>
                  <a:pt x="27097" y="575"/>
                </a:lnTo>
                <a:lnTo>
                  <a:pt x="27097" y="575"/>
                </a:lnTo>
                <a:lnTo>
                  <a:pt x="27097" y="575"/>
                </a:lnTo>
                <a:lnTo>
                  <a:pt x="27090" y="575"/>
                </a:lnTo>
                <a:lnTo>
                  <a:pt x="27090" y="575"/>
                </a:lnTo>
                <a:lnTo>
                  <a:pt x="27080" y="538"/>
                </a:lnTo>
                <a:lnTo>
                  <a:pt x="27069" y="500"/>
                </a:lnTo>
                <a:lnTo>
                  <a:pt x="27069" y="500"/>
                </a:lnTo>
                <a:lnTo>
                  <a:pt x="27065" y="487"/>
                </a:lnTo>
                <a:lnTo>
                  <a:pt x="27064" y="481"/>
                </a:lnTo>
                <a:lnTo>
                  <a:pt x="27063" y="475"/>
                </a:lnTo>
                <a:lnTo>
                  <a:pt x="27063" y="475"/>
                </a:lnTo>
                <a:lnTo>
                  <a:pt x="27063" y="473"/>
                </a:lnTo>
                <a:lnTo>
                  <a:pt x="27060" y="471"/>
                </a:lnTo>
                <a:lnTo>
                  <a:pt x="27059" y="467"/>
                </a:lnTo>
                <a:lnTo>
                  <a:pt x="27058" y="465"/>
                </a:lnTo>
                <a:lnTo>
                  <a:pt x="27058" y="465"/>
                </a:lnTo>
                <a:lnTo>
                  <a:pt x="27040" y="392"/>
                </a:lnTo>
                <a:lnTo>
                  <a:pt x="27033" y="357"/>
                </a:lnTo>
                <a:lnTo>
                  <a:pt x="27027" y="320"/>
                </a:lnTo>
                <a:lnTo>
                  <a:pt x="27023" y="284"/>
                </a:lnTo>
                <a:lnTo>
                  <a:pt x="27023" y="267"/>
                </a:lnTo>
                <a:lnTo>
                  <a:pt x="27023" y="248"/>
                </a:lnTo>
                <a:lnTo>
                  <a:pt x="27025" y="230"/>
                </a:lnTo>
                <a:lnTo>
                  <a:pt x="27027" y="212"/>
                </a:lnTo>
                <a:lnTo>
                  <a:pt x="27031" y="193"/>
                </a:lnTo>
                <a:lnTo>
                  <a:pt x="27034" y="175"/>
                </a:lnTo>
                <a:lnTo>
                  <a:pt x="27034" y="175"/>
                </a:lnTo>
                <a:lnTo>
                  <a:pt x="27018" y="223"/>
                </a:lnTo>
                <a:lnTo>
                  <a:pt x="27001" y="270"/>
                </a:lnTo>
                <a:lnTo>
                  <a:pt x="26987" y="316"/>
                </a:lnTo>
                <a:lnTo>
                  <a:pt x="26981" y="340"/>
                </a:lnTo>
                <a:lnTo>
                  <a:pt x="26975" y="364"/>
                </a:lnTo>
                <a:lnTo>
                  <a:pt x="26975" y="364"/>
                </a:lnTo>
                <a:lnTo>
                  <a:pt x="26944" y="251"/>
                </a:lnTo>
                <a:lnTo>
                  <a:pt x="26944" y="251"/>
                </a:lnTo>
                <a:lnTo>
                  <a:pt x="26945" y="271"/>
                </a:lnTo>
                <a:lnTo>
                  <a:pt x="26946" y="292"/>
                </a:lnTo>
                <a:lnTo>
                  <a:pt x="26945" y="312"/>
                </a:lnTo>
                <a:lnTo>
                  <a:pt x="26944" y="332"/>
                </a:lnTo>
                <a:lnTo>
                  <a:pt x="26939" y="372"/>
                </a:lnTo>
                <a:lnTo>
                  <a:pt x="26932" y="411"/>
                </a:lnTo>
                <a:lnTo>
                  <a:pt x="26932" y="411"/>
                </a:lnTo>
                <a:lnTo>
                  <a:pt x="26925" y="377"/>
                </a:lnTo>
                <a:lnTo>
                  <a:pt x="26918" y="341"/>
                </a:lnTo>
                <a:lnTo>
                  <a:pt x="26913" y="306"/>
                </a:lnTo>
                <a:lnTo>
                  <a:pt x="26910" y="271"/>
                </a:lnTo>
                <a:lnTo>
                  <a:pt x="26908" y="236"/>
                </a:lnTo>
                <a:lnTo>
                  <a:pt x="26908" y="202"/>
                </a:lnTo>
                <a:lnTo>
                  <a:pt x="26910" y="184"/>
                </a:lnTo>
                <a:lnTo>
                  <a:pt x="26912" y="166"/>
                </a:lnTo>
                <a:lnTo>
                  <a:pt x="26916" y="148"/>
                </a:lnTo>
                <a:lnTo>
                  <a:pt x="26919" y="130"/>
                </a:lnTo>
                <a:lnTo>
                  <a:pt x="26919" y="130"/>
                </a:lnTo>
                <a:lnTo>
                  <a:pt x="26900" y="190"/>
                </a:lnTo>
                <a:lnTo>
                  <a:pt x="26882" y="249"/>
                </a:lnTo>
                <a:lnTo>
                  <a:pt x="26875" y="280"/>
                </a:lnTo>
                <a:lnTo>
                  <a:pt x="26867" y="309"/>
                </a:lnTo>
                <a:lnTo>
                  <a:pt x="26861" y="339"/>
                </a:lnTo>
                <a:lnTo>
                  <a:pt x="26856" y="369"/>
                </a:lnTo>
                <a:lnTo>
                  <a:pt x="26856" y="369"/>
                </a:lnTo>
                <a:lnTo>
                  <a:pt x="26823" y="251"/>
                </a:lnTo>
                <a:lnTo>
                  <a:pt x="26823" y="251"/>
                </a:lnTo>
                <a:lnTo>
                  <a:pt x="26824" y="269"/>
                </a:lnTo>
                <a:lnTo>
                  <a:pt x="26825" y="287"/>
                </a:lnTo>
                <a:lnTo>
                  <a:pt x="26824" y="321"/>
                </a:lnTo>
                <a:lnTo>
                  <a:pt x="26821" y="357"/>
                </a:lnTo>
                <a:lnTo>
                  <a:pt x="26815" y="391"/>
                </a:lnTo>
                <a:lnTo>
                  <a:pt x="26808" y="426"/>
                </a:lnTo>
                <a:lnTo>
                  <a:pt x="26801" y="461"/>
                </a:lnTo>
                <a:lnTo>
                  <a:pt x="26783" y="531"/>
                </a:lnTo>
                <a:lnTo>
                  <a:pt x="26783" y="531"/>
                </a:lnTo>
                <a:lnTo>
                  <a:pt x="26773" y="491"/>
                </a:lnTo>
                <a:lnTo>
                  <a:pt x="26761" y="450"/>
                </a:lnTo>
                <a:lnTo>
                  <a:pt x="26761" y="450"/>
                </a:lnTo>
                <a:lnTo>
                  <a:pt x="26758" y="436"/>
                </a:lnTo>
                <a:lnTo>
                  <a:pt x="26757" y="429"/>
                </a:lnTo>
                <a:lnTo>
                  <a:pt x="26757" y="423"/>
                </a:lnTo>
                <a:lnTo>
                  <a:pt x="26757" y="423"/>
                </a:lnTo>
                <a:lnTo>
                  <a:pt x="26755" y="420"/>
                </a:lnTo>
                <a:lnTo>
                  <a:pt x="26755" y="420"/>
                </a:lnTo>
                <a:lnTo>
                  <a:pt x="26755" y="415"/>
                </a:lnTo>
                <a:lnTo>
                  <a:pt x="26755" y="415"/>
                </a:lnTo>
                <a:lnTo>
                  <a:pt x="26727" y="298"/>
                </a:lnTo>
                <a:lnTo>
                  <a:pt x="26727" y="298"/>
                </a:lnTo>
                <a:lnTo>
                  <a:pt x="26723" y="273"/>
                </a:lnTo>
                <a:lnTo>
                  <a:pt x="26720" y="247"/>
                </a:lnTo>
                <a:lnTo>
                  <a:pt x="26718" y="220"/>
                </a:lnTo>
                <a:lnTo>
                  <a:pt x="26716" y="196"/>
                </a:lnTo>
                <a:lnTo>
                  <a:pt x="26718" y="170"/>
                </a:lnTo>
                <a:lnTo>
                  <a:pt x="26719" y="143"/>
                </a:lnTo>
                <a:lnTo>
                  <a:pt x="26722" y="119"/>
                </a:lnTo>
                <a:lnTo>
                  <a:pt x="26727" y="92"/>
                </a:lnTo>
                <a:lnTo>
                  <a:pt x="26727" y="92"/>
                </a:lnTo>
                <a:lnTo>
                  <a:pt x="26710" y="146"/>
                </a:lnTo>
                <a:lnTo>
                  <a:pt x="26694" y="200"/>
                </a:lnTo>
                <a:lnTo>
                  <a:pt x="26678" y="254"/>
                </a:lnTo>
                <a:lnTo>
                  <a:pt x="26672" y="281"/>
                </a:lnTo>
                <a:lnTo>
                  <a:pt x="26667" y="308"/>
                </a:lnTo>
                <a:lnTo>
                  <a:pt x="26663" y="335"/>
                </a:lnTo>
                <a:lnTo>
                  <a:pt x="26659" y="363"/>
                </a:lnTo>
                <a:lnTo>
                  <a:pt x="26657" y="390"/>
                </a:lnTo>
                <a:lnTo>
                  <a:pt x="26656" y="418"/>
                </a:lnTo>
                <a:lnTo>
                  <a:pt x="26657" y="446"/>
                </a:lnTo>
                <a:lnTo>
                  <a:pt x="26659" y="473"/>
                </a:lnTo>
                <a:lnTo>
                  <a:pt x="26663" y="501"/>
                </a:lnTo>
                <a:lnTo>
                  <a:pt x="26669" y="530"/>
                </a:lnTo>
                <a:lnTo>
                  <a:pt x="26669" y="530"/>
                </a:lnTo>
                <a:lnTo>
                  <a:pt x="26665" y="546"/>
                </a:lnTo>
                <a:lnTo>
                  <a:pt x="26665" y="546"/>
                </a:lnTo>
                <a:lnTo>
                  <a:pt x="26661" y="523"/>
                </a:lnTo>
                <a:lnTo>
                  <a:pt x="26655" y="499"/>
                </a:lnTo>
                <a:lnTo>
                  <a:pt x="26649" y="474"/>
                </a:lnTo>
                <a:lnTo>
                  <a:pt x="26640" y="450"/>
                </a:lnTo>
                <a:lnTo>
                  <a:pt x="26640" y="450"/>
                </a:lnTo>
                <a:lnTo>
                  <a:pt x="26637" y="436"/>
                </a:lnTo>
                <a:lnTo>
                  <a:pt x="26636" y="429"/>
                </a:lnTo>
                <a:lnTo>
                  <a:pt x="26636" y="423"/>
                </a:lnTo>
                <a:lnTo>
                  <a:pt x="26636" y="423"/>
                </a:lnTo>
                <a:lnTo>
                  <a:pt x="26635" y="420"/>
                </a:lnTo>
                <a:lnTo>
                  <a:pt x="26633" y="417"/>
                </a:lnTo>
                <a:lnTo>
                  <a:pt x="26631" y="415"/>
                </a:lnTo>
                <a:lnTo>
                  <a:pt x="26631" y="411"/>
                </a:lnTo>
                <a:lnTo>
                  <a:pt x="26631" y="411"/>
                </a:lnTo>
                <a:lnTo>
                  <a:pt x="26613" y="332"/>
                </a:lnTo>
                <a:lnTo>
                  <a:pt x="26606" y="292"/>
                </a:lnTo>
                <a:lnTo>
                  <a:pt x="26600" y="252"/>
                </a:lnTo>
                <a:lnTo>
                  <a:pt x="26597" y="212"/>
                </a:lnTo>
                <a:lnTo>
                  <a:pt x="26597" y="192"/>
                </a:lnTo>
                <a:lnTo>
                  <a:pt x="26597" y="172"/>
                </a:lnTo>
                <a:lnTo>
                  <a:pt x="26598" y="152"/>
                </a:lnTo>
                <a:lnTo>
                  <a:pt x="26599" y="133"/>
                </a:lnTo>
                <a:lnTo>
                  <a:pt x="26602" y="113"/>
                </a:lnTo>
                <a:lnTo>
                  <a:pt x="26607" y="92"/>
                </a:lnTo>
                <a:lnTo>
                  <a:pt x="26607" y="92"/>
                </a:lnTo>
                <a:lnTo>
                  <a:pt x="26589" y="145"/>
                </a:lnTo>
                <a:lnTo>
                  <a:pt x="26574" y="196"/>
                </a:lnTo>
                <a:lnTo>
                  <a:pt x="26560" y="248"/>
                </a:lnTo>
                <a:lnTo>
                  <a:pt x="26554" y="274"/>
                </a:lnTo>
                <a:lnTo>
                  <a:pt x="26548" y="300"/>
                </a:lnTo>
                <a:lnTo>
                  <a:pt x="26548" y="300"/>
                </a:lnTo>
                <a:lnTo>
                  <a:pt x="26517" y="175"/>
                </a:lnTo>
                <a:lnTo>
                  <a:pt x="26517" y="175"/>
                </a:lnTo>
                <a:lnTo>
                  <a:pt x="26518" y="205"/>
                </a:lnTo>
                <a:lnTo>
                  <a:pt x="26518" y="234"/>
                </a:lnTo>
                <a:lnTo>
                  <a:pt x="26517" y="262"/>
                </a:lnTo>
                <a:lnTo>
                  <a:pt x="26514" y="290"/>
                </a:lnTo>
                <a:lnTo>
                  <a:pt x="26510" y="319"/>
                </a:lnTo>
                <a:lnTo>
                  <a:pt x="26505" y="347"/>
                </a:lnTo>
                <a:lnTo>
                  <a:pt x="26495" y="404"/>
                </a:lnTo>
                <a:lnTo>
                  <a:pt x="26495" y="404"/>
                </a:lnTo>
                <a:lnTo>
                  <a:pt x="26493" y="401"/>
                </a:lnTo>
                <a:lnTo>
                  <a:pt x="26493" y="401"/>
                </a:lnTo>
                <a:lnTo>
                  <a:pt x="26476" y="309"/>
                </a:lnTo>
                <a:lnTo>
                  <a:pt x="26468" y="263"/>
                </a:lnTo>
                <a:lnTo>
                  <a:pt x="26463" y="218"/>
                </a:lnTo>
                <a:lnTo>
                  <a:pt x="26459" y="172"/>
                </a:lnTo>
                <a:lnTo>
                  <a:pt x="26459" y="149"/>
                </a:lnTo>
                <a:lnTo>
                  <a:pt x="26459" y="126"/>
                </a:lnTo>
                <a:lnTo>
                  <a:pt x="26460" y="103"/>
                </a:lnTo>
                <a:lnTo>
                  <a:pt x="26463" y="81"/>
                </a:lnTo>
                <a:lnTo>
                  <a:pt x="26465" y="57"/>
                </a:lnTo>
                <a:lnTo>
                  <a:pt x="26470" y="34"/>
                </a:lnTo>
                <a:lnTo>
                  <a:pt x="26470" y="34"/>
                </a:lnTo>
                <a:lnTo>
                  <a:pt x="26454" y="88"/>
                </a:lnTo>
                <a:lnTo>
                  <a:pt x="26440" y="142"/>
                </a:lnTo>
                <a:lnTo>
                  <a:pt x="26426" y="196"/>
                </a:lnTo>
                <a:lnTo>
                  <a:pt x="26415" y="250"/>
                </a:lnTo>
                <a:lnTo>
                  <a:pt x="26415" y="250"/>
                </a:lnTo>
                <a:lnTo>
                  <a:pt x="26396" y="175"/>
                </a:lnTo>
                <a:lnTo>
                  <a:pt x="26396" y="175"/>
                </a:lnTo>
                <a:lnTo>
                  <a:pt x="26397" y="199"/>
                </a:lnTo>
                <a:lnTo>
                  <a:pt x="26397" y="222"/>
                </a:lnTo>
                <a:lnTo>
                  <a:pt x="26397" y="244"/>
                </a:lnTo>
                <a:lnTo>
                  <a:pt x="26396" y="268"/>
                </a:lnTo>
                <a:lnTo>
                  <a:pt x="26394" y="290"/>
                </a:lnTo>
                <a:lnTo>
                  <a:pt x="26390" y="313"/>
                </a:lnTo>
                <a:lnTo>
                  <a:pt x="26383" y="359"/>
                </a:lnTo>
                <a:lnTo>
                  <a:pt x="26374" y="404"/>
                </a:lnTo>
                <a:lnTo>
                  <a:pt x="26363" y="449"/>
                </a:lnTo>
                <a:lnTo>
                  <a:pt x="26353" y="495"/>
                </a:lnTo>
                <a:lnTo>
                  <a:pt x="26344" y="542"/>
                </a:lnTo>
                <a:lnTo>
                  <a:pt x="26344" y="542"/>
                </a:lnTo>
                <a:lnTo>
                  <a:pt x="26343" y="545"/>
                </a:lnTo>
                <a:lnTo>
                  <a:pt x="26343" y="545"/>
                </a:lnTo>
                <a:lnTo>
                  <a:pt x="26338" y="509"/>
                </a:lnTo>
                <a:lnTo>
                  <a:pt x="26331" y="471"/>
                </a:lnTo>
                <a:lnTo>
                  <a:pt x="26323" y="433"/>
                </a:lnTo>
                <a:lnTo>
                  <a:pt x="26312" y="396"/>
                </a:lnTo>
                <a:lnTo>
                  <a:pt x="26312" y="396"/>
                </a:lnTo>
                <a:lnTo>
                  <a:pt x="26312" y="395"/>
                </a:lnTo>
                <a:lnTo>
                  <a:pt x="26312" y="395"/>
                </a:lnTo>
                <a:lnTo>
                  <a:pt x="26307" y="367"/>
                </a:lnTo>
                <a:lnTo>
                  <a:pt x="26307" y="367"/>
                </a:lnTo>
                <a:lnTo>
                  <a:pt x="26307" y="365"/>
                </a:lnTo>
                <a:lnTo>
                  <a:pt x="26307" y="365"/>
                </a:lnTo>
                <a:lnTo>
                  <a:pt x="26306" y="362"/>
                </a:lnTo>
                <a:lnTo>
                  <a:pt x="26306" y="362"/>
                </a:lnTo>
                <a:lnTo>
                  <a:pt x="26306" y="360"/>
                </a:lnTo>
                <a:lnTo>
                  <a:pt x="26306" y="360"/>
                </a:lnTo>
                <a:lnTo>
                  <a:pt x="26306" y="348"/>
                </a:lnTo>
                <a:lnTo>
                  <a:pt x="26306" y="348"/>
                </a:lnTo>
                <a:lnTo>
                  <a:pt x="26275" y="204"/>
                </a:lnTo>
                <a:lnTo>
                  <a:pt x="26275" y="204"/>
                </a:lnTo>
                <a:lnTo>
                  <a:pt x="26272" y="178"/>
                </a:lnTo>
                <a:lnTo>
                  <a:pt x="26269" y="153"/>
                </a:lnTo>
                <a:lnTo>
                  <a:pt x="26268" y="128"/>
                </a:lnTo>
                <a:lnTo>
                  <a:pt x="26267" y="102"/>
                </a:lnTo>
                <a:lnTo>
                  <a:pt x="26268" y="77"/>
                </a:lnTo>
                <a:lnTo>
                  <a:pt x="26270" y="51"/>
                </a:lnTo>
                <a:lnTo>
                  <a:pt x="26273" y="25"/>
                </a:lnTo>
                <a:lnTo>
                  <a:pt x="26279" y="0"/>
                </a:lnTo>
                <a:lnTo>
                  <a:pt x="26279" y="0"/>
                </a:lnTo>
                <a:lnTo>
                  <a:pt x="26261" y="59"/>
                </a:lnTo>
                <a:lnTo>
                  <a:pt x="26244" y="117"/>
                </a:lnTo>
                <a:lnTo>
                  <a:pt x="26230" y="177"/>
                </a:lnTo>
                <a:lnTo>
                  <a:pt x="26223" y="207"/>
                </a:lnTo>
                <a:lnTo>
                  <a:pt x="26218" y="237"/>
                </a:lnTo>
                <a:lnTo>
                  <a:pt x="26214" y="267"/>
                </a:lnTo>
                <a:lnTo>
                  <a:pt x="26210" y="296"/>
                </a:lnTo>
                <a:lnTo>
                  <a:pt x="26208" y="327"/>
                </a:lnTo>
                <a:lnTo>
                  <a:pt x="26208" y="357"/>
                </a:lnTo>
                <a:lnTo>
                  <a:pt x="26208" y="388"/>
                </a:lnTo>
                <a:lnTo>
                  <a:pt x="26210" y="417"/>
                </a:lnTo>
                <a:lnTo>
                  <a:pt x="26214" y="448"/>
                </a:lnTo>
                <a:lnTo>
                  <a:pt x="26219" y="479"/>
                </a:lnTo>
                <a:lnTo>
                  <a:pt x="26219" y="479"/>
                </a:lnTo>
                <a:lnTo>
                  <a:pt x="26216" y="498"/>
                </a:lnTo>
                <a:lnTo>
                  <a:pt x="26216" y="498"/>
                </a:lnTo>
                <a:lnTo>
                  <a:pt x="26211" y="472"/>
                </a:lnTo>
                <a:lnTo>
                  <a:pt x="26205" y="447"/>
                </a:lnTo>
                <a:lnTo>
                  <a:pt x="26199" y="421"/>
                </a:lnTo>
                <a:lnTo>
                  <a:pt x="26192" y="396"/>
                </a:lnTo>
                <a:lnTo>
                  <a:pt x="26192" y="396"/>
                </a:lnTo>
                <a:lnTo>
                  <a:pt x="26189" y="380"/>
                </a:lnTo>
                <a:lnTo>
                  <a:pt x="26187" y="372"/>
                </a:lnTo>
                <a:lnTo>
                  <a:pt x="26186" y="365"/>
                </a:lnTo>
                <a:lnTo>
                  <a:pt x="26186" y="365"/>
                </a:lnTo>
                <a:lnTo>
                  <a:pt x="26185" y="362"/>
                </a:lnTo>
                <a:lnTo>
                  <a:pt x="26184" y="358"/>
                </a:lnTo>
                <a:lnTo>
                  <a:pt x="26181" y="356"/>
                </a:lnTo>
                <a:lnTo>
                  <a:pt x="26181" y="352"/>
                </a:lnTo>
                <a:lnTo>
                  <a:pt x="26181" y="352"/>
                </a:lnTo>
                <a:lnTo>
                  <a:pt x="26164" y="264"/>
                </a:lnTo>
                <a:lnTo>
                  <a:pt x="26157" y="220"/>
                </a:lnTo>
                <a:lnTo>
                  <a:pt x="26151" y="177"/>
                </a:lnTo>
                <a:lnTo>
                  <a:pt x="26147" y="132"/>
                </a:lnTo>
                <a:lnTo>
                  <a:pt x="26147" y="110"/>
                </a:lnTo>
                <a:lnTo>
                  <a:pt x="26147" y="88"/>
                </a:lnTo>
                <a:lnTo>
                  <a:pt x="26148" y="66"/>
                </a:lnTo>
                <a:lnTo>
                  <a:pt x="26151" y="44"/>
                </a:lnTo>
                <a:lnTo>
                  <a:pt x="26153" y="21"/>
                </a:lnTo>
                <a:lnTo>
                  <a:pt x="26158" y="0"/>
                </a:lnTo>
                <a:lnTo>
                  <a:pt x="26158" y="0"/>
                </a:lnTo>
                <a:lnTo>
                  <a:pt x="26141" y="57"/>
                </a:lnTo>
                <a:lnTo>
                  <a:pt x="26125" y="114"/>
                </a:lnTo>
                <a:lnTo>
                  <a:pt x="26110" y="172"/>
                </a:lnTo>
                <a:lnTo>
                  <a:pt x="26104" y="200"/>
                </a:lnTo>
                <a:lnTo>
                  <a:pt x="26098" y="230"/>
                </a:lnTo>
                <a:lnTo>
                  <a:pt x="26098" y="230"/>
                </a:lnTo>
                <a:lnTo>
                  <a:pt x="26068" y="92"/>
                </a:lnTo>
                <a:lnTo>
                  <a:pt x="26068" y="92"/>
                </a:lnTo>
                <a:lnTo>
                  <a:pt x="26069" y="121"/>
                </a:lnTo>
                <a:lnTo>
                  <a:pt x="26069" y="149"/>
                </a:lnTo>
                <a:lnTo>
                  <a:pt x="26068" y="179"/>
                </a:lnTo>
                <a:lnTo>
                  <a:pt x="26065" y="207"/>
                </a:lnTo>
                <a:lnTo>
                  <a:pt x="26063" y="236"/>
                </a:lnTo>
                <a:lnTo>
                  <a:pt x="26058" y="264"/>
                </a:lnTo>
                <a:lnTo>
                  <a:pt x="26049" y="322"/>
                </a:lnTo>
                <a:lnTo>
                  <a:pt x="26049" y="322"/>
                </a:lnTo>
                <a:lnTo>
                  <a:pt x="26049" y="296"/>
                </a:lnTo>
                <a:lnTo>
                  <a:pt x="26050" y="270"/>
                </a:lnTo>
                <a:lnTo>
                  <a:pt x="26053" y="243"/>
                </a:lnTo>
                <a:lnTo>
                  <a:pt x="26059" y="217"/>
                </a:lnTo>
                <a:lnTo>
                  <a:pt x="26059" y="217"/>
                </a:lnTo>
                <a:lnTo>
                  <a:pt x="26045" y="260"/>
                </a:lnTo>
                <a:lnTo>
                  <a:pt x="26031" y="302"/>
                </a:lnTo>
                <a:lnTo>
                  <a:pt x="26018" y="345"/>
                </a:lnTo>
                <a:lnTo>
                  <a:pt x="26006" y="388"/>
                </a:lnTo>
                <a:lnTo>
                  <a:pt x="26006" y="388"/>
                </a:lnTo>
                <a:lnTo>
                  <a:pt x="26001" y="351"/>
                </a:lnTo>
                <a:lnTo>
                  <a:pt x="25994" y="314"/>
                </a:lnTo>
                <a:lnTo>
                  <a:pt x="25994" y="314"/>
                </a:lnTo>
                <a:lnTo>
                  <a:pt x="25994" y="301"/>
                </a:lnTo>
                <a:lnTo>
                  <a:pt x="25994" y="301"/>
                </a:lnTo>
                <a:lnTo>
                  <a:pt x="25947" y="92"/>
                </a:lnTo>
                <a:lnTo>
                  <a:pt x="25947" y="92"/>
                </a:lnTo>
                <a:lnTo>
                  <a:pt x="25948" y="113"/>
                </a:lnTo>
                <a:lnTo>
                  <a:pt x="25949" y="134"/>
                </a:lnTo>
                <a:lnTo>
                  <a:pt x="25948" y="174"/>
                </a:lnTo>
                <a:lnTo>
                  <a:pt x="25944" y="216"/>
                </a:lnTo>
                <a:lnTo>
                  <a:pt x="25940" y="256"/>
                </a:lnTo>
                <a:lnTo>
                  <a:pt x="25932" y="298"/>
                </a:lnTo>
                <a:lnTo>
                  <a:pt x="25925" y="339"/>
                </a:lnTo>
                <a:lnTo>
                  <a:pt x="25909" y="421"/>
                </a:lnTo>
                <a:lnTo>
                  <a:pt x="25909" y="421"/>
                </a:lnTo>
                <a:lnTo>
                  <a:pt x="25903" y="378"/>
                </a:lnTo>
                <a:lnTo>
                  <a:pt x="25896" y="334"/>
                </a:lnTo>
                <a:lnTo>
                  <a:pt x="25896" y="334"/>
                </a:lnTo>
                <a:lnTo>
                  <a:pt x="25896" y="321"/>
                </a:lnTo>
                <a:lnTo>
                  <a:pt x="25896" y="321"/>
                </a:lnTo>
                <a:lnTo>
                  <a:pt x="25867" y="181"/>
                </a:lnTo>
                <a:lnTo>
                  <a:pt x="25867" y="181"/>
                </a:lnTo>
                <a:lnTo>
                  <a:pt x="25868" y="175"/>
                </a:lnTo>
                <a:lnTo>
                  <a:pt x="25868" y="175"/>
                </a:lnTo>
                <a:lnTo>
                  <a:pt x="25866" y="180"/>
                </a:lnTo>
                <a:lnTo>
                  <a:pt x="25866" y="180"/>
                </a:lnTo>
                <a:lnTo>
                  <a:pt x="25848" y="95"/>
                </a:lnTo>
                <a:lnTo>
                  <a:pt x="25848" y="95"/>
                </a:lnTo>
                <a:lnTo>
                  <a:pt x="25851" y="132"/>
                </a:lnTo>
                <a:lnTo>
                  <a:pt x="25851" y="168"/>
                </a:lnTo>
                <a:lnTo>
                  <a:pt x="25848" y="204"/>
                </a:lnTo>
                <a:lnTo>
                  <a:pt x="25845" y="239"/>
                </a:lnTo>
                <a:lnTo>
                  <a:pt x="25845" y="239"/>
                </a:lnTo>
                <a:lnTo>
                  <a:pt x="25834" y="274"/>
                </a:lnTo>
                <a:lnTo>
                  <a:pt x="25823" y="308"/>
                </a:lnTo>
                <a:lnTo>
                  <a:pt x="25814" y="341"/>
                </a:lnTo>
                <a:lnTo>
                  <a:pt x="25807" y="376"/>
                </a:lnTo>
                <a:lnTo>
                  <a:pt x="25801" y="410"/>
                </a:lnTo>
                <a:lnTo>
                  <a:pt x="25797" y="445"/>
                </a:lnTo>
                <a:lnTo>
                  <a:pt x="25797" y="479"/>
                </a:lnTo>
                <a:lnTo>
                  <a:pt x="25797" y="497"/>
                </a:lnTo>
                <a:lnTo>
                  <a:pt x="25800" y="513"/>
                </a:lnTo>
                <a:lnTo>
                  <a:pt x="25800" y="513"/>
                </a:lnTo>
                <a:lnTo>
                  <a:pt x="25796" y="530"/>
                </a:lnTo>
                <a:lnTo>
                  <a:pt x="25796" y="530"/>
                </a:lnTo>
                <a:lnTo>
                  <a:pt x="25795" y="541"/>
                </a:lnTo>
                <a:lnTo>
                  <a:pt x="25795" y="541"/>
                </a:lnTo>
                <a:lnTo>
                  <a:pt x="25789" y="520"/>
                </a:lnTo>
                <a:lnTo>
                  <a:pt x="25782" y="500"/>
                </a:lnTo>
                <a:lnTo>
                  <a:pt x="25782" y="500"/>
                </a:lnTo>
                <a:lnTo>
                  <a:pt x="25778" y="487"/>
                </a:lnTo>
                <a:lnTo>
                  <a:pt x="25777" y="481"/>
                </a:lnTo>
                <a:lnTo>
                  <a:pt x="25776" y="475"/>
                </a:lnTo>
                <a:lnTo>
                  <a:pt x="25776" y="475"/>
                </a:lnTo>
                <a:lnTo>
                  <a:pt x="25776" y="473"/>
                </a:lnTo>
                <a:lnTo>
                  <a:pt x="25774" y="471"/>
                </a:lnTo>
                <a:lnTo>
                  <a:pt x="25772" y="467"/>
                </a:lnTo>
                <a:lnTo>
                  <a:pt x="25771" y="465"/>
                </a:lnTo>
                <a:lnTo>
                  <a:pt x="25771" y="465"/>
                </a:lnTo>
                <a:lnTo>
                  <a:pt x="25753" y="392"/>
                </a:lnTo>
                <a:lnTo>
                  <a:pt x="25746" y="357"/>
                </a:lnTo>
                <a:lnTo>
                  <a:pt x="25740" y="320"/>
                </a:lnTo>
                <a:lnTo>
                  <a:pt x="25737" y="284"/>
                </a:lnTo>
                <a:lnTo>
                  <a:pt x="25737" y="267"/>
                </a:lnTo>
                <a:lnTo>
                  <a:pt x="25737" y="248"/>
                </a:lnTo>
                <a:lnTo>
                  <a:pt x="25738" y="230"/>
                </a:lnTo>
                <a:lnTo>
                  <a:pt x="25740" y="212"/>
                </a:lnTo>
                <a:lnTo>
                  <a:pt x="25743" y="193"/>
                </a:lnTo>
                <a:lnTo>
                  <a:pt x="25747" y="175"/>
                </a:lnTo>
                <a:lnTo>
                  <a:pt x="25747" y="175"/>
                </a:lnTo>
                <a:lnTo>
                  <a:pt x="25726" y="236"/>
                </a:lnTo>
                <a:lnTo>
                  <a:pt x="25715" y="267"/>
                </a:lnTo>
                <a:lnTo>
                  <a:pt x="25706" y="296"/>
                </a:lnTo>
                <a:lnTo>
                  <a:pt x="25706" y="296"/>
                </a:lnTo>
                <a:lnTo>
                  <a:pt x="25705" y="288"/>
                </a:lnTo>
                <a:lnTo>
                  <a:pt x="25705" y="288"/>
                </a:lnTo>
                <a:lnTo>
                  <a:pt x="25705" y="276"/>
                </a:lnTo>
                <a:lnTo>
                  <a:pt x="25705" y="276"/>
                </a:lnTo>
                <a:lnTo>
                  <a:pt x="25657" y="58"/>
                </a:lnTo>
                <a:lnTo>
                  <a:pt x="25657" y="58"/>
                </a:lnTo>
                <a:lnTo>
                  <a:pt x="25659" y="82"/>
                </a:lnTo>
                <a:lnTo>
                  <a:pt x="25659" y="104"/>
                </a:lnTo>
                <a:lnTo>
                  <a:pt x="25659" y="128"/>
                </a:lnTo>
                <a:lnTo>
                  <a:pt x="25657" y="152"/>
                </a:lnTo>
                <a:lnTo>
                  <a:pt x="25654" y="198"/>
                </a:lnTo>
                <a:lnTo>
                  <a:pt x="25648" y="244"/>
                </a:lnTo>
                <a:lnTo>
                  <a:pt x="25641" y="290"/>
                </a:lnTo>
                <a:lnTo>
                  <a:pt x="25631" y="337"/>
                </a:lnTo>
                <a:lnTo>
                  <a:pt x="25613" y="429"/>
                </a:lnTo>
                <a:lnTo>
                  <a:pt x="25613" y="429"/>
                </a:lnTo>
                <a:lnTo>
                  <a:pt x="25609" y="403"/>
                </a:lnTo>
                <a:lnTo>
                  <a:pt x="25604" y="376"/>
                </a:lnTo>
                <a:lnTo>
                  <a:pt x="25602" y="350"/>
                </a:lnTo>
                <a:lnTo>
                  <a:pt x="25599" y="324"/>
                </a:lnTo>
                <a:lnTo>
                  <a:pt x="25599" y="296"/>
                </a:lnTo>
                <a:lnTo>
                  <a:pt x="25600" y="270"/>
                </a:lnTo>
                <a:lnTo>
                  <a:pt x="25604" y="244"/>
                </a:lnTo>
                <a:lnTo>
                  <a:pt x="25610" y="217"/>
                </a:lnTo>
                <a:lnTo>
                  <a:pt x="25610" y="217"/>
                </a:lnTo>
                <a:lnTo>
                  <a:pt x="25585" y="292"/>
                </a:lnTo>
                <a:lnTo>
                  <a:pt x="25585" y="292"/>
                </a:lnTo>
                <a:lnTo>
                  <a:pt x="25584" y="288"/>
                </a:lnTo>
                <a:lnTo>
                  <a:pt x="25584" y="288"/>
                </a:lnTo>
                <a:lnTo>
                  <a:pt x="25584" y="276"/>
                </a:lnTo>
                <a:lnTo>
                  <a:pt x="25584" y="276"/>
                </a:lnTo>
                <a:lnTo>
                  <a:pt x="25536" y="58"/>
                </a:lnTo>
                <a:lnTo>
                  <a:pt x="25536" y="58"/>
                </a:lnTo>
                <a:lnTo>
                  <a:pt x="25539" y="84"/>
                </a:lnTo>
                <a:lnTo>
                  <a:pt x="25539" y="110"/>
                </a:lnTo>
                <a:lnTo>
                  <a:pt x="25538" y="138"/>
                </a:lnTo>
                <a:lnTo>
                  <a:pt x="25536" y="164"/>
                </a:lnTo>
                <a:lnTo>
                  <a:pt x="25534" y="190"/>
                </a:lnTo>
                <a:lnTo>
                  <a:pt x="25530" y="216"/>
                </a:lnTo>
                <a:lnTo>
                  <a:pt x="25523" y="268"/>
                </a:lnTo>
                <a:lnTo>
                  <a:pt x="25514" y="320"/>
                </a:lnTo>
                <a:lnTo>
                  <a:pt x="25504" y="372"/>
                </a:lnTo>
                <a:lnTo>
                  <a:pt x="25494" y="424"/>
                </a:lnTo>
                <a:lnTo>
                  <a:pt x="25484" y="477"/>
                </a:lnTo>
                <a:lnTo>
                  <a:pt x="25484" y="477"/>
                </a:lnTo>
                <a:lnTo>
                  <a:pt x="25481" y="501"/>
                </a:lnTo>
                <a:lnTo>
                  <a:pt x="25478" y="526"/>
                </a:lnTo>
                <a:lnTo>
                  <a:pt x="25475" y="575"/>
                </a:lnTo>
                <a:lnTo>
                  <a:pt x="25475" y="575"/>
                </a:lnTo>
                <a:lnTo>
                  <a:pt x="25475" y="575"/>
                </a:lnTo>
                <a:lnTo>
                  <a:pt x="25465" y="538"/>
                </a:lnTo>
                <a:lnTo>
                  <a:pt x="25453" y="500"/>
                </a:lnTo>
                <a:lnTo>
                  <a:pt x="25453" y="500"/>
                </a:lnTo>
                <a:lnTo>
                  <a:pt x="25450" y="487"/>
                </a:lnTo>
                <a:lnTo>
                  <a:pt x="25449" y="481"/>
                </a:lnTo>
                <a:lnTo>
                  <a:pt x="25447" y="475"/>
                </a:lnTo>
                <a:lnTo>
                  <a:pt x="25447" y="475"/>
                </a:lnTo>
                <a:lnTo>
                  <a:pt x="25447" y="473"/>
                </a:lnTo>
                <a:lnTo>
                  <a:pt x="25445" y="471"/>
                </a:lnTo>
                <a:lnTo>
                  <a:pt x="25445" y="471"/>
                </a:lnTo>
                <a:lnTo>
                  <a:pt x="25425" y="394"/>
                </a:lnTo>
                <a:lnTo>
                  <a:pt x="25425" y="394"/>
                </a:lnTo>
                <a:lnTo>
                  <a:pt x="25420" y="366"/>
                </a:lnTo>
                <a:lnTo>
                  <a:pt x="25414" y="339"/>
                </a:lnTo>
                <a:lnTo>
                  <a:pt x="25411" y="312"/>
                </a:lnTo>
                <a:lnTo>
                  <a:pt x="25408" y="284"/>
                </a:lnTo>
                <a:lnTo>
                  <a:pt x="25408" y="257"/>
                </a:lnTo>
                <a:lnTo>
                  <a:pt x="25409" y="230"/>
                </a:lnTo>
                <a:lnTo>
                  <a:pt x="25413" y="203"/>
                </a:lnTo>
                <a:lnTo>
                  <a:pt x="25419" y="175"/>
                </a:lnTo>
                <a:lnTo>
                  <a:pt x="25419" y="175"/>
                </a:lnTo>
                <a:lnTo>
                  <a:pt x="25401" y="225"/>
                </a:lnTo>
                <a:lnTo>
                  <a:pt x="25385" y="274"/>
                </a:lnTo>
                <a:lnTo>
                  <a:pt x="25369" y="324"/>
                </a:lnTo>
                <a:lnTo>
                  <a:pt x="25363" y="348"/>
                </a:lnTo>
                <a:lnTo>
                  <a:pt x="25358" y="373"/>
                </a:lnTo>
                <a:lnTo>
                  <a:pt x="25354" y="398"/>
                </a:lnTo>
                <a:lnTo>
                  <a:pt x="25350" y="423"/>
                </a:lnTo>
                <a:lnTo>
                  <a:pt x="25348" y="448"/>
                </a:lnTo>
                <a:lnTo>
                  <a:pt x="25348" y="473"/>
                </a:lnTo>
                <a:lnTo>
                  <a:pt x="25349" y="499"/>
                </a:lnTo>
                <a:lnTo>
                  <a:pt x="25351" y="524"/>
                </a:lnTo>
                <a:lnTo>
                  <a:pt x="25355" y="550"/>
                </a:lnTo>
                <a:lnTo>
                  <a:pt x="25362" y="575"/>
                </a:lnTo>
                <a:lnTo>
                  <a:pt x="25362" y="575"/>
                </a:lnTo>
                <a:lnTo>
                  <a:pt x="25362" y="575"/>
                </a:lnTo>
                <a:lnTo>
                  <a:pt x="25355" y="575"/>
                </a:lnTo>
                <a:lnTo>
                  <a:pt x="25355" y="575"/>
                </a:lnTo>
                <a:lnTo>
                  <a:pt x="25344" y="538"/>
                </a:lnTo>
                <a:lnTo>
                  <a:pt x="25332" y="500"/>
                </a:lnTo>
                <a:lnTo>
                  <a:pt x="25332" y="500"/>
                </a:lnTo>
                <a:lnTo>
                  <a:pt x="25329" y="487"/>
                </a:lnTo>
                <a:lnTo>
                  <a:pt x="25328" y="481"/>
                </a:lnTo>
                <a:lnTo>
                  <a:pt x="25326" y="475"/>
                </a:lnTo>
                <a:lnTo>
                  <a:pt x="25326" y="475"/>
                </a:lnTo>
                <a:lnTo>
                  <a:pt x="25326" y="473"/>
                </a:lnTo>
                <a:lnTo>
                  <a:pt x="25324" y="471"/>
                </a:lnTo>
                <a:lnTo>
                  <a:pt x="25323" y="467"/>
                </a:lnTo>
                <a:lnTo>
                  <a:pt x="25322" y="465"/>
                </a:lnTo>
                <a:lnTo>
                  <a:pt x="25322" y="465"/>
                </a:lnTo>
                <a:lnTo>
                  <a:pt x="25304" y="392"/>
                </a:lnTo>
                <a:lnTo>
                  <a:pt x="25297" y="357"/>
                </a:lnTo>
                <a:lnTo>
                  <a:pt x="25291" y="320"/>
                </a:lnTo>
                <a:lnTo>
                  <a:pt x="25288" y="284"/>
                </a:lnTo>
                <a:lnTo>
                  <a:pt x="25287" y="267"/>
                </a:lnTo>
                <a:lnTo>
                  <a:pt x="25287" y="248"/>
                </a:lnTo>
                <a:lnTo>
                  <a:pt x="25288" y="230"/>
                </a:lnTo>
                <a:lnTo>
                  <a:pt x="25291" y="212"/>
                </a:lnTo>
                <a:lnTo>
                  <a:pt x="25294" y="193"/>
                </a:lnTo>
                <a:lnTo>
                  <a:pt x="25298" y="175"/>
                </a:lnTo>
                <a:lnTo>
                  <a:pt x="25298" y="175"/>
                </a:lnTo>
                <a:lnTo>
                  <a:pt x="25281" y="223"/>
                </a:lnTo>
                <a:lnTo>
                  <a:pt x="25265" y="270"/>
                </a:lnTo>
                <a:lnTo>
                  <a:pt x="25251" y="316"/>
                </a:lnTo>
                <a:lnTo>
                  <a:pt x="25245" y="340"/>
                </a:lnTo>
                <a:lnTo>
                  <a:pt x="25239" y="364"/>
                </a:lnTo>
                <a:lnTo>
                  <a:pt x="25239" y="364"/>
                </a:lnTo>
                <a:lnTo>
                  <a:pt x="25208" y="251"/>
                </a:lnTo>
                <a:lnTo>
                  <a:pt x="25208" y="251"/>
                </a:lnTo>
                <a:lnTo>
                  <a:pt x="25209" y="271"/>
                </a:lnTo>
                <a:lnTo>
                  <a:pt x="25210" y="292"/>
                </a:lnTo>
                <a:lnTo>
                  <a:pt x="25209" y="312"/>
                </a:lnTo>
                <a:lnTo>
                  <a:pt x="25208" y="332"/>
                </a:lnTo>
                <a:lnTo>
                  <a:pt x="25203" y="372"/>
                </a:lnTo>
                <a:lnTo>
                  <a:pt x="25196" y="411"/>
                </a:lnTo>
                <a:lnTo>
                  <a:pt x="25196" y="411"/>
                </a:lnTo>
                <a:lnTo>
                  <a:pt x="25189" y="377"/>
                </a:lnTo>
                <a:lnTo>
                  <a:pt x="25182" y="341"/>
                </a:lnTo>
                <a:lnTo>
                  <a:pt x="25177" y="306"/>
                </a:lnTo>
                <a:lnTo>
                  <a:pt x="25173" y="271"/>
                </a:lnTo>
                <a:lnTo>
                  <a:pt x="25172" y="236"/>
                </a:lnTo>
                <a:lnTo>
                  <a:pt x="25172" y="202"/>
                </a:lnTo>
                <a:lnTo>
                  <a:pt x="25175" y="184"/>
                </a:lnTo>
                <a:lnTo>
                  <a:pt x="25176" y="166"/>
                </a:lnTo>
                <a:lnTo>
                  <a:pt x="25179" y="148"/>
                </a:lnTo>
                <a:lnTo>
                  <a:pt x="25183" y="130"/>
                </a:lnTo>
                <a:lnTo>
                  <a:pt x="25183" y="130"/>
                </a:lnTo>
                <a:lnTo>
                  <a:pt x="25164" y="190"/>
                </a:lnTo>
                <a:lnTo>
                  <a:pt x="25146" y="249"/>
                </a:lnTo>
                <a:lnTo>
                  <a:pt x="25139" y="280"/>
                </a:lnTo>
                <a:lnTo>
                  <a:pt x="25132" y="309"/>
                </a:lnTo>
                <a:lnTo>
                  <a:pt x="25125" y="339"/>
                </a:lnTo>
                <a:lnTo>
                  <a:pt x="25120" y="369"/>
                </a:lnTo>
                <a:lnTo>
                  <a:pt x="25120" y="369"/>
                </a:lnTo>
                <a:lnTo>
                  <a:pt x="25087" y="251"/>
                </a:lnTo>
                <a:lnTo>
                  <a:pt x="25087" y="251"/>
                </a:lnTo>
                <a:lnTo>
                  <a:pt x="25088" y="269"/>
                </a:lnTo>
                <a:lnTo>
                  <a:pt x="25089" y="287"/>
                </a:lnTo>
                <a:lnTo>
                  <a:pt x="25088" y="321"/>
                </a:lnTo>
                <a:lnTo>
                  <a:pt x="25085" y="357"/>
                </a:lnTo>
                <a:lnTo>
                  <a:pt x="25079" y="391"/>
                </a:lnTo>
                <a:lnTo>
                  <a:pt x="25073" y="426"/>
                </a:lnTo>
                <a:lnTo>
                  <a:pt x="25064" y="461"/>
                </a:lnTo>
                <a:lnTo>
                  <a:pt x="25047" y="531"/>
                </a:lnTo>
                <a:lnTo>
                  <a:pt x="25047" y="531"/>
                </a:lnTo>
                <a:lnTo>
                  <a:pt x="25037" y="491"/>
                </a:lnTo>
                <a:lnTo>
                  <a:pt x="25025" y="450"/>
                </a:lnTo>
                <a:lnTo>
                  <a:pt x="25025" y="450"/>
                </a:lnTo>
                <a:lnTo>
                  <a:pt x="25022" y="436"/>
                </a:lnTo>
                <a:lnTo>
                  <a:pt x="25020" y="429"/>
                </a:lnTo>
                <a:lnTo>
                  <a:pt x="25020" y="423"/>
                </a:lnTo>
                <a:lnTo>
                  <a:pt x="25020" y="423"/>
                </a:lnTo>
                <a:lnTo>
                  <a:pt x="25019" y="420"/>
                </a:lnTo>
                <a:lnTo>
                  <a:pt x="25019" y="420"/>
                </a:lnTo>
                <a:lnTo>
                  <a:pt x="25019" y="415"/>
                </a:lnTo>
                <a:lnTo>
                  <a:pt x="25019" y="415"/>
                </a:lnTo>
                <a:lnTo>
                  <a:pt x="24991" y="298"/>
                </a:lnTo>
                <a:lnTo>
                  <a:pt x="24991" y="298"/>
                </a:lnTo>
                <a:lnTo>
                  <a:pt x="24987" y="273"/>
                </a:lnTo>
                <a:lnTo>
                  <a:pt x="24984" y="247"/>
                </a:lnTo>
                <a:lnTo>
                  <a:pt x="24981" y="220"/>
                </a:lnTo>
                <a:lnTo>
                  <a:pt x="24980" y="196"/>
                </a:lnTo>
                <a:lnTo>
                  <a:pt x="24981" y="170"/>
                </a:lnTo>
                <a:lnTo>
                  <a:pt x="24983" y="143"/>
                </a:lnTo>
                <a:lnTo>
                  <a:pt x="24986" y="119"/>
                </a:lnTo>
                <a:lnTo>
                  <a:pt x="24992" y="92"/>
                </a:lnTo>
                <a:lnTo>
                  <a:pt x="24992" y="92"/>
                </a:lnTo>
                <a:lnTo>
                  <a:pt x="24974" y="146"/>
                </a:lnTo>
                <a:lnTo>
                  <a:pt x="24958" y="200"/>
                </a:lnTo>
                <a:lnTo>
                  <a:pt x="24942" y="254"/>
                </a:lnTo>
                <a:lnTo>
                  <a:pt x="24936" y="281"/>
                </a:lnTo>
                <a:lnTo>
                  <a:pt x="24930" y="308"/>
                </a:lnTo>
                <a:lnTo>
                  <a:pt x="24927" y="335"/>
                </a:lnTo>
                <a:lnTo>
                  <a:pt x="24923" y="363"/>
                </a:lnTo>
                <a:lnTo>
                  <a:pt x="24921" y="390"/>
                </a:lnTo>
                <a:lnTo>
                  <a:pt x="24920" y="418"/>
                </a:lnTo>
                <a:lnTo>
                  <a:pt x="24921" y="446"/>
                </a:lnTo>
                <a:lnTo>
                  <a:pt x="24923" y="473"/>
                </a:lnTo>
                <a:lnTo>
                  <a:pt x="24927" y="501"/>
                </a:lnTo>
                <a:lnTo>
                  <a:pt x="24933" y="530"/>
                </a:lnTo>
                <a:lnTo>
                  <a:pt x="24933" y="530"/>
                </a:lnTo>
                <a:lnTo>
                  <a:pt x="24929" y="546"/>
                </a:lnTo>
                <a:lnTo>
                  <a:pt x="24929" y="546"/>
                </a:lnTo>
                <a:lnTo>
                  <a:pt x="24924" y="523"/>
                </a:lnTo>
                <a:lnTo>
                  <a:pt x="24918" y="499"/>
                </a:lnTo>
                <a:lnTo>
                  <a:pt x="24913" y="474"/>
                </a:lnTo>
                <a:lnTo>
                  <a:pt x="24905" y="450"/>
                </a:lnTo>
                <a:lnTo>
                  <a:pt x="24905" y="450"/>
                </a:lnTo>
                <a:lnTo>
                  <a:pt x="24901" y="436"/>
                </a:lnTo>
                <a:lnTo>
                  <a:pt x="24900" y="429"/>
                </a:lnTo>
                <a:lnTo>
                  <a:pt x="24900" y="423"/>
                </a:lnTo>
                <a:lnTo>
                  <a:pt x="24900" y="423"/>
                </a:lnTo>
                <a:lnTo>
                  <a:pt x="24898" y="420"/>
                </a:lnTo>
                <a:lnTo>
                  <a:pt x="24897" y="417"/>
                </a:lnTo>
                <a:lnTo>
                  <a:pt x="24895" y="415"/>
                </a:lnTo>
                <a:lnTo>
                  <a:pt x="24895" y="411"/>
                </a:lnTo>
                <a:lnTo>
                  <a:pt x="24895" y="411"/>
                </a:lnTo>
                <a:lnTo>
                  <a:pt x="24877" y="332"/>
                </a:lnTo>
                <a:lnTo>
                  <a:pt x="24870" y="292"/>
                </a:lnTo>
                <a:lnTo>
                  <a:pt x="24864" y="252"/>
                </a:lnTo>
                <a:lnTo>
                  <a:pt x="24860" y="212"/>
                </a:lnTo>
                <a:lnTo>
                  <a:pt x="24860" y="192"/>
                </a:lnTo>
                <a:lnTo>
                  <a:pt x="24860" y="172"/>
                </a:lnTo>
                <a:lnTo>
                  <a:pt x="24862" y="152"/>
                </a:lnTo>
                <a:lnTo>
                  <a:pt x="24864" y="133"/>
                </a:lnTo>
                <a:lnTo>
                  <a:pt x="24866" y="113"/>
                </a:lnTo>
                <a:lnTo>
                  <a:pt x="24871" y="92"/>
                </a:lnTo>
                <a:lnTo>
                  <a:pt x="24871" y="92"/>
                </a:lnTo>
                <a:lnTo>
                  <a:pt x="24854" y="145"/>
                </a:lnTo>
                <a:lnTo>
                  <a:pt x="24838" y="196"/>
                </a:lnTo>
                <a:lnTo>
                  <a:pt x="24824" y="248"/>
                </a:lnTo>
                <a:lnTo>
                  <a:pt x="24818" y="274"/>
                </a:lnTo>
                <a:lnTo>
                  <a:pt x="24812" y="300"/>
                </a:lnTo>
                <a:lnTo>
                  <a:pt x="24812" y="300"/>
                </a:lnTo>
                <a:lnTo>
                  <a:pt x="24781" y="175"/>
                </a:lnTo>
                <a:lnTo>
                  <a:pt x="24781" y="175"/>
                </a:lnTo>
                <a:lnTo>
                  <a:pt x="24782" y="205"/>
                </a:lnTo>
                <a:lnTo>
                  <a:pt x="24782" y="234"/>
                </a:lnTo>
                <a:lnTo>
                  <a:pt x="24781" y="262"/>
                </a:lnTo>
                <a:lnTo>
                  <a:pt x="24777" y="290"/>
                </a:lnTo>
                <a:lnTo>
                  <a:pt x="24774" y="319"/>
                </a:lnTo>
                <a:lnTo>
                  <a:pt x="24769" y="347"/>
                </a:lnTo>
                <a:lnTo>
                  <a:pt x="24758" y="404"/>
                </a:lnTo>
                <a:lnTo>
                  <a:pt x="24758" y="404"/>
                </a:lnTo>
                <a:lnTo>
                  <a:pt x="24757" y="401"/>
                </a:lnTo>
                <a:lnTo>
                  <a:pt x="24757" y="401"/>
                </a:lnTo>
                <a:lnTo>
                  <a:pt x="24739" y="309"/>
                </a:lnTo>
                <a:lnTo>
                  <a:pt x="24732" y="263"/>
                </a:lnTo>
                <a:lnTo>
                  <a:pt x="24726" y="218"/>
                </a:lnTo>
                <a:lnTo>
                  <a:pt x="24723" y="172"/>
                </a:lnTo>
                <a:lnTo>
                  <a:pt x="24723" y="149"/>
                </a:lnTo>
                <a:lnTo>
                  <a:pt x="24723" y="126"/>
                </a:lnTo>
                <a:lnTo>
                  <a:pt x="24724" y="103"/>
                </a:lnTo>
                <a:lnTo>
                  <a:pt x="24726" y="81"/>
                </a:lnTo>
                <a:lnTo>
                  <a:pt x="24729" y="57"/>
                </a:lnTo>
                <a:lnTo>
                  <a:pt x="24733" y="34"/>
                </a:lnTo>
                <a:lnTo>
                  <a:pt x="24733" y="34"/>
                </a:lnTo>
                <a:lnTo>
                  <a:pt x="24718" y="88"/>
                </a:lnTo>
                <a:lnTo>
                  <a:pt x="24704" y="142"/>
                </a:lnTo>
                <a:lnTo>
                  <a:pt x="24690" y="196"/>
                </a:lnTo>
                <a:lnTo>
                  <a:pt x="24679" y="250"/>
                </a:lnTo>
                <a:lnTo>
                  <a:pt x="24679" y="250"/>
                </a:lnTo>
                <a:lnTo>
                  <a:pt x="24660" y="175"/>
                </a:lnTo>
                <a:lnTo>
                  <a:pt x="24660" y="175"/>
                </a:lnTo>
                <a:lnTo>
                  <a:pt x="24661" y="199"/>
                </a:lnTo>
                <a:lnTo>
                  <a:pt x="24662" y="222"/>
                </a:lnTo>
                <a:lnTo>
                  <a:pt x="24661" y="244"/>
                </a:lnTo>
                <a:lnTo>
                  <a:pt x="24660" y="268"/>
                </a:lnTo>
                <a:lnTo>
                  <a:pt x="24658" y="290"/>
                </a:lnTo>
                <a:lnTo>
                  <a:pt x="24654" y="313"/>
                </a:lnTo>
                <a:lnTo>
                  <a:pt x="24647" y="359"/>
                </a:lnTo>
                <a:lnTo>
                  <a:pt x="24637" y="404"/>
                </a:lnTo>
                <a:lnTo>
                  <a:pt x="24627" y="449"/>
                </a:lnTo>
                <a:lnTo>
                  <a:pt x="24617" y="495"/>
                </a:lnTo>
                <a:lnTo>
                  <a:pt x="24608" y="542"/>
                </a:lnTo>
                <a:lnTo>
                  <a:pt x="24608" y="542"/>
                </a:lnTo>
                <a:lnTo>
                  <a:pt x="24607" y="545"/>
                </a:lnTo>
                <a:lnTo>
                  <a:pt x="24607" y="545"/>
                </a:lnTo>
                <a:lnTo>
                  <a:pt x="24602" y="509"/>
                </a:lnTo>
                <a:lnTo>
                  <a:pt x="24595" y="471"/>
                </a:lnTo>
                <a:lnTo>
                  <a:pt x="24586" y="433"/>
                </a:lnTo>
                <a:lnTo>
                  <a:pt x="24576" y="396"/>
                </a:lnTo>
                <a:lnTo>
                  <a:pt x="24576" y="396"/>
                </a:lnTo>
                <a:lnTo>
                  <a:pt x="24576" y="395"/>
                </a:lnTo>
                <a:lnTo>
                  <a:pt x="24576" y="395"/>
                </a:lnTo>
                <a:lnTo>
                  <a:pt x="24571" y="367"/>
                </a:lnTo>
                <a:lnTo>
                  <a:pt x="24571" y="367"/>
                </a:lnTo>
                <a:lnTo>
                  <a:pt x="24571" y="365"/>
                </a:lnTo>
                <a:lnTo>
                  <a:pt x="24571" y="365"/>
                </a:lnTo>
                <a:lnTo>
                  <a:pt x="24570" y="362"/>
                </a:lnTo>
                <a:lnTo>
                  <a:pt x="24570" y="362"/>
                </a:lnTo>
                <a:lnTo>
                  <a:pt x="24570" y="360"/>
                </a:lnTo>
                <a:lnTo>
                  <a:pt x="24570" y="360"/>
                </a:lnTo>
                <a:lnTo>
                  <a:pt x="24570" y="348"/>
                </a:lnTo>
                <a:lnTo>
                  <a:pt x="24570" y="348"/>
                </a:lnTo>
                <a:lnTo>
                  <a:pt x="24539" y="204"/>
                </a:lnTo>
                <a:lnTo>
                  <a:pt x="24539" y="204"/>
                </a:lnTo>
                <a:lnTo>
                  <a:pt x="24535" y="179"/>
                </a:lnTo>
                <a:lnTo>
                  <a:pt x="24533" y="153"/>
                </a:lnTo>
                <a:lnTo>
                  <a:pt x="24532" y="128"/>
                </a:lnTo>
                <a:lnTo>
                  <a:pt x="24531" y="102"/>
                </a:lnTo>
                <a:lnTo>
                  <a:pt x="24532" y="77"/>
                </a:lnTo>
                <a:lnTo>
                  <a:pt x="24534" y="51"/>
                </a:lnTo>
                <a:lnTo>
                  <a:pt x="24538" y="25"/>
                </a:lnTo>
                <a:lnTo>
                  <a:pt x="24543" y="0"/>
                </a:lnTo>
                <a:lnTo>
                  <a:pt x="24543" y="0"/>
                </a:lnTo>
                <a:lnTo>
                  <a:pt x="24525" y="59"/>
                </a:lnTo>
                <a:lnTo>
                  <a:pt x="24508" y="117"/>
                </a:lnTo>
                <a:lnTo>
                  <a:pt x="24494" y="177"/>
                </a:lnTo>
                <a:lnTo>
                  <a:pt x="24487" y="207"/>
                </a:lnTo>
                <a:lnTo>
                  <a:pt x="24482" y="237"/>
                </a:lnTo>
                <a:lnTo>
                  <a:pt x="24477" y="267"/>
                </a:lnTo>
                <a:lnTo>
                  <a:pt x="24474" y="296"/>
                </a:lnTo>
                <a:lnTo>
                  <a:pt x="24471" y="327"/>
                </a:lnTo>
                <a:lnTo>
                  <a:pt x="24471" y="357"/>
                </a:lnTo>
                <a:lnTo>
                  <a:pt x="24471" y="388"/>
                </a:lnTo>
                <a:lnTo>
                  <a:pt x="24474" y="417"/>
                </a:lnTo>
                <a:lnTo>
                  <a:pt x="24477" y="448"/>
                </a:lnTo>
                <a:lnTo>
                  <a:pt x="24483" y="479"/>
                </a:lnTo>
                <a:lnTo>
                  <a:pt x="24483" y="479"/>
                </a:lnTo>
                <a:lnTo>
                  <a:pt x="24480" y="498"/>
                </a:lnTo>
                <a:lnTo>
                  <a:pt x="24480" y="498"/>
                </a:lnTo>
                <a:lnTo>
                  <a:pt x="24475" y="472"/>
                </a:lnTo>
                <a:lnTo>
                  <a:pt x="24469" y="447"/>
                </a:lnTo>
                <a:lnTo>
                  <a:pt x="24463" y="421"/>
                </a:lnTo>
                <a:lnTo>
                  <a:pt x="24456" y="396"/>
                </a:lnTo>
                <a:lnTo>
                  <a:pt x="24456" y="396"/>
                </a:lnTo>
                <a:lnTo>
                  <a:pt x="24452" y="380"/>
                </a:lnTo>
                <a:lnTo>
                  <a:pt x="24451" y="372"/>
                </a:lnTo>
                <a:lnTo>
                  <a:pt x="24450" y="365"/>
                </a:lnTo>
                <a:lnTo>
                  <a:pt x="24450" y="365"/>
                </a:lnTo>
                <a:lnTo>
                  <a:pt x="24450" y="362"/>
                </a:lnTo>
                <a:lnTo>
                  <a:pt x="24448" y="358"/>
                </a:lnTo>
                <a:lnTo>
                  <a:pt x="24446" y="356"/>
                </a:lnTo>
                <a:lnTo>
                  <a:pt x="24445" y="352"/>
                </a:lnTo>
                <a:lnTo>
                  <a:pt x="24445" y="352"/>
                </a:lnTo>
                <a:lnTo>
                  <a:pt x="24428" y="264"/>
                </a:lnTo>
                <a:lnTo>
                  <a:pt x="24420" y="220"/>
                </a:lnTo>
                <a:lnTo>
                  <a:pt x="24414" y="177"/>
                </a:lnTo>
                <a:lnTo>
                  <a:pt x="24411" y="132"/>
                </a:lnTo>
                <a:lnTo>
                  <a:pt x="24411" y="110"/>
                </a:lnTo>
                <a:lnTo>
                  <a:pt x="24411" y="88"/>
                </a:lnTo>
                <a:lnTo>
                  <a:pt x="24412" y="66"/>
                </a:lnTo>
                <a:lnTo>
                  <a:pt x="24414" y="44"/>
                </a:lnTo>
                <a:lnTo>
                  <a:pt x="24417" y="21"/>
                </a:lnTo>
                <a:lnTo>
                  <a:pt x="24422" y="0"/>
                </a:lnTo>
                <a:lnTo>
                  <a:pt x="24422" y="0"/>
                </a:lnTo>
                <a:lnTo>
                  <a:pt x="24405" y="57"/>
                </a:lnTo>
                <a:lnTo>
                  <a:pt x="24388" y="114"/>
                </a:lnTo>
                <a:lnTo>
                  <a:pt x="24374" y="172"/>
                </a:lnTo>
                <a:lnTo>
                  <a:pt x="24368" y="200"/>
                </a:lnTo>
                <a:lnTo>
                  <a:pt x="24362" y="230"/>
                </a:lnTo>
                <a:lnTo>
                  <a:pt x="24362" y="230"/>
                </a:lnTo>
                <a:lnTo>
                  <a:pt x="24331" y="92"/>
                </a:lnTo>
                <a:lnTo>
                  <a:pt x="24331" y="92"/>
                </a:lnTo>
                <a:lnTo>
                  <a:pt x="24333" y="132"/>
                </a:lnTo>
                <a:lnTo>
                  <a:pt x="24333" y="171"/>
                </a:lnTo>
                <a:lnTo>
                  <a:pt x="24329" y="211"/>
                </a:lnTo>
                <a:lnTo>
                  <a:pt x="24324" y="250"/>
                </a:lnTo>
                <a:lnTo>
                  <a:pt x="24318" y="289"/>
                </a:lnTo>
                <a:lnTo>
                  <a:pt x="24311" y="328"/>
                </a:lnTo>
                <a:lnTo>
                  <a:pt x="24296" y="407"/>
                </a:lnTo>
                <a:lnTo>
                  <a:pt x="24296" y="407"/>
                </a:lnTo>
                <a:lnTo>
                  <a:pt x="24292" y="383"/>
                </a:lnTo>
                <a:lnTo>
                  <a:pt x="24289" y="359"/>
                </a:lnTo>
                <a:lnTo>
                  <a:pt x="24286" y="335"/>
                </a:lnTo>
                <a:lnTo>
                  <a:pt x="24286" y="312"/>
                </a:lnTo>
                <a:lnTo>
                  <a:pt x="24286" y="288"/>
                </a:lnTo>
                <a:lnTo>
                  <a:pt x="24288" y="264"/>
                </a:lnTo>
                <a:lnTo>
                  <a:pt x="24291" y="241"/>
                </a:lnTo>
                <a:lnTo>
                  <a:pt x="24297" y="217"/>
                </a:lnTo>
                <a:lnTo>
                  <a:pt x="24297" y="217"/>
                </a:lnTo>
                <a:lnTo>
                  <a:pt x="24278" y="271"/>
                </a:lnTo>
                <a:lnTo>
                  <a:pt x="24260" y="326"/>
                </a:lnTo>
                <a:lnTo>
                  <a:pt x="24260" y="326"/>
                </a:lnTo>
                <a:lnTo>
                  <a:pt x="24258" y="314"/>
                </a:lnTo>
                <a:lnTo>
                  <a:pt x="24258" y="314"/>
                </a:lnTo>
                <a:lnTo>
                  <a:pt x="24258" y="301"/>
                </a:lnTo>
                <a:lnTo>
                  <a:pt x="24258" y="301"/>
                </a:lnTo>
                <a:lnTo>
                  <a:pt x="24211" y="92"/>
                </a:lnTo>
                <a:lnTo>
                  <a:pt x="24211" y="92"/>
                </a:lnTo>
                <a:lnTo>
                  <a:pt x="24212" y="117"/>
                </a:lnTo>
                <a:lnTo>
                  <a:pt x="24213" y="142"/>
                </a:lnTo>
                <a:lnTo>
                  <a:pt x="24212" y="168"/>
                </a:lnTo>
                <a:lnTo>
                  <a:pt x="24211" y="193"/>
                </a:lnTo>
                <a:lnTo>
                  <a:pt x="24208" y="218"/>
                </a:lnTo>
                <a:lnTo>
                  <a:pt x="24205" y="243"/>
                </a:lnTo>
                <a:lnTo>
                  <a:pt x="24197" y="294"/>
                </a:lnTo>
                <a:lnTo>
                  <a:pt x="24188" y="344"/>
                </a:lnTo>
                <a:lnTo>
                  <a:pt x="24178" y="395"/>
                </a:lnTo>
                <a:lnTo>
                  <a:pt x="24168" y="445"/>
                </a:lnTo>
                <a:lnTo>
                  <a:pt x="24158" y="495"/>
                </a:lnTo>
                <a:lnTo>
                  <a:pt x="24158" y="495"/>
                </a:lnTo>
                <a:lnTo>
                  <a:pt x="24152" y="541"/>
                </a:lnTo>
                <a:lnTo>
                  <a:pt x="24152" y="541"/>
                </a:lnTo>
                <a:lnTo>
                  <a:pt x="24149" y="527"/>
                </a:lnTo>
                <a:lnTo>
                  <a:pt x="24149" y="527"/>
                </a:lnTo>
                <a:lnTo>
                  <a:pt x="24150" y="504"/>
                </a:lnTo>
                <a:lnTo>
                  <a:pt x="24150" y="480"/>
                </a:lnTo>
                <a:lnTo>
                  <a:pt x="24149" y="455"/>
                </a:lnTo>
                <a:lnTo>
                  <a:pt x="24146" y="431"/>
                </a:lnTo>
                <a:lnTo>
                  <a:pt x="24144" y="408"/>
                </a:lnTo>
                <a:lnTo>
                  <a:pt x="24142" y="383"/>
                </a:lnTo>
                <a:lnTo>
                  <a:pt x="24133" y="334"/>
                </a:lnTo>
                <a:lnTo>
                  <a:pt x="24133" y="334"/>
                </a:lnTo>
                <a:lnTo>
                  <a:pt x="24133" y="321"/>
                </a:lnTo>
                <a:lnTo>
                  <a:pt x="24133" y="321"/>
                </a:lnTo>
                <a:lnTo>
                  <a:pt x="24104" y="181"/>
                </a:lnTo>
                <a:lnTo>
                  <a:pt x="24104" y="181"/>
                </a:lnTo>
                <a:lnTo>
                  <a:pt x="24105" y="175"/>
                </a:lnTo>
                <a:lnTo>
                  <a:pt x="24105" y="175"/>
                </a:lnTo>
                <a:lnTo>
                  <a:pt x="24104" y="180"/>
                </a:lnTo>
                <a:lnTo>
                  <a:pt x="24104" y="180"/>
                </a:lnTo>
                <a:lnTo>
                  <a:pt x="24086" y="95"/>
                </a:lnTo>
                <a:lnTo>
                  <a:pt x="24086" y="95"/>
                </a:lnTo>
                <a:lnTo>
                  <a:pt x="24087" y="132"/>
                </a:lnTo>
                <a:lnTo>
                  <a:pt x="24087" y="168"/>
                </a:lnTo>
                <a:lnTo>
                  <a:pt x="24086" y="204"/>
                </a:lnTo>
                <a:lnTo>
                  <a:pt x="24082" y="241"/>
                </a:lnTo>
                <a:lnTo>
                  <a:pt x="24082" y="241"/>
                </a:lnTo>
                <a:lnTo>
                  <a:pt x="24071" y="274"/>
                </a:lnTo>
                <a:lnTo>
                  <a:pt x="24061" y="308"/>
                </a:lnTo>
                <a:lnTo>
                  <a:pt x="24052" y="341"/>
                </a:lnTo>
                <a:lnTo>
                  <a:pt x="24044" y="376"/>
                </a:lnTo>
                <a:lnTo>
                  <a:pt x="24039" y="410"/>
                </a:lnTo>
                <a:lnTo>
                  <a:pt x="24035" y="445"/>
                </a:lnTo>
                <a:lnTo>
                  <a:pt x="24034" y="479"/>
                </a:lnTo>
                <a:lnTo>
                  <a:pt x="24035" y="497"/>
                </a:lnTo>
                <a:lnTo>
                  <a:pt x="24036" y="513"/>
                </a:lnTo>
                <a:lnTo>
                  <a:pt x="24036" y="513"/>
                </a:lnTo>
                <a:lnTo>
                  <a:pt x="24034" y="530"/>
                </a:lnTo>
                <a:lnTo>
                  <a:pt x="24034" y="530"/>
                </a:lnTo>
                <a:lnTo>
                  <a:pt x="24033" y="541"/>
                </a:lnTo>
                <a:lnTo>
                  <a:pt x="24033" y="541"/>
                </a:lnTo>
                <a:lnTo>
                  <a:pt x="24025" y="520"/>
                </a:lnTo>
                <a:lnTo>
                  <a:pt x="24018" y="500"/>
                </a:lnTo>
                <a:lnTo>
                  <a:pt x="24018" y="500"/>
                </a:lnTo>
                <a:lnTo>
                  <a:pt x="24015" y="487"/>
                </a:lnTo>
                <a:lnTo>
                  <a:pt x="24014" y="481"/>
                </a:lnTo>
                <a:lnTo>
                  <a:pt x="24014" y="475"/>
                </a:lnTo>
                <a:lnTo>
                  <a:pt x="24014" y="475"/>
                </a:lnTo>
                <a:lnTo>
                  <a:pt x="24012" y="473"/>
                </a:lnTo>
                <a:lnTo>
                  <a:pt x="24011" y="471"/>
                </a:lnTo>
                <a:lnTo>
                  <a:pt x="24009" y="467"/>
                </a:lnTo>
                <a:lnTo>
                  <a:pt x="24009" y="465"/>
                </a:lnTo>
                <a:lnTo>
                  <a:pt x="24009" y="465"/>
                </a:lnTo>
                <a:lnTo>
                  <a:pt x="23991" y="392"/>
                </a:lnTo>
                <a:lnTo>
                  <a:pt x="23984" y="357"/>
                </a:lnTo>
                <a:lnTo>
                  <a:pt x="23978" y="320"/>
                </a:lnTo>
                <a:lnTo>
                  <a:pt x="23975" y="284"/>
                </a:lnTo>
                <a:lnTo>
                  <a:pt x="23975" y="267"/>
                </a:lnTo>
                <a:lnTo>
                  <a:pt x="23975" y="248"/>
                </a:lnTo>
                <a:lnTo>
                  <a:pt x="23976" y="230"/>
                </a:lnTo>
                <a:lnTo>
                  <a:pt x="23977" y="212"/>
                </a:lnTo>
                <a:lnTo>
                  <a:pt x="23980" y="193"/>
                </a:lnTo>
                <a:lnTo>
                  <a:pt x="23985" y="175"/>
                </a:lnTo>
                <a:lnTo>
                  <a:pt x="23985" y="175"/>
                </a:lnTo>
                <a:lnTo>
                  <a:pt x="23963" y="236"/>
                </a:lnTo>
                <a:lnTo>
                  <a:pt x="23953" y="267"/>
                </a:lnTo>
                <a:lnTo>
                  <a:pt x="23944" y="296"/>
                </a:lnTo>
                <a:lnTo>
                  <a:pt x="23944" y="296"/>
                </a:lnTo>
                <a:lnTo>
                  <a:pt x="23941" y="288"/>
                </a:lnTo>
                <a:lnTo>
                  <a:pt x="23941" y="288"/>
                </a:lnTo>
                <a:lnTo>
                  <a:pt x="23941" y="276"/>
                </a:lnTo>
                <a:lnTo>
                  <a:pt x="23941" y="276"/>
                </a:lnTo>
                <a:lnTo>
                  <a:pt x="23895" y="58"/>
                </a:lnTo>
                <a:lnTo>
                  <a:pt x="23895" y="58"/>
                </a:lnTo>
                <a:lnTo>
                  <a:pt x="23896" y="82"/>
                </a:lnTo>
                <a:lnTo>
                  <a:pt x="23896" y="104"/>
                </a:lnTo>
                <a:lnTo>
                  <a:pt x="23896" y="128"/>
                </a:lnTo>
                <a:lnTo>
                  <a:pt x="23895" y="152"/>
                </a:lnTo>
                <a:lnTo>
                  <a:pt x="23891" y="198"/>
                </a:lnTo>
                <a:lnTo>
                  <a:pt x="23886" y="244"/>
                </a:lnTo>
                <a:lnTo>
                  <a:pt x="23877" y="290"/>
                </a:lnTo>
                <a:lnTo>
                  <a:pt x="23869" y="337"/>
                </a:lnTo>
                <a:lnTo>
                  <a:pt x="23851" y="429"/>
                </a:lnTo>
                <a:lnTo>
                  <a:pt x="23851" y="429"/>
                </a:lnTo>
                <a:lnTo>
                  <a:pt x="23846" y="403"/>
                </a:lnTo>
                <a:lnTo>
                  <a:pt x="23842" y="376"/>
                </a:lnTo>
                <a:lnTo>
                  <a:pt x="23838" y="350"/>
                </a:lnTo>
                <a:lnTo>
                  <a:pt x="23837" y="324"/>
                </a:lnTo>
                <a:lnTo>
                  <a:pt x="23837" y="296"/>
                </a:lnTo>
                <a:lnTo>
                  <a:pt x="23838" y="270"/>
                </a:lnTo>
                <a:lnTo>
                  <a:pt x="23842" y="244"/>
                </a:lnTo>
                <a:lnTo>
                  <a:pt x="23848" y="217"/>
                </a:lnTo>
                <a:lnTo>
                  <a:pt x="23848" y="217"/>
                </a:lnTo>
                <a:lnTo>
                  <a:pt x="23822" y="292"/>
                </a:lnTo>
                <a:lnTo>
                  <a:pt x="23822" y="292"/>
                </a:lnTo>
                <a:lnTo>
                  <a:pt x="23822" y="288"/>
                </a:lnTo>
                <a:lnTo>
                  <a:pt x="23822" y="288"/>
                </a:lnTo>
                <a:lnTo>
                  <a:pt x="23822" y="276"/>
                </a:lnTo>
                <a:lnTo>
                  <a:pt x="23822" y="276"/>
                </a:lnTo>
                <a:lnTo>
                  <a:pt x="23774" y="58"/>
                </a:lnTo>
                <a:lnTo>
                  <a:pt x="23774" y="58"/>
                </a:lnTo>
                <a:lnTo>
                  <a:pt x="23775" y="84"/>
                </a:lnTo>
                <a:lnTo>
                  <a:pt x="23775" y="110"/>
                </a:lnTo>
                <a:lnTo>
                  <a:pt x="23775" y="138"/>
                </a:lnTo>
                <a:lnTo>
                  <a:pt x="23774" y="164"/>
                </a:lnTo>
                <a:lnTo>
                  <a:pt x="23772" y="190"/>
                </a:lnTo>
                <a:lnTo>
                  <a:pt x="23768" y="216"/>
                </a:lnTo>
                <a:lnTo>
                  <a:pt x="23761" y="268"/>
                </a:lnTo>
                <a:lnTo>
                  <a:pt x="23752" y="320"/>
                </a:lnTo>
                <a:lnTo>
                  <a:pt x="23741" y="372"/>
                </a:lnTo>
                <a:lnTo>
                  <a:pt x="23731" y="424"/>
                </a:lnTo>
                <a:lnTo>
                  <a:pt x="23722" y="477"/>
                </a:lnTo>
                <a:lnTo>
                  <a:pt x="23722" y="477"/>
                </a:lnTo>
                <a:lnTo>
                  <a:pt x="23718" y="501"/>
                </a:lnTo>
                <a:lnTo>
                  <a:pt x="23716" y="526"/>
                </a:lnTo>
                <a:lnTo>
                  <a:pt x="23712" y="575"/>
                </a:lnTo>
                <a:lnTo>
                  <a:pt x="23712" y="575"/>
                </a:lnTo>
                <a:lnTo>
                  <a:pt x="23703" y="538"/>
                </a:lnTo>
                <a:lnTo>
                  <a:pt x="23690" y="500"/>
                </a:lnTo>
                <a:lnTo>
                  <a:pt x="23690" y="500"/>
                </a:lnTo>
                <a:lnTo>
                  <a:pt x="23686" y="487"/>
                </a:lnTo>
                <a:lnTo>
                  <a:pt x="23685" y="481"/>
                </a:lnTo>
                <a:lnTo>
                  <a:pt x="23685" y="475"/>
                </a:lnTo>
                <a:lnTo>
                  <a:pt x="23685" y="475"/>
                </a:lnTo>
                <a:lnTo>
                  <a:pt x="23684" y="473"/>
                </a:lnTo>
                <a:lnTo>
                  <a:pt x="23683" y="471"/>
                </a:lnTo>
                <a:lnTo>
                  <a:pt x="23683" y="471"/>
                </a:lnTo>
                <a:lnTo>
                  <a:pt x="23663" y="394"/>
                </a:lnTo>
                <a:lnTo>
                  <a:pt x="23663" y="394"/>
                </a:lnTo>
                <a:lnTo>
                  <a:pt x="23657" y="366"/>
                </a:lnTo>
                <a:lnTo>
                  <a:pt x="23652" y="339"/>
                </a:lnTo>
                <a:lnTo>
                  <a:pt x="23648" y="312"/>
                </a:lnTo>
                <a:lnTo>
                  <a:pt x="23646" y="284"/>
                </a:lnTo>
                <a:lnTo>
                  <a:pt x="23645" y="257"/>
                </a:lnTo>
                <a:lnTo>
                  <a:pt x="23646" y="230"/>
                </a:lnTo>
                <a:lnTo>
                  <a:pt x="23650" y="203"/>
                </a:lnTo>
                <a:lnTo>
                  <a:pt x="23657" y="175"/>
                </a:lnTo>
                <a:lnTo>
                  <a:pt x="23657" y="175"/>
                </a:lnTo>
                <a:lnTo>
                  <a:pt x="23639" y="225"/>
                </a:lnTo>
                <a:lnTo>
                  <a:pt x="23621" y="274"/>
                </a:lnTo>
                <a:lnTo>
                  <a:pt x="23607" y="324"/>
                </a:lnTo>
                <a:lnTo>
                  <a:pt x="23601" y="348"/>
                </a:lnTo>
                <a:lnTo>
                  <a:pt x="23595" y="373"/>
                </a:lnTo>
                <a:lnTo>
                  <a:pt x="23590" y="398"/>
                </a:lnTo>
                <a:lnTo>
                  <a:pt x="23588" y="423"/>
                </a:lnTo>
                <a:lnTo>
                  <a:pt x="23586" y="448"/>
                </a:lnTo>
                <a:lnTo>
                  <a:pt x="23584" y="473"/>
                </a:lnTo>
                <a:lnTo>
                  <a:pt x="23586" y="499"/>
                </a:lnTo>
                <a:lnTo>
                  <a:pt x="23588" y="524"/>
                </a:lnTo>
                <a:lnTo>
                  <a:pt x="23593" y="550"/>
                </a:lnTo>
                <a:lnTo>
                  <a:pt x="23599" y="575"/>
                </a:lnTo>
                <a:lnTo>
                  <a:pt x="23599" y="575"/>
                </a:lnTo>
                <a:lnTo>
                  <a:pt x="23599" y="575"/>
                </a:lnTo>
                <a:lnTo>
                  <a:pt x="23591" y="575"/>
                </a:lnTo>
                <a:lnTo>
                  <a:pt x="23591" y="575"/>
                </a:lnTo>
                <a:lnTo>
                  <a:pt x="23582" y="538"/>
                </a:lnTo>
                <a:lnTo>
                  <a:pt x="23570" y="500"/>
                </a:lnTo>
                <a:lnTo>
                  <a:pt x="23570" y="500"/>
                </a:lnTo>
                <a:lnTo>
                  <a:pt x="23567" y="487"/>
                </a:lnTo>
                <a:lnTo>
                  <a:pt x="23565" y="481"/>
                </a:lnTo>
                <a:lnTo>
                  <a:pt x="23564" y="475"/>
                </a:lnTo>
                <a:lnTo>
                  <a:pt x="23564" y="475"/>
                </a:lnTo>
                <a:lnTo>
                  <a:pt x="23563" y="473"/>
                </a:lnTo>
                <a:lnTo>
                  <a:pt x="23562" y="471"/>
                </a:lnTo>
                <a:lnTo>
                  <a:pt x="23559" y="467"/>
                </a:lnTo>
                <a:lnTo>
                  <a:pt x="23559" y="465"/>
                </a:lnTo>
                <a:lnTo>
                  <a:pt x="23559" y="465"/>
                </a:lnTo>
                <a:lnTo>
                  <a:pt x="23542" y="392"/>
                </a:lnTo>
                <a:lnTo>
                  <a:pt x="23535" y="357"/>
                </a:lnTo>
                <a:lnTo>
                  <a:pt x="23529" y="320"/>
                </a:lnTo>
                <a:lnTo>
                  <a:pt x="23525" y="284"/>
                </a:lnTo>
                <a:lnTo>
                  <a:pt x="23525" y="267"/>
                </a:lnTo>
                <a:lnTo>
                  <a:pt x="23525" y="248"/>
                </a:lnTo>
                <a:lnTo>
                  <a:pt x="23526" y="230"/>
                </a:lnTo>
                <a:lnTo>
                  <a:pt x="23529" y="212"/>
                </a:lnTo>
                <a:lnTo>
                  <a:pt x="23531" y="193"/>
                </a:lnTo>
                <a:lnTo>
                  <a:pt x="23536" y="175"/>
                </a:lnTo>
                <a:lnTo>
                  <a:pt x="23536" y="175"/>
                </a:lnTo>
                <a:lnTo>
                  <a:pt x="23519" y="223"/>
                </a:lnTo>
                <a:lnTo>
                  <a:pt x="23503" y="270"/>
                </a:lnTo>
                <a:lnTo>
                  <a:pt x="23488" y="316"/>
                </a:lnTo>
                <a:lnTo>
                  <a:pt x="23482" y="340"/>
                </a:lnTo>
                <a:lnTo>
                  <a:pt x="23476" y="364"/>
                </a:lnTo>
                <a:lnTo>
                  <a:pt x="23476" y="364"/>
                </a:lnTo>
                <a:lnTo>
                  <a:pt x="23446" y="251"/>
                </a:lnTo>
                <a:lnTo>
                  <a:pt x="23446" y="251"/>
                </a:lnTo>
                <a:lnTo>
                  <a:pt x="23447" y="271"/>
                </a:lnTo>
                <a:lnTo>
                  <a:pt x="23447" y="292"/>
                </a:lnTo>
                <a:lnTo>
                  <a:pt x="23447" y="312"/>
                </a:lnTo>
                <a:lnTo>
                  <a:pt x="23446" y="332"/>
                </a:lnTo>
                <a:lnTo>
                  <a:pt x="23440" y="372"/>
                </a:lnTo>
                <a:lnTo>
                  <a:pt x="23433" y="411"/>
                </a:lnTo>
                <a:lnTo>
                  <a:pt x="23433" y="411"/>
                </a:lnTo>
                <a:lnTo>
                  <a:pt x="23425" y="377"/>
                </a:lnTo>
                <a:lnTo>
                  <a:pt x="23419" y="341"/>
                </a:lnTo>
                <a:lnTo>
                  <a:pt x="23415" y="306"/>
                </a:lnTo>
                <a:lnTo>
                  <a:pt x="23411" y="271"/>
                </a:lnTo>
                <a:lnTo>
                  <a:pt x="23409" y="236"/>
                </a:lnTo>
                <a:lnTo>
                  <a:pt x="23410" y="202"/>
                </a:lnTo>
                <a:lnTo>
                  <a:pt x="23411" y="184"/>
                </a:lnTo>
                <a:lnTo>
                  <a:pt x="23414" y="166"/>
                </a:lnTo>
                <a:lnTo>
                  <a:pt x="23416" y="148"/>
                </a:lnTo>
                <a:lnTo>
                  <a:pt x="23421" y="130"/>
                </a:lnTo>
                <a:lnTo>
                  <a:pt x="23421" y="130"/>
                </a:lnTo>
                <a:lnTo>
                  <a:pt x="23402" y="190"/>
                </a:lnTo>
                <a:lnTo>
                  <a:pt x="23384" y="249"/>
                </a:lnTo>
                <a:lnTo>
                  <a:pt x="23376" y="280"/>
                </a:lnTo>
                <a:lnTo>
                  <a:pt x="23368" y="309"/>
                </a:lnTo>
                <a:lnTo>
                  <a:pt x="23363" y="339"/>
                </a:lnTo>
                <a:lnTo>
                  <a:pt x="23357" y="370"/>
                </a:lnTo>
                <a:lnTo>
                  <a:pt x="23357" y="370"/>
                </a:lnTo>
                <a:lnTo>
                  <a:pt x="23325" y="251"/>
                </a:lnTo>
                <a:lnTo>
                  <a:pt x="23325" y="251"/>
                </a:lnTo>
                <a:lnTo>
                  <a:pt x="23326" y="269"/>
                </a:lnTo>
                <a:lnTo>
                  <a:pt x="23327" y="287"/>
                </a:lnTo>
                <a:lnTo>
                  <a:pt x="23326" y="321"/>
                </a:lnTo>
                <a:lnTo>
                  <a:pt x="23322" y="357"/>
                </a:lnTo>
                <a:lnTo>
                  <a:pt x="23316" y="391"/>
                </a:lnTo>
                <a:lnTo>
                  <a:pt x="23309" y="426"/>
                </a:lnTo>
                <a:lnTo>
                  <a:pt x="23301" y="461"/>
                </a:lnTo>
                <a:lnTo>
                  <a:pt x="23284" y="531"/>
                </a:lnTo>
                <a:lnTo>
                  <a:pt x="23284" y="531"/>
                </a:lnTo>
                <a:lnTo>
                  <a:pt x="23275" y="491"/>
                </a:lnTo>
                <a:lnTo>
                  <a:pt x="23263" y="450"/>
                </a:lnTo>
                <a:lnTo>
                  <a:pt x="23263" y="450"/>
                </a:lnTo>
                <a:lnTo>
                  <a:pt x="23259" y="436"/>
                </a:lnTo>
                <a:lnTo>
                  <a:pt x="23258" y="429"/>
                </a:lnTo>
                <a:lnTo>
                  <a:pt x="23257" y="423"/>
                </a:lnTo>
                <a:lnTo>
                  <a:pt x="23257" y="423"/>
                </a:lnTo>
                <a:lnTo>
                  <a:pt x="23257" y="420"/>
                </a:lnTo>
                <a:lnTo>
                  <a:pt x="23257" y="420"/>
                </a:lnTo>
                <a:lnTo>
                  <a:pt x="23257" y="415"/>
                </a:lnTo>
                <a:lnTo>
                  <a:pt x="23257" y="415"/>
                </a:lnTo>
                <a:lnTo>
                  <a:pt x="23229" y="298"/>
                </a:lnTo>
                <a:lnTo>
                  <a:pt x="23229" y="298"/>
                </a:lnTo>
                <a:lnTo>
                  <a:pt x="23225" y="273"/>
                </a:lnTo>
                <a:lnTo>
                  <a:pt x="23221" y="247"/>
                </a:lnTo>
                <a:lnTo>
                  <a:pt x="23219" y="220"/>
                </a:lnTo>
                <a:lnTo>
                  <a:pt x="23218" y="196"/>
                </a:lnTo>
                <a:lnTo>
                  <a:pt x="23218" y="170"/>
                </a:lnTo>
                <a:lnTo>
                  <a:pt x="23220" y="143"/>
                </a:lnTo>
                <a:lnTo>
                  <a:pt x="23224" y="119"/>
                </a:lnTo>
                <a:lnTo>
                  <a:pt x="23229" y="92"/>
                </a:lnTo>
                <a:lnTo>
                  <a:pt x="23229" y="92"/>
                </a:lnTo>
                <a:lnTo>
                  <a:pt x="23211" y="146"/>
                </a:lnTo>
                <a:lnTo>
                  <a:pt x="23194" y="200"/>
                </a:lnTo>
                <a:lnTo>
                  <a:pt x="23180" y="254"/>
                </a:lnTo>
                <a:lnTo>
                  <a:pt x="23174" y="281"/>
                </a:lnTo>
                <a:lnTo>
                  <a:pt x="23168" y="308"/>
                </a:lnTo>
                <a:lnTo>
                  <a:pt x="23163" y="335"/>
                </a:lnTo>
                <a:lnTo>
                  <a:pt x="23161" y="363"/>
                </a:lnTo>
                <a:lnTo>
                  <a:pt x="23159" y="390"/>
                </a:lnTo>
                <a:lnTo>
                  <a:pt x="23157" y="418"/>
                </a:lnTo>
                <a:lnTo>
                  <a:pt x="23159" y="446"/>
                </a:lnTo>
                <a:lnTo>
                  <a:pt x="23161" y="473"/>
                </a:lnTo>
                <a:lnTo>
                  <a:pt x="23165" y="501"/>
                </a:lnTo>
                <a:lnTo>
                  <a:pt x="23170" y="530"/>
                </a:lnTo>
                <a:lnTo>
                  <a:pt x="23170" y="530"/>
                </a:lnTo>
                <a:lnTo>
                  <a:pt x="23167" y="546"/>
                </a:lnTo>
                <a:lnTo>
                  <a:pt x="23167" y="546"/>
                </a:lnTo>
                <a:lnTo>
                  <a:pt x="23162" y="523"/>
                </a:lnTo>
                <a:lnTo>
                  <a:pt x="23156" y="499"/>
                </a:lnTo>
                <a:lnTo>
                  <a:pt x="23150" y="474"/>
                </a:lnTo>
                <a:lnTo>
                  <a:pt x="23142" y="450"/>
                </a:lnTo>
                <a:lnTo>
                  <a:pt x="23142" y="450"/>
                </a:lnTo>
                <a:lnTo>
                  <a:pt x="23138" y="436"/>
                </a:lnTo>
                <a:lnTo>
                  <a:pt x="23137" y="429"/>
                </a:lnTo>
                <a:lnTo>
                  <a:pt x="23137" y="423"/>
                </a:lnTo>
                <a:lnTo>
                  <a:pt x="23137" y="423"/>
                </a:lnTo>
                <a:lnTo>
                  <a:pt x="23136" y="420"/>
                </a:lnTo>
                <a:lnTo>
                  <a:pt x="23135" y="417"/>
                </a:lnTo>
                <a:lnTo>
                  <a:pt x="23133" y="415"/>
                </a:lnTo>
                <a:lnTo>
                  <a:pt x="23131" y="411"/>
                </a:lnTo>
                <a:lnTo>
                  <a:pt x="23131" y="411"/>
                </a:lnTo>
                <a:lnTo>
                  <a:pt x="23115" y="332"/>
                </a:lnTo>
                <a:lnTo>
                  <a:pt x="23108" y="292"/>
                </a:lnTo>
                <a:lnTo>
                  <a:pt x="23102" y="252"/>
                </a:lnTo>
                <a:lnTo>
                  <a:pt x="23098" y="212"/>
                </a:lnTo>
                <a:lnTo>
                  <a:pt x="23097" y="192"/>
                </a:lnTo>
                <a:lnTo>
                  <a:pt x="23097" y="172"/>
                </a:lnTo>
                <a:lnTo>
                  <a:pt x="23098" y="152"/>
                </a:lnTo>
                <a:lnTo>
                  <a:pt x="23100" y="133"/>
                </a:lnTo>
                <a:lnTo>
                  <a:pt x="23104" y="113"/>
                </a:lnTo>
                <a:lnTo>
                  <a:pt x="23108" y="92"/>
                </a:lnTo>
                <a:lnTo>
                  <a:pt x="23108" y="92"/>
                </a:lnTo>
                <a:lnTo>
                  <a:pt x="23091" y="145"/>
                </a:lnTo>
                <a:lnTo>
                  <a:pt x="23076" y="196"/>
                </a:lnTo>
                <a:lnTo>
                  <a:pt x="23060" y="248"/>
                </a:lnTo>
                <a:lnTo>
                  <a:pt x="23054" y="274"/>
                </a:lnTo>
                <a:lnTo>
                  <a:pt x="23049" y="300"/>
                </a:lnTo>
                <a:lnTo>
                  <a:pt x="23049" y="300"/>
                </a:lnTo>
                <a:lnTo>
                  <a:pt x="23017" y="175"/>
                </a:lnTo>
                <a:lnTo>
                  <a:pt x="23017" y="175"/>
                </a:lnTo>
                <a:lnTo>
                  <a:pt x="23020" y="205"/>
                </a:lnTo>
                <a:lnTo>
                  <a:pt x="23020" y="234"/>
                </a:lnTo>
                <a:lnTo>
                  <a:pt x="23017" y="262"/>
                </a:lnTo>
                <a:lnTo>
                  <a:pt x="23015" y="290"/>
                </a:lnTo>
                <a:lnTo>
                  <a:pt x="23012" y="319"/>
                </a:lnTo>
                <a:lnTo>
                  <a:pt x="23007" y="347"/>
                </a:lnTo>
                <a:lnTo>
                  <a:pt x="22995" y="404"/>
                </a:lnTo>
                <a:lnTo>
                  <a:pt x="22995" y="404"/>
                </a:lnTo>
                <a:lnTo>
                  <a:pt x="22995" y="401"/>
                </a:lnTo>
                <a:lnTo>
                  <a:pt x="22995" y="401"/>
                </a:lnTo>
                <a:lnTo>
                  <a:pt x="22977" y="309"/>
                </a:lnTo>
                <a:lnTo>
                  <a:pt x="22970" y="263"/>
                </a:lnTo>
                <a:lnTo>
                  <a:pt x="22964" y="218"/>
                </a:lnTo>
                <a:lnTo>
                  <a:pt x="22961" y="172"/>
                </a:lnTo>
                <a:lnTo>
                  <a:pt x="22959" y="149"/>
                </a:lnTo>
                <a:lnTo>
                  <a:pt x="22961" y="126"/>
                </a:lnTo>
                <a:lnTo>
                  <a:pt x="22962" y="103"/>
                </a:lnTo>
                <a:lnTo>
                  <a:pt x="22963" y="81"/>
                </a:lnTo>
                <a:lnTo>
                  <a:pt x="22966" y="57"/>
                </a:lnTo>
                <a:lnTo>
                  <a:pt x="22971" y="34"/>
                </a:lnTo>
                <a:lnTo>
                  <a:pt x="22971" y="34"/>
                </a:lnTo>
                <a:lnTo>
                  <a:pt x="22956" y="88"/>
                </a:lnTo>
                <a:lnTo>
                  <a:pt x="22940" y="142"/>
                </a:lnTo>
                <a:lnTo>
                  <a:pt x="22927" y="196"/>
                </a:lnTo>
                <a:lnTo>
                  <a:pt x="22915" y="250"/>
                </a:lnTo>
                <a:lnTo>
                  <a:pt x="22915" y="250"/>
                </a:lnTo>
                <a:lnTo>
                  <a:pt x="22898" y="175"/>
                </a:lnTo>
                <a:lnTo>
                  <a:pt x="22898" y="175"/>
                </a:lnTo>
                <a:lnTo>
                  <a:pt x="22899" y="199"/>
                </a:lnTo>
                <a:lnTo>
                  <a:pt x="22899" y="222"/>
                </a:lnTo>
                <a:lnTo>
                  <a:pt x="22899" y="244"/>
                </a:lnTo>
                <a:lnTo>
                  <a:pt x="22897" y="268"/>
                </a:lnTo>
                <a:lnTo>
                  <a:pt x="22894" y="290"/>
                </a:lnTo>
                <a:lnTo>
                  <a:pt x="22892" y="313"/>
                </a:lnTo>
                <a:lnTo>
                  <a:pt x="22883" y="359"/>
                </a:lnTo>
                <a:lnTo>
                  <a:pt x="22875" y="404"/>
                </a:lnTo>
                <a:lnTo>
                  <a:pt x="22864" y="449"/>
                </a:lnTo>
                <a:lnTo>
                  <a:pt x="22855" y="495"/>
                </a:lnTo>
                <a:lnTo>
                  <a:pt x="22846" y="542"/>
                </a:lnTo>
                <a:lnTo>
                  <a:pt x="22846" y="542"/>
                </a:lnTo>
                <a:lnTo>
                  <a:pt x="22844" y="545"/>
                </a:lnTo>
                <a:lnTo>
                  <a:pt x="22844" y="545"/>
                </a:lnTo>
                <a:lnTo>
                  <a:pt x="22840" y="509"/>
                </a:lnTo>
                <a:lnTo>
                  <a:pt x="22832" y="471"/>
                </a:lnTo>
                <a:lnTo>
                  <a:pt x="22824" y="433"/>
                </a:lnTo>
                <a:lnTo>
                  <a:pt x="22813" y="396"/>
                </a:lnTo>
                <a:lnTo>
                  <a:pt x="22813" y="396"/>
                </a:lnTo>
                <a:lnTo>
                  <a:pt x="22813" y="395"/>
                </a:lnTo>
                <a:lnTo>
                  <a:pt x="22813" y="395"/>
                </a:lnTo>
                <a:lnTo>
                  <a:pt x="22809" y="367"/>
                </a:lnTo>
                <a:lnTo>
                  <a:pt x="22809" y="367"/>
                </a:lnTo>
                <a:lnTo>
                  <a:pt x="22809" y="365"/>
                </a:lnTo>
                <a:lnTo>
                  <a:pt x="22809" y="365"/>
                </a:lnTo>
                <a:lnTo>
                  <a:pt x="22808" y="362"/>
                </a:lnTo>
                <a:lnTo>
                  <a:pt x="22808" y="362"/>
                </a:lnTo>
                <a:lnTo>
                  <a:pt x="22808" y="360"/>
                </a:lnTo>
                <a:lnTo>
                  <a:pt x="22808" y="360"/>
                </a:lnTo>
                <a:lnTo>
                  <a:pt x="22808" y="348"/>
                </a:lnTo>
                <a:lnTo>
                  <a:pt x="22808" y="348"/>
                </a:lnTo>
                <a:lnTo>
                  <a:pt x="22776" y="204"/>
                </a:lnTo>
                <a:lnTo>
                  <a:pt x="22776" y="204"/>
                </a:lnTo>
                <a:lnTo>
                  <a:pt x="22773" y="178"/>
                </a:lnTo>
                <a:lnTo>
                  <a:pt x="22771" y="153"/>
                </a:lnTo>
                <a:lnTo>
                  <a:pt x="22768" y="128"/>
                </a:lnTo>
                <a:lnTo>
                  <a:pt x="22768" y="102"/>
                </a:lnTo>
                <a:lnTo>
                  <a:pt x="22770" y="77"/>
                </a:lnTo>
                <a:lnTo>
                  <a:pt x="22771" y="51"/>
                </a:lnTo>
                <a:lnTo>
                  <a:pt x="22774" y="25"/>
                </a:lnTo>
                <a:lnTo>
                  <a:pt x="22779" y="0"/>
                </a:lnTo>
                <a:lnTo>
                  <a:pt x="22779" y="0"/>
                </a:lnTo>
                <a:lnTo>
                  <a:pt x="22762" y="59"/>
                </a:lnTo>
                <a:lnTo>
                  <a:pt x="22746" y="117"/>
                </a:lnTo>
                <a:lnTo>
                  <a:pt x="22730" y="177"/>
                </a:lnTo>
                <a:lnTo>
                  <a:pt x="22725" y="207"/>
                </a:lnTo>
                <a:lnTo>
                  <a:pt x="22719" y="237"/>
                </a:lnTo>
                <a:lnTo>
                  <a:pt x="22715" y="267"/>
                </a:lnTo>
                <a:lnTo>
                  <a:pt x="22712" y="296"/>
                </a:lnTo>
                <a:lnTo>
                  <a:pt x="22709" y="327"/>
                </a:lnTo>
                <a:lnTo>
                  <a:pt x="22708" y="357"/>
                </a:lnTo>
                <a:lnTo>
                  <a:pt x="22709" y="388"/>
                </a:lnTo>
                <a:lnTo>
                  <a:pt x="22712" y="417"/>
                </a:lnTo>
                <a:lnTo>
                  <a:pt x="22715" y="448"/>
                </a:lnTo>
                <a:lnTo>
                  <a:pt x="22721" y="479"/>
                </a:lnTo>
                <a:lnTo>
                  <a:pt x="22721" y="479"/>
                </a:lnTo>
                <a:lnTo>
                  <a:pt x="22717" y="498"/>
                </a:lnTo>
                <a:lnTo>
                  <a:pt x="22717" y="498"/>
                </a:lnTo>
                <a:lnTo>
                  <a:pt x="22713" y="472"/>
                </a:lnTo>
                <a:lnTo>
                  <a:pt x="22707" y="447"/>
                </a:lnTo>
                <a:lnTo>
                  <a:pt x="22700" y="421"/>
                </a:lnTo>
                <a:lnTo>
                  <a:pt x="22693" y="396"/>
                </a:lnTo>
                <a:lnTo>
                  <a:pt x="22693" y="396"/>
                </a:lnTo>
                <a:lnTo>
                  <a:pt x="22689" y="380"/>
                </a:lnTo>
                <a:lnTo>
                  <a:pt x="22688" y="372"/>
                </a:lnTo>
                <a:lnTo>
                  <a:pt x="22688" y="365"/>
                </a:lnTo>
                <a:lnTo>
                  <a:pt x="22688" y="365"/>
                </a:lnTo>
                <a:lnTo>
                  <a:pt x="22687" y="362"/>
                </a:lnTo>
                <a:lnTo>
                  <a:pt x="22685" y="358"/>
                </a:lnTo>
                <a:lnTo>
                  <a:pt x="22683" y="356"/>
                </a:lnTo>
                <a:lnTo>
                  <a:pt x="22682" y="352"/>
                </a:lnTo>
                <a:lnTo>
                  <a:pt x="22682" y="352"/>
                </a:lnTo>
                <a:lnTo>
                  <a:pt x="22665" y="264"/>
                </a:lnTo>
                <a:lnTo>
                  <a:pt x="22658" y="220"/>
                </a:lnTo>
                <a:lnTo>
                  <a:pt x="22652" y="177"/>
                </a:lnTo>
                <a:lnTo>
                  <a:pt x="22649" y="132"/>
                </a:lnTo>
                <a:lnTo>
                  <a:pt x="22647" y="110"/>
                </a:lnTo>
                <a:lnTo>
                  <a:pt x="22649" y="88"/>
                </a:lnTo>
                <a:lnTo>
                  <a:pt x="22650" y="66"/>
                </a:lnTo>
                <a:lnTo>
                  <a:pt x="22651" y="44"/>
                </a:lnTo>
                <a:lnTo>
                  <a:pt x="22655" y="21"/>
                </a:lnTo>
                <a:lnTo>
                  <a:pt x="22659" y="0"/>
                </a:lnTo>
                <a:lnTo>
                  <a:pt x="22659" y="0"/>
                </a:lnTo>
                <a:lnTo>
                  <a:pt x="22642" y="57"/>
                </a:lnTo>
                <a:lnTo>
                  <a:pt x="22626" y="114"/>
                </a:lnTo>
                <a:lnTo>
                  <a:pt x="22612" y="172"/>
                </a:lnTo>
                <a:lnTo>
                  <a:pt x="22605" y="200"/>
                </a:lnTo>
                <a:lnTo>
                  <a:pt x="22600" y="230"/>
                </a:lnTo>
                <a:lnTo>
                  <a:pt x="22600" y="230"/>
                </a:lnTo>
                <a:lnTo>
                  <a:pt x="22569" y="92"/>
                </a:lnTo>
                <a:lnTo>
                  <a:pt x="22569" y="92"/>
                </a:lnTo>
                <a:lnTo>
                  <a:pt x="22570" y="121"/>
                </a:lnTo>
                <a:lnTo>
                  <a:pt x="22570" y="149"/>
                </a:lnTo>
                <a:lnTo>
                  <a:pt x="22569" y="179"/>
                </a:lnTo>
                <a:lnTo>
                  <a:pt x="22567" y="207"/>
                </a:lnTo>
                <a:lnTo>
                  <a:pt x="22563" y="236"/>
                </a:lnTo>
                <a:lnTo>
                  <a:pt x="22560" y="264"/>
                </a:lnTo>
                <a:lnTo>
                  <a:pt x="22550" y="322"/>
                </a:lnTo>
                <a:lnTo>
                  <a:pt x="22550" y="322"/>
                </a:lnTo>
                <a:lnTo>
                  <a:pt x="22550" y="296"/>
                </a:lnTo>
                <a:lnTo>
                  <a:pt x="22551" y="270"/>
                </a:lnTo>
                <a:lnTo>
                  <a:pt x="22555" y="243"/>
                </a:lnTo>
                <a:lnTo>
                  <a:pt x="22561" y="217"/>
                </a:lnTo>
                <a:lnTo>
                  <a:pt x="22561" y="217"/>
                </a:lnTo>
                <a:lnTo>
                  <a:pt x="22545" y="260"/>
                </a:lnTo>
                <a:lnTo>
                  <a:pt x="22531" y="302"/>
                </a:lnTo>
                <a:lnTo>
                  <a:pt x="22518" y="345"/>
                </a:lnTo>
                <a:lnTo>
                  <a:pt x="22508" y="388"/>
                </a:lnTo>
                <a:lnTo>
                  <a:pt x="22508" y="388"/>
                </a:lnTo>
                <a:lnTo>
                  <a:pt x="22502" y="351"/>
                </a:lnTo>
                <a:lnTo>
                  <a:pt x="22496" y="314"/>
                </a:lnTo>
                <a:lnTo>
                  <a:pt x="22496" y="314"/>
                </a:lnTo>
                <a:lnTo>
                  <a:pt x="22496" y="301"/>
                </a:lnTo>
                <a:lnTo>
                  <a:pt x="22496" y="301"/>
                </a:lnTo>
                <a:lnTo>
                  <a:pt x="22448" y="92"/>
                </a:lnTo>
                <a:lnTo>
                  <a:pt x="22448" y="92"/>
                </a:lnTo>
                <a:lnTo>
                  <a:pt x="22449" y="113"/>
                </a:lnTo>
                <a:lnTo>
                  <a:pt x="22449" y="134"/>
                </a:lnTo>
                <a:lnTo>
                  <a:pt x="22448" y="174"/>
                </a:lnTo>
                <a:lnTo>
                  <a:pt x="22446" y="216"/>
                </a:lnTo>
                <a:lnTo>
                  <a:pt x="22440" y="256"/>
                </a:lnTo>
                <a:lnTo>
                  <a:pt x="22434" y="298"/>
                </a:lnTo>
                <a:lnTo>
                  <a:pt x="22427" y="339"/>
                </a:lnTo>
                <a:lnTo>
                  <a:pt x="22410" y="421"/>
                </a:lnTo>
                <a:lnTo>
                  <a:pt x="22410" y="421"/>
                </a:lnTo>
                <a:lnTo>
                  <a:pt x="22404" y="378"/>
                </a:lnTo>
                <a:lnTo>
                  <a:pt x="22397" y="334"/>
                </a:lnTo>
                <a:lnTo>
                  <a:pt x="22397" y="334"/>
                </a:lnTo>
                <a:lnTo>
                  <a:pt x="22397" y="321"/>
                </a:lnTo>
                <a:lnTo>
                  <a:pt x="22397" y="321"/>
                </a:lnTo>
                <a:lnTo>
                  <a:pt x="22368" y="181"/>
                </a:lnTo>
                <a:lnTo>
                  <a:pt x="22368" y="181"/>
                </a:lnTo>
                <a:lnTo>
                  <a:pt x="22370" y="175"/>
                </a:lnTo>
                <a:lnTo>
                  <a:pt x="22370" y="175"/>
                </a:lnTo>
                <a:lnTo>
                  <a:pt x="22368" y="180"/>
                </a:lnTo>
                <a:lnTo>
                  <a:pt x="22368" y="180"/>
                </a:lnTo>
                <a:lnTo>
                  <a:pt x="22350" y="95"/>
                </a:lnTo>
                <a:lnTo>
                  <a:pt x="22350" y="95"/>
                </a:lnTo>
                <a:lnTo>
                  <a:pt x="22351" y="132"/>
                </a:lnTo>
                <a:lnTo>
                  <a:pt x="22351" y="168"/>
                </a:lnTo>
                <a:lnTo>
                  <a:pt x="22350" y="204"/>
                </a:lnTo>
                <a:lnTo>
                  <a:pt x="22346" y="241"/>
                </a:lnTo>
                <a:lnTo>
                  <a:pt x="22346" y="241"/>
                </a:lnTo>
                <a:lnTo>
                  <a:pt x="22334" y="274"/>
                </a:lnTo>
                <a:lnTo>
                  <a:pt x="22325" y="308"/>
                </a:lnTo>
                <a:lnTo>
                  <a:pt x="22315" y="341"/>
                </a:lnTo>
                <a:lnTo>
                  <a:pt x="22308" y="376"/>
                </a:lnTo>
                <a:lnTo>
                  <a:pt x="22302" y="410"/>
                </a:lnTo>
                <a:lnTo>
                  <a:pt x="22299" y="445"/>
                </a:lnTo>
                <a:lnTo>
                  <a:pt x="22298" y="479"/>
                </a:lnTo>
                <a:lnTo>
                  <a:pt x="22299" y="497"/>
                </a:lnTo>
                <a:lnTo>
                  <a:pt x="22300" y="513"/>
                </a:lnTo>
                <a:lnTo>
                  <a:pt x="22300" y="513"/>
                </a:lnTo>
                <a:lnTo>
                  <a:pt x="22298" y="530"/>
                </a:lnTo>
                <a:lnTo>
                  <a:pt x="22298" y="530"/>
                </a:lnTo>
                <a:lnTo>
                  <a:pt x="22296" y="541"/>
                </a:lnTo>
                <a:lnTo>
                  <a:pt x="22296" y="541"/>
                </a:lnTo>
                <a:lnTo>
                  <a:pt x="22289" y="520"/>
                </a:lnTo>
                <a:lnTo>
                  <a:pt x="22283" y="500"/>
                </a:lnTo>
                <a:lnTo>
                  <a:pt x="22283" y="500"/>
                </a:lnTo>
                <a:lnTo>
                  <a:pt x="22279" y="487"/>
                </a:lnTo>
                <a:lnTo>
                  <a:pt x="22277" y="481"/>
                </a:lnTo>
                <a:lnTo>
                  <a:pt x="22277" y="475"/>
                </a:lnTo>
                <a:lnTo>
                  <a:pt x="22277" y="475"/>
                </a:lnTo>
                <a:lnTo>
                  <a:pt x="22276" y="473"/>
                </a:lnTo>
                <a:lnTo>
                  <a:pt x="22275" y="471"/>
                </a:lnTo>
                <a:lnTo>
                  <a:pt x="22273" y="467"/>
                </a:lnTo>
                <a:lnTo>
                  <a:pt x="22273" y="465"/>
                </a:lnTo>
                <a:lnTo>
                  <a:pt x="22273" y="465"/>
                </a:lnTo>
                <a:lnTo>
                  <a:pt x="22255" y="392"/>
                </a:lnTo>
                <a:lnTo>
                  <a:pt x="22248" y="357"/>
                </a:lnTo>
                <a:lnTo>
                  <a:pt x="22242" y="320"/>
                </a:lnTo>
                <a:lnTo>
                  <a:pt x="22238" y="284"/>
                </a:lnTo>
                <a:lnTo>
                  <a:pt x="22238" y="267"/>
                </a:lnTo>
                <a:lnTo>
                  <a:pt x="22238" y="248"/>
                </a:lnTo>
                <a:lnTo>
                  <a:pt x="22240" y="230"/>
                </a:lnTo>
                <a:lnTo>
                  <a:pt x="22242" y="212"/>
                </a:lnTo>
                <a:lnTo>
                  <a:pt x="22244" y="193"/>
                </a:lnTo>
                <a:lnTo>
                  <a:pt x="22249" y="175"/>
                </a:lnTo>
                <a:lnTo>
                  <a:pt x="22249" y="175"/>
                </a:lnTo>
                <a:lnTo>
                  <a:pt x="22228" y="236"/>
                </a:lnTo>
                <a:lnTo>
                  <a:pt x="22217" y="267"/>
                </a:lnTo>
                <a:lnTo>
                  <a:pt x="22207" y="296"/>
                </a:lnTo>
                <a:lnTo>
                  <a:pt x="22207" y="296"/>
                </a:lnTo>
                <a:lnTo>
                  <a:pt x="22205" y="288"/>
                </a:lnTo>
                <a:lnTo>
                  <a:pt x="22205" y="288"/>
                </a:lnTo>
                <a:lnTo>
                  <a:pt x="22205" y="276"/>
                </a:lnTo>
                <a:lnTo>
                  <a:pt x="22205" y="276"/>
                </a:lnTo>
                <a:lnTo>
                  <a:pt x="22159" y="58"/>
                </a:lnTo>
                <a:lnTo>
                  <a:pt x="22159" y="58"/>
                </a:lnTo>
                <a:lnTo>
                  <a:pt x="22160" y="82"/>
                </a:lnTo>
                <a:lnTo>
                  <a:pt x="22160" y="104"/>
                </a:lnTo>
                <a:lnTo>
                  <a:pt x="22160" y="128"/>
                </a:lnTo>
                <a:lnTo>
                  <a:pt x="22159" y="152"/>
                </a:lnTo>
                <a:lnTo>
                  <a:pt x="22155" y="198"/>
                </a:lnTo>
                <a:lnTo>
                  <a:pt x="22149" y="244"/>
                </a:lnTo>
                <a:lnTo>
                  <a:pt x="22141" y="290"/>
                </a:lnTo>
                <a:lnTo>
                  <a:pt x="22133" y="337"/>
                </a:lnTo>
                <a:lnTo>
                  <a:pt x="22115" y="429"/>
                </a:lnTo>
                <a:lnTo>
                  <a:pt x="22115" y="429"/>
                </a:lnTo>
                <a:lnTo>
                  <a:pt x="22110" y="403"/>
                </a:lnTo>
                <a:lnTo>
                  <a:pt x="22105" y="376"/>
                </a:lnTo>
                <a:lnTo>
                  <a:pt x="22103" y="350"/>
                </a:lnTo>
                <a:lnTo>
                  <a:pt x="22101" y="324"/>
                </a:lnTo>
                <a:lnTo>
                  <a:pt x="22101" y="296"/>
                </a:lnTo>
                <a:lnTo>
                  <a:pt x="22102" y="270"/>
                </a:lnTo>
                <a:lnTo>
                  <a:pt x="22105" y="244"/>
                </a:lnTo>
                <a:lnTo>
                  <a:pt x="22111" y="217"/>
                </a:lnTo>
                <a:lnTo>
                  <a:pt x="22111" y="217"/>
                </a:lnTo>
                <a:lnTo>
                  <a:pt x="22085" y="292"/>
                </a:lnTo>
                <a:lnTo>
                  <a:pt x="22085" y="292"/>
                </a:lnTo>
                <a:lnTo>
                  <a:pt x="22085" y="288"/>
                </a:lnTo>
                <a:lnTo>
                  <a:pt x="22085" y="288"/>
                </a:lnTo>
                <a:lnTo>
                  <a:pt x="22085" y="276"/>
                </a:lnTo>
                <a:lnTo>
                  <a:pt x="22085" y="276"/>
                </a:lnTo>
                <a:lnTo>
                  <a:pt x="22038" y="58"/>
                </a:lnTo>
                <a:lnTo>
                  <a:pt x="22038" y="58"/>
                </a:lnTo>
                <a:lnTo>
                  <a:pt x="22039" y="84"/>
                </a:lnTo>
                <a:lnTo>
                  <a:pt x="22039" y="110"/>
                </a:lnTo>
                <a:lnTo>
                  <a:pt x="22039" y="138"/>
                </a:lnTo>
                <a:lnTo>
                  <a:pt x="22038" y="164"/>
                </a:lnTo>
                <a:lnTo>
                  <a:pt x="22036" y="190"/>
                </a:lnTo>
                <a:lnTo>
                  <a:pt x="22032" y="216"/>
                </a:lnTo>
                <a:lnTo>
                  <a:pt x="22025" y="268"/>
                </a:lnTo>
                <a:lnTo>
                  <a:pt x="22015" y="320"/>
                </a:lnTo>
                <a:lnTo>
                  <a:pt x="22005" y="372"/>
                </a:lnTo>
                <a:lnTo>
                  <a:pt x="21995" y="424"/>
                </a:lnTo>
                <a:lnTo>
                  <a:pt x="21986" y="477"/>
                </a:lnTo>
                <a:lnTo>
                  <a:pt x="21986" y="477"/>
                </a:lnTo>
                <a:lnTo>
                  <a:pt x="21982" y="501"/>
                </a:lnTo>
                <a:lnTo>
                  <a:pt x="21980" y="526"/>
                </a:lnTo>
                <a:lnTo>
                  <a:pt x="21976" y="575"/>
                </a:lnTo>
                <a:lnTo>
                  <a:pt x="21976" y="575"/>
                </a:lnTo>
                <a:lnTo>
                  <a:pt x="21967" y="538"/>
                </a:lnTo>
                <a:lnTo>
                  <a:pt x="21954" y="500"/>
                </a:lnTo>
                <a:lnTo>
                  <a:pt x="21954" y="500"/>
                </a:lnTo>
                <a:lnTo>
                  <a:pt x="21950" y="487"/>
                </a:lnTo>
                <a:lnTo>
                  <a:pt x="21949" y="481"/>
                </a:lnTo>
                <a:lnTo>
                  <a:pt x="21949" y="475"/>
                </a:lnTo>
                <a:lnTo>
                  <a:pt x="21949" y="475"/>
                </a:lnTo>
                <a:lnTo>
                  <a:pt x="21948" y="473"/>
                </a:lnTo>
                <a:lnTo>
                  <a:pt x="21947" y="471"/>
                </a:lnTo>
                <a:lnTo>
                  <a:pt x="21947" y="471"/>
                </a:lnTo>
                <a:lnTo>
                  <a:pt x="21926" y="394"/>
                </a:lnTo>
                <a:lnTo>
                  <a:pt x="21926" y="394"/>
                </a:lnTo>
                <a:lnTo>
                  <a:pt x="21920" y="366"/>
                </a:lnTo>
                <a:lnTo>
                  <a:pt x="21916" y="339"/>
                </a:lnTo>
                <a:lnTo>
                  <a:pt x="21912" y="312"/>
                </a:lnTo>
                <a:lnTo>
                  <a:pt x="21910" y="284"/>
                </a:lnTo>
                <a:lnTo>
                  <a:pt x="21909" y="257"/>
                </a:lnTo>
                <a:lnTo>
                  <a:pt x="21911" y="230"/>
                </a:lnTo>
                <a:lnTo>
                  <a:pt x="21915" y="203"/>
                </a:lnTo>
                <a:lnTo>
                  <a:pt x="21920" y="175"/>
                </a:lnTo>
                <a:lnTo>
                  <a:pt x="21920" y="175"/>
                </a:lnTo>
                <a:lnTo>
                  <a:pt x="21903" y="225"/>
                </a:lnTo>
                <a:lnTo>
                  <a:pt x="21886" y="274"/>
                </a:lnTo>
                <a:lnTo>
                  <a:pt x="21871" y="324"/>
                </a:lnTo>
                <a:lnTo>
                  <a:pt x="21865" y="348"/>
                </a:lnTo>
                <a:lnTo>
                  <a:pt x="21859" y="373"/>
                </a:lnTo>
                <a:lnTo>
                  <a:pt x="21855" y="398"/>
                </a:lnTo>
                <a:lnTo>
                  <a:pt x="21852" y="423"/>
                </a:lnTo>
                <a:lnTo>
                  <a:pt x="21849" y="448"/>
                </a:lnTo>
                <a:lnTo>
                  <a:pt x="21849" y="473"/>
                </a:lnTo>
                <a:lnTo>
                  <a:pt x="21849" y="499"/>
                </a:lnTo>
                <a:lnTo>
                  <a:pt x="21852" y="524"/>
                </a:lnTo>
                <a:lnTo>
                  <a:pt x="21856" y="550"/>
                </a:lnTo>
                <a:lnTo>
                  <a:pt x="21862" y="575"/>
                </a:lnTo>
                <a:lnTo>
                  <a:pt x="21862" y="575"/>
                </a:lnTo>
                <a:lnTo>
                  <a:pt x="21862" y="575"/>
                </a:lnTo>
                <a:lnTo>
                  <a:pt x="21855" y="575"/>
                </a:lnTo>
                <a:lnTo>
                  <a:pt x="21855" y="575"/>
                </a:lnTo>
                <a:lnTo>
                  <a:pt x="21846" y="538"/>
                </a:lnTo>
                <a:lnTo>
                  <a:pt x="21834" y="500"/>
                </a:lnTo>
                <a:lnTo>
                  <a:pt x="21834" y="500"/>
                </a:lnTo>
                <a:lnTo>
                  <a:pt x="21830" y="487"/>
                </a:lnTo>
                <a:lnTo>
                  <a:pt x="21829" y="481"/>
                </a:lnTo>
                <a:lnTo>
                  <a:pt x="21828" y="475"/>
                </a:lnTo>
                <a:lnTo>
                  <a:pt x="21828" y="475"/>
                </a:lnTo>
                <a:lnTo>
                  <a:pt x="21828" y="473"/>
                </a:lnTo>
                <a:lnTo>
                  <a:pt x="21826" y="471"/>
                </a:lnTo>
                <a:lnTo>
                  <a:pt x="21823" y="467"/>
                </a:lnTo>
                <a:lnTo>
                  <a:pt x="21823" y="465"/>
                </a:lnTo>
                <a:lnTo>
                  <a:pt x="21823" y="465"/>
                </a:lnTo>
                <a:lnTo>
                  <a:pt x="21805" y="392"/>
                </a:lnTo>
                <a:lnTo>
                  <a:pt x="21798" y="357"/>
                </a:lnTo>
                <a:lnTo>
                  <a:pt x="21792" y="320"/>
                </a:lnTo>
                <a:lnTo>
                  <a:pt x="21789" y="284"/>
                </a:lnTo>
                <a:lnTo>
                  <a:pt x="21789" y="267"/>
                </a:lnTo>
                <a:lnTo>
                  <a:pt x="21789" y="248"/>
                </a:lnTo>
                <a:lnTo>
                  <a:pt x="21790" y="230"/>
                </a:lnTo>
                <a:lnTo>
                  <a:pt x="21792" y="212"/>
                </a:lnTo>
                <a:lnTo>
                  <a:pt x="21795" y="193"/>
                </a:lnTo>
                <a:lnTo>
                  <a:pt x="21800" y="175"/>
                </a:lnTo>
                <a:lnTo>
                  <a:pt x="21800" y="175"/>
                </a:lnTo>
                <a:lnTo>
                  <a:pt x="21783" y="223"/>
                </a:lnTo>
                <a:lnTo>
                  <a:pt x="21766" y="270"/>
                </a:lnTo>
                <a:lnTo>
                  <a:pt x="21752" y="316"/>
                </a:lnTo>
                <a:lnTo>
                  <a:pt x="21746" y="340"/>
                </a:lnTo>
                <a:lnTo>
                  <a:pt x="21740" y="364"/>
                </a:lnTo>
                <a:lnTo>
                  <a:pt x="21740" y="364"/>
                </a:lnTo>
                <a:lnTo>
                  <a:pt x="21709" y="251"/>
                </a:lnTo>
                <a:lnTo>
                  <a:pt x="21709" y="251"/>
                </a:lnTo>
                <a:lnTo>
                  <a:pt x="21711" y="271"/>
                </a:lnTo>
                <a:lnTo>
                  <a:pt x="21711" y="292"/>
                </a:lnTo>
                <a:lnTo>
                  <a:pt x="21711" y="312"/>
                </a:lnTo>
                <a:lnTo>
                  <a:pt x="21709" y="332"/>
                </a:lnTo>
                <a:lnTo>
                  <a:pt x="21705" y="372"/>
                </a:lnTo>
                <a:lnTo>
                  <a:pt x="21696" y="411"/>
                </a:lnTo>
                <a:lnTo>
                  <a:pt x="21696" y="411"/>
                </a:lnTo>
                <a:lnTo>
                  <a:pt x="21689" y="377"/>
                </a:lnTo>
                <a:lnTo>
                  <a:pt x="21683" y="341"/>
                </a:lnTo>
                <a:lnTo>
                  <a:pt x="21679" y="306"/>
                </a:lnTo>
                <a:lnTo>
                  <a:pt x="21675" y="271"/>
                </a:lnTo>
                <a:lnTo>
                  <a:pt x="21673" y="236"/>
                </a:lnTo>
                <a:lnTo>
                  <a:pt x="21674" y="202"/>
                </a:lnTo>
                <a:lnTo>
                  <a:pt x="21675" y="184"/>
                </a:lnTo>
                <a:lnTo>
                  <a:pt x="21677" y="166"/>
                </a:lnTo>
                <a:lnTo>
                  <a:pt x="21680" y="148"/>
                </a:lnTo>
                <a:lnTo>
                  <a:pt x="21684" y="130"/>
                </a:lnTo>
                <a:lnTo>
                  <a:pt x="21684" y="130"/>
                </a:lnTo>
                <a:lnTo>
                  <a:pt x="21666" y="190"/>
                </a:lnTo>
                <a:lnTo>
                  <a:pt x="21648" y="249"/>
                </a:lnTo>
                <a:lnTo>
                  <a:pt x="21639" y="280"/>
                </a:lnTo>
                <a:lnTo>
                  <a:pt x="21632" y="309"/>
                </a:lnTo>
                <a:lnTo>
                  <a:pt x="21626" y="339"/>
                </a:lnTo>
                <a:lnTo>
                  <a:pt x="21620" y="369"/>
                </a:lnTo>
                <a:lnTo>
                  <a:pt x="21620" y="369"/>
                </a:lnTo>
                <a:lnTo>
                  <a:pt x="21588" y="251"/>
                </a:lnTo>
                <a:lnTo>
                  <a:pt x="21588" y="251"/>
                </a:lnTo>
                <a:lnTo>
                  <a:pt x="21590" y="269"/>
                </a:lnTo>
                <a:lnTo>
                  <a:pt x="21591" y="287"/>
                </a:lnTo>
                <a:lnTo>
                  <a:pt x="21590" y="321"/>
                </a:lnTo>
                <a:lnTo>
                  <a:pt x="21586" y="357"/>
                </a:lnTo>
                <a:lnTo>
                  <a:pt x="21580" y="391"/>
                </a:lnTo>
                <a:lnTo>
                  <a:pt x="21573" y="426"/>
                </a:lnTo>
                <a:lnTo>
                  <a:pt x="21566" y="461"/>
                </a:lnTo>
                <a:lnTo>
                  <a:pt x="21548" y="531"/>
                </a:lnTo>
                <a:lnTo>
                  <a:pt x="21548" y="531"/>
                </a:lnTo>
                <a:lnTo>
                  <a:pt x="21539" y="491"/>
                </a:lnTo>
                <a:lnTo>
                  <a:pt x="21527" y="450"/>
                </a:lnTo>
                <a:lnTo>
                  <a:pt x="21527" y="450"/>
                </a:lnTo>
                <a:lnTo>
                  <a:pt x="21523" y="436"/>
                </a:lnTo>
                <a:lnTo>
                  <a:pt x="21522" y="429"/>
                </a:lnTo>
                <a:lnTo>
                  <a:pt x="21522" y="423"/>
                </a:lnTo>
                <a:lnTo>
                  <a:pt x="21522" y="423"/>
                </a:lnTo>
                <a:lnTo>
                  <a:pt x="21521" y="420"/>
                </a:lnTo>
                <a:lnTo>
                  <a:pt x="21521" y="420"/>
                </a:lnTo>
                <a:lnTo>
                  <a:pt x="21521" y="415"/>
                </a:lnTo>
                <a:lnTo>
                  <a:pt x="21521" y="415"/>
                </a:lnTo>
                <a:lnTo>
                  <a:pt x="21492" y="298"/>
                </a:lnTo>
                <a:lnTo>
                  <a:pt x="21492" y="298"/>
                </a:lnTo>
                <a:lnTo>
                  <a:pt x="21489" y="273"/>
                </a:lnTo>
                <a:lnTo>
                  <a:pt x="21485" y="247"/>
                </a:lnTo>
                <a:lnTo>
                  <a:pt x="21483" y="220"/>
                </a:lnTo>
                <a:lnTo>
                  <a:pt x="21482" y="196"/>
                </a:lnTo>
                <a:lnTo>
                  <a:pt x="21482" y="170"/>
                </a:lnTo>
                <a:lnTo>
                  <a:pt x="21484" y="143"/>
                </a:lnTo>
                <a:lnTo>
                  <a:pt x="21488" y="119"/>
                </a:lnTo>
                <a:lnTo>
                  <a:pt x="21492" y="92"/>
                </a:lnTo>
                <a:lnTo>
                  <a:pt x="21492" y="92"/>
                </a:lnTo>
                <a:lnTo>
                  <a:pt x="21475" y="146"/>
                </a:lnTo>
                <a:lnTo>
                  <a:pt x="21458" y="200"/>
                </a:lnTo>
                <a:lnTo>
                  <a:pt x="21444" y="254"/>
                </a:lnTo>
                <a:lnTo>
                  <a:pt x="21438" y="281"/>
                </a:lnTo>
                <a:lnTo>
                  <a:pt x="21432" y="308"/>
                </a:lnTo>
                <a:lnTo>
                  <a:pt x="21427" y="335"/>
                </a:lnTo>
                <a:lnTo>
                  <a:pt x="21425" y="363"/>
                </a:lnTo>
                <a:lnTo>
                  <a:pt x="21422" y="390"/>
                </a:lnTo>
                <a:lnTo>
                  <a:pt x="21421" y="418"/>
                </a:lnTo>
                <a:lnTo>
                  <a:pt x="21422" y="446"/>
                </a:lnTo>
                <a:lnTo>
                  <a:pt x="21425" y="473"/>
                </a:lnTo>
                <a:lnTo>
                  <a:pt x="21428" y="501"/>
                </a:lnTo>
                <a:lnTo>
                  <a:pt x="21434" y="530"/>
                </a:lnTo>
                <a:lnTo>
                  <a:pt x="21434" y="530"/>
                </a:lnTo>
                <a:lnTo>
                  <a:pt x="21431" y="546"/>
                </a:lnTo>
                <a:lnTo>
                  <a:pt x="21431" y="546"/>
                </a:lnTo>
                <a:lnTo>
                  <a:pt x="21426" y="523"/>
                </a:lnTo>
                <a:lnTo>
                  <a:pt x="21420" y="499"/>
                </a:lnTo>
                <a:lnTo>
                  <a:pt x="21414" y="474"/>
                </a:lnTo>
                <a:lnTo>
                  <a:pt x="21406" y="450"/>
                </a:lnTo>
                <a:lnTo>
                  <a:pt x="21406" y="450"/>
                </a:lnTo>
                <a:lnTo>
                  <a:pt x="21402" y="436"/>
                </a:lnTo>
                <a:lnTo>
                  <a:pt x="21401" y="429"/>
                </a:lnTo>
                <a:lnTo>
                  <a:pt x="21401" y="423"/>
                </a:lnTo>
                <a:lnTo>
                  <a:pt x="21401" y="423"/>
                </a:lnTo>
                <a:lnTo>
                  <a:pt x="21400" y="420"/>
                </a:lnTo>
                <a:lnTo>
                  <a:pt x="21399" y="417"/>
                </a:lnTo>
                <a:lnTo>
                  <a:pt x="21396" y="415"/>
                </a:lnTo>
                <a:lnTo>
                  <a:pt x="21395" y="411"/>
                </a:lnTo>
                <a:lnTo>
                  <a:pt x="21395" y="411"/>
                </a:lnTo>
                <a:lnTo>
                  <a:pt x="21379" y="332"/>
                </a:lnTo>
                <a:lnTo>
                  <a:pt x="21371" y="292"/>
                </a:lnTo>
                <a:lnTo>
                  <a:pt x="21365" y="252"/>
                </a:lnTo>
                <a:lnTo>
                  <a:pt x="21362" y="212"/>
                </a:lnTo>
                <a:lnTo>
                  <a:pt x="21361" y="192"/>
                </a:lnTo>
                <a:lnTo>
                  <a:pt x="21362" y="172"/>
                </a:lnTo>
                <a:lnTo>
                  <a:pt x="21362" y="152"/>
                </a:lnTo>
                <a:lnTo>
                  <a:pt x="21364" y="133"/>
                </a:lnTo>
                <a:lnTo>
                  <a:pt x="21368" y="113"/>
                </a:lnTo>
                <a:lnTo>
                  <a:pt x="21373" y="92"/>
                </a:lnTo>
                <a:lnTo>
                  <a:pt x="21373" y="92"/>
                </a:lnTo>
                <a:lnTo>
                  <a:pt x="21355" y="145"/>
                </a:lnTo>
                <a:lnTo>
                  <a:pt x="21339" y="196"/>
                </a:lnTo>
                <a:lnTo>
                  <a:pt x="21325" y="248"/>
                </a:lnTo>
                <a:lnTo>
                  <a:pt x="21318" y="274"/>
                </a:lnTo>
                <a:lnTo>
                  <a:pt x="21313" y="300"/>
                </a:lnTo>
                <a:lnTo>
                  <a:pt x="21313" y="300"/>
                </a:lnTo>
                <a:lnTo>
                  <a:pt x="21281" y="175"/>
                </a:lnTo>
                <a:lnTo>
                  <a:pt x="21281" y="175"/>
                </a:lnTo>
                <a:lnTo>
                  <a:pt x="21284" y="205"/>
                </a:lnTo>
                <a:lnTo>
                  <a:pt x="21284" y="234"/>
                </a:lnTo>
                <a:lnTo>
                  <a:pt x="21281" y="262"/>
                </a:lnTo>
                <a:lnTo>
                  <a:pt x="21279" y="290"/>
                </a:lnTo>
                <a:lnTo>
                  <a:pt x="21275" y="319"/>
                </a:lnTo>
                <a:lnTo>
                  <a:pt x="21271" y="347"/>
                </a:lnTo>
                <a:lnTo>
                  <a:pt x="21259" y="404"/>
                </a:lnTo>
                <a:lnTo>
                  <a:pt x="21259" y="404"/>
                </a:lnTo>
                <a:lnTo>
                  <a:pt x="21259" y="401"/>
                </a:lnTo>
                <a:lnTo>
                  <a:pt x="21259" y="401"/>
                </a:lnTo>
                <a:lnTo>
                  <a:pt x="21241" y="309"/>
                </a:lnTo>
                <a:lnTo>
                  <a:pt x="21234" y="263"/>
                </a:lnTo>
                <a:lnTo>
                  <a:pt x="21228" y="218"/>
                </a:lnTo>
                <a:lnTo>
                  <a:pt x="21224" y="172"/>
                </a:lnTo>
                <a:lnTo>
                  <a:pt x="21224" y="149"/>
                </a:lnTo>
                <a:lnTo>
                  <a:pt x="21224" y="126"/>
                </a:lnTo>
                <a:lnTo>
                  <a:pt x="21226" y="103"/>
                </a:lnTo>
                <a:lnTo>
                  <a:pt x="21227" y="81"/>
                </a:lnTo>
                <a:lnTo>
                  <a:pt x="21230" y="57"/>
                </a:lnTo>
                <a:lnTo>
                  <a:pt x="21235" y="34"/>
                </a:lnTo>
                <a:lnTo>
                  <a:pt x="21235" y="34"/>
                </a:lnTo>
                <a:lnTo>
                  <a:pt x="21220" y="88"/>
                </a:lnTo>
                <a:lnTo>
                  <a:pt x="21204" y="142"/>
                </a:lnTo>
                <a:lnTo>
                  <a:pt x="21191" y="196"/>
                </a:lnTo>
                <a:lnTo>
                  <a:pt x="21179" y="250"/>
                </a:lnTo>
                <a:lnTo>
                  <a:pt x="21179" y="250"/>
                </a:lnTo>
                <a:lnTo>
                  <a:pt x="21162" y="175"/>
                </a:lnTo>
                <a:lnTo>
                  <a:pt x="21162" y="175"/>
                </a:lnTo>
                <a:lnTo>
                  <a:pt x="21163" y="199"/>
                </a:lnTo>
                <a:lnTo>
                  <a:pt x="21163" y="222"/>
                </a:lnTo>
                <a:lnTo>
                  <a:pt x="21163" y="244"/>
                </a:lnTo>
                <a:lnTo>
                  <a:pt x="21160" y="268"/>
                </a:lnTo>
                <a:lnTo>
                  <a:pt x="21158" y="290"/>
                </a:lnTo>
                <a:lnTo>
                  <a:pt x="21156" y="313"/>
                </a:lnTo>
                <a:lnTo>
                  <a:pt x="21147" y="359"/>
                </a:lnTo>
                <a:lnTo>
                  <a:pt x="21139" y="404"/>
                </a:lnTo>
                <a:lnTo>
                  <a:pt x="21128" y="449"/>
                </a:lnTo>
                <a:lnTo>
                  <a:pt x="21119" y="495"/>
                </a:lnTo>
                <a:lnTo>
                  <a:pt x="21109" y="542"/>
                </a:lnTo>
                <a:lnTo>
                  <a:pt x="21109" y="542"/>
                </a:lnTo>
                <a:lnTo>
                  <a:pt x="21108" y="545"/>
                </a:lnTo>
                <a:lnTo>
                  <a:pt x="21108" y="545"/>
                </a:lnTo>
                <a:lnTo>
                  <a:pt x="21103" y="509"/>
                </a:lnTo>
                <a:lnTo>
                  <a:pt x="21096" y="471"/>
                </a:lnTo>
                <a:lnTo>
                  <a:pt x="21088" y="433"/>
                </a:lnTo>
                <a:lnTo>
                  <a:pt x="21077" y="396"/>
                </a:lnTo>
                <a:lnTo>
                  <a:pt x="21077" y="396"/>
                </a:lnTo>
                <a:lnTo>
                  <a:pt x="21077" y="395"/>
                </a:lnTo>
                <a:lnTo>
                  <a:pt x="21077" y="395"/>
                </a:lnTo>
                <a:lnTo>
                  <a:pt x="21073" y="367"/>
                </a:lnTo>
                <a:lnTo>
                  <a:pt x="21073" y="367"/>
                </a:lnTo>
                <a:lnTo>
                  <a:pt x="21073" y="365"/>
                </a:lnTo>
                <a:lnTo>
                  <a:pt x="21073" y="365"/>
                </a:lnTo>
                <a:lnTo>
                  <a:pt x="21071" y="362"/>
                </a:lnTo>
                <a:lnTo>
                  <a:pt x="21071" y="362"/>
                </a:lnTo>
                <a:lnTo>
                  <a:pt x="21071" y="360"/>
                </a:lnTo>
                <a:lnTo>
                  <a:pt x="21071" y="360"/>
                </a:lnTo>
                <a:lnTo>
                  <a:pt x="21071" y="348"/>
                </a:lnTo>
                <a:lnTo>
                  <a:pt x="21071" y="348"/>
                </a:lnTo>
                <a:lnTo>
                  <a:pt x="21039" y="204"/>
                </a:lnTo>
                <a:lnTo>
                  <a:pt x="21039" y="204"/>
                </a:lnTo>
                <a:lnTo>
                  <a:pt x="21037" y="178"/>
                </a:lnTo>
                <a:lnTo>
                  <a:pt x="21035" y="153"/>
                </a:lnTo>
                <a:lnTo>
                  <a:pt x="21033" y="128"/>
                </a:lnTo>
                <a:lnTo>
                  <a:pt x="21032" y="102"/>
                </a:lnTo>
                <a:lnTo>
                  <a:pt x="21033" y="77"/>
                </a:lnTo>
                <a:lnTo>
                  <a:pt x="21035" y="51"/>
                </a:lnTo>
                <a:lnTo>
                  <a:pt x="21038" y="25"/>
                </a:lnTo>
                <a:lnTo>
                  <a:pt x="21043" y="0"/>
                </a:lnTo>
                <a:lnTo>
                  <a:pt x="21043" y="0"/>
                </a:lnTo>
                <a:lnTo>
                  <a:pt x="21026" y="59"/>
                </a:lnTo>
                <a:lnTo>
                  <a:pt x="21010" y="117"/>
                </a:lnTo>
                <a:lnTo>
                  <a:pt x="20994" y="177"/>
                </a:lnTo>
                <a:lnTo>
                  <a:pt x="20988" y="207"/>
                </a:lnTo>
                <a:lnTo>
                  <a:pt x="20982" y="237"/>
                </a:lnTo>
                <a:lnTo>
                  <a:pt x="20979" y="267"/>
                </a:lnTo>
                <a:lnTo>
                  <a:pt x="20975" y="296"/>
                </a:lnTo>
                <a:lnTo>
                  <a:pt x="20973" y="327"/>
                </a:lnTo>
                <a:lnTo>
                  <a:pt x="20972" y="357"/>
                </a:lnTo>
                <a:lnTo>
                  <a:pt x="20973" y="388"/>
                </a:lnTo>
                <a:lnTo>
                  <a:pt x="20975" y="417"/>
                </a:lnTo>
                <a:lnTo>
                  <a:pt x="20979" y="448"/>
                </a:lnTo>
                <a:lnTo>
                  <a:pt x="20985" y="479"/>
                </a:lnTo>
                <a:lnTo>
                  <a:pt x="20985" y="479"/>
                </a:lnTo>
                <a:lnTo>
                  <a:pt x="20981" y="498"/>
                </a:lnTo>
                <a:lnTo>
                  <a:pt x="20981" y="498"/>
                </a:lnTo>
                <a:lnTo>
                  <a:pt x="20977" y="472"/>
                </a:lnTo>
                <a:lnTo>
                  <a:pt x="20971" y="447"/>
                </a:lnTo>
                <a:lnTo>
                  <a:pt x="20965" y="421"/>
                </a:lnTo>
                <a:lnTo>
                  <a:pt x="20956" y="396"/>
                </a:lnTo>
                <a:lnTo>
                  <a:pt x="20956" y="396"/>
                </a:lnTo>
                <a:lnTo>
                  <a:pt x="20953" y="380"/>
                </a:lnTo>
                <a:lnTo>
                  <a:pt x="20952" y="372"/>
                </a:lnTo>
                <a:lnTo>
                  <a:pt x="20952" y="365"/>
                </a:lnTo>
                <a:lnTo>
                  <a:pt x="20952" y="365"/>
                </a:lnTo>
                <a:lnTo>
                  <a:pt x="20950" y="362"/>
                </a:lnTo>
                <a:lnTo>
                  <a:pt x="20949" y="358"/>
                </a:lnTo>
                <a:lnTo>
                  <a:pt x="20947" y="356"/>
                </a:lnTo>
                <a:lnTo>
                  <a:pt x="20947" y="352"/>
                </a:lnTo>
                <a:lnTo>
                  <a:pt x="20947" y="352"/>
                </a:lnTo>
                <a:lnTo>
                  <a:pt x="20929" y="264"/>
                </a:lnTo>
                <a:lnTo>
                  <a:pt x="20922" y="220"/>
                </a:lnTo>
                <a:lnTo>
                  <a:pt x="20916" y="177"/>
                </a:lnTo>
                <a:lnTo>
                  <a:pt x="20912" y="132"/>
                </a:lnTo>
                <a:lnTo>
                  <a:pt x="20911" y="110"/>
                </a:lnTo>
                <a:lnTo>
                  <a:pt x="20912" y="88"/>
                </a:lnTo>
                <a:lnTo>
                  <a:pt x="20914" y="66"/>
                </a:lnTo>
                <a:lnTo>
                  <a:pt x="20915" y="44"/>
                </a:lnTo>
                <a:lnTo>
                  <a:pt x="20918" y="21"/>
                </a:lnTo>
                <a:lnTo>
                  <a:pt x="20923" y="0"/>
                </a:lnTo>
                <a:lnTo>
                  <a:pt x="20923" y="0"/>
                </a:lnTo>
                <a:lnTo>
                  <a:pt x="20905" y="57"/>
                </a:lnTo>
                <a:lnTo>
                  <a:pt x="20890" y="114"/>
                </a:lnTo>
                <a:lnTo>
                  <a:pt x="20876" y="172"/>
                </a:lnTo>
                <a:lnTo>
                  <a:pt x="20869" y="200"/>
                </a:lnTo>
                <a:lnTo>
                  <a:pt x="20864" y="230"/>
                </a:lnTo>
                <a:lnTo>
                  <a:pt x="20864" y="230"/>
                </a:lnTo>
                <a:lnTo>
                  <a:pt x="20833" y="92"/>
                </a:lnTo>
                <a:lnTo>
                  <a:pt x="20833" y="92"/>
                </a:lnTo>
                <a:lnTo>
                  <a:pt x="20834" y="132"/>
                </a:lnTo>
                <a:lnTo>
                  <a:pt x="20833" y="171"/>
                </a:lnTo>
                <a:lnTo>
                  <a:pt x="20831" y="211"/>
                </a:lnTo>
                <a:lnTo>
                  <a:pt x="20826" y="250"/>
                </a:lnTo>
                <a:lnTo>
                  <a:pt x="20820" y="289"/>
                </a:lnTo>
                <a:lnTo>
                  <a:pt x="20813" y="328"/>
                </a:lnTo>
                <a:lnTo>
                  <a:pt x="20797" y="407"/>
                </a:lnTo>
                <a:lnTo>
                  <a:pt x="20797" y="407"/>
                </a:lnTo>
                <a:lnTo>
                  <a:pt x="20794" y="383"/>
                </a:lnTo>
                <a:lnTo>
                  <a:pt x="20790" y="359"/>
                </a:lnTo>
                <a:lnTo>
                  <a:pt x="20788" y="335"/>
                </a:lnTo>
                <a:lnTo>
                  <a:pt x="20787" y="312"/>
                </a:lnTo>
                <a:lnTo>
                  <a:pt x="20788" y="288"/>
                </a:lnTo>
                <a:lnTo>
                  <a:pt x="20789" y="264"/>
                </a:lnTo>
                <a:lnTo>
                  <a:pt x="20793" y="241"/>
                </a:lnTo>
                <a:lnTo>
                  <a:pt x="20799" y="217"/>
                </a:lnTo>
                <a:lnTo>
                  <a:pt x="20799" y="217"/>
                </a:lnTo>
                <a:lnTo>
                  <a:pt x="20780" y="271"/>
                </a:lnTo>
                <a:lnTo>
                  <a:pt x="20762" y="326"/>
                </a:lnTo>
                <a:lnTo>
                  <a:pt x="20762" y="326"/>
                </a:lnTo>
                <a:lnTo>
                  <a:pt x="20759" y="314"/>
                </a:lnTo>
                <a:lnTo>
                  <a:pt x="20759" y="314"/>
                </a:lnTo>
                <a:lnTo>
                  <a:pt x="20759" y="301"/>
                </a:lnTo>
                <a:lnTo>
                  <a:pt x="20759" y="301"/>
                </a:lnTo>
                <a:lnTo>
                  <a:pt x="20712" y="92"/>
                </a:lnTo>
                <a:lnTo>
                  <a:pt x="20712" y="92"/>
                </a:lnTo>
                <a:lnTo>
                  <a:pt x="20713" y="117"/>
                </a:lnTo>
                <a:lnTo>
                  <a:pt x="20713" y="142"/>
                </a:lnTo>
                <a:lnTo>
                  <a:pt x="20713" y="168"/>
                </a:lnTo>
                <a:lnTo>
                  <a:pt x="20712" y="193"/>
                </a:lnTo>
                <a:lnTo>
                  <a:pt x="20710" y="218"/>
                </a:lnTo>
                <a:lnTo>
                  <a:pt x="20706" y="243"/>
                </a:lnTo>
                <a:lnTo>
                  <a:pt x="20699" y="294"/>
                </a:lnTo>
                <a:lnTo>
                  <a:pt x="20690" y="344"/>
                </a:lnTo>
                <a:lnTo>
                  <a:pt x="20679" y="395"/>
                </a:lnTo>
                <a:lnTo>
                  <a:pt x="20669" y="445"/>
                </a:lnTo>
                <a:lnTo>
                  <a:pt x="20660" y="495"/>
                </a:lnTo>
                <a:lnTo>
                  <a:pt x="20660" y="495"/>
                </a:lnTo>
                <a:lnTo>
                  <a:pt x="20654" y="541"/>
                </a:lnTo>
                <a:lnTo>
                  <a:pt x="20654" y="541"/>
                </a:lnTo>
                <a:lnTo>
                  <a:pt x="20650" y="527"/>
                </a:lnTo>
                <a:lnTo>
                  <a:pt x="20650" y="527"/>
                </a:lnTo>
                <a:lnTo>
                  <a:pt x="20650" y="504"/>
                </a:lnTo>
                <a:lnTo>
                  <a:pt x="20650" y="480"/>
                </a:lnTo>
                <a:lnTo>
                  <a:pt x="20650" y="455"/>
                </a:lnTo>
                <a:lnTo>
                  <a:pt x="20648" y="431"/>
                </a:lnTo>
                <a:lnTo>
                  <a:pt x="20646" y="408"/>
                </a:lnTo>
                <a:lnTo>
                  <a:pt x="20642" y="383"/>
                </a:lnTo>
                <a:lnTo>
                  <a:pt x="20634" y="334"/>
                </a:lnTo>
                <a:lnTo>
                  <a:pt x="20634" y="334"/>
                </a:lnTo>
                <a:lnTo>
                  <a:pt x="20634" y="321"/>
                </a:lnTo>
                <a:lnTo>
                  <a:pt x="20634" y="321"/>
                </a:lnTo>
                <a:lnTo>
                  <a:pt x="20605" y="181"/>
                </a:lnTo>
                <a:lnTo>
                  <a:pt x="20605" y="181"/>
                </a:lnTo>
                <a:lnTo>
                  <a:pt x="20606" y="175"/>
                </a:lnTo>
                <a:lnTo>
                  <a:pt x="20606" y="175"/>
                </a:lnTo>
                <a:lnTo>
                  <a:pt x="20605" y="180"/>
                </a:lnTo>
                <a:lnTo>
                  <a:pt x="20605" y="180"/>
                </a:lnTo>
                <a:lnTo>
                  <a:pt x="20588" y="95"/>
                </a:lnTo>
                <a:lnTo>
                  <a:pt x="20588" y="95"/>
                </a:lnTo>
                <a:lnTo>
                  <a:pt x="20589" y="132"/>
                </a:lnTo>
                <a:lnTo>
                  <a:pt x="20589" y="168"/>
                </a:lnTo>
                <a:lnTo>
                  <a:pt x="20586" y="204"/>
                </a:lnTo>
                <a:lnTo>
                  <a:pt x="20584" y="241"/>
                </a:lnTo>
                <a:lnTo>
                  <a:pt x="20584" y="241"/>
                </a:lnTo>
                <a:lnTo>
                  <a:pt x="20572" y="274"/>
                </a:lnTo>
                <a:lnTo>
                  <a:pt x="20561" y="308"/>
                </a:lnTo>
                <a:lnTo>
                  <a:pt x="20553" y="341"/>
                </a:lnTo>
                <a:lnTo>
                  <a:pt x="20545" y="376"/>
                </a:lnTo>
                <a:lnTo>
                  <a:pt x="20540" y="410"/>
                </a:lnTo>
                <a:lnTo>
                  <a:pt x="20537" y="445"/>
                </a:lnTo>
                <a:lnTo>
                  <a:pt x="20535" y="479"/>
                </a:lnTo>
                <a:lnTo>
                  <a:pt x="20537" y="497"/>
                </a:lnTo>
                <a:lnTo>
                  <a:pt x="20538" y="513"/>
                </a:lnTo>
                <a:lnTo>
                  <a:pt x="20538" y="513"/>
                </a:lnTo>
                <a:lnTo>
                  <a:pt x="20535" y="530"/>
                </a:lnTo>
                <a:lnTo>
                  <a:pt x="20535" y="530"/>
                </a:lnTo>
                <a:lnTo>
                  <a:pt x="20533" y="541"/>
                </a:lnTo>
                <a:lnTo>
                  <a:pt x="20533" y="541"/>
                </a:lnTo>
                <a:lnTo>
                  <a:pt x="20527" y="520"/>
                </a:lnTo>
                <a:lnTo>
                  <a:pt x="20520" y="500"/>
                </a:lnTo>
                <a:lnTo>
                  <a:pt x="20520" y="500"/>
                </a:lnTo>
                <a:lnTo>
                  <a:pt x="20516" y="487"/>
                </a:lnTo>
                <a:lnTo>
                  <a:pt x="20515" y="481"/>
                </a:lnTo>
                <a:lnTo>
                  <a:pt x="20515" y="475"/>
                </a:lnTo>
                <a:lnTo>
                  <a:pt x="20515" y="475"/>
                </a:lnTo>
                <a:lnTo>
                  <a:pt x="20514" y="473"/>
                </a:lnTo>
                <a:lnTo>
                  <a:pt x="20513" y="471"/>
                </a:lnTo>
                <a:lnTo>
                  <a:pt x="20510" y="467"/>
                </a:lnTo>
                <a:lnTo>
                  <a:pt x="20509" y="465"/>
                </a:lnTo>
                <a:lnTo>
                  <a:pt x="20509" y="465"/>
                </a:lnTo>
                <a:lnTo>
                  <a:pt x="20493" y="392"/>
                </a:lnTo>
                <a:lnTo>
                  <a:pt x="20484" y="357"/>
                </a:lnTo>
                <a:lnTo>
                  <a:pt x="20480" y="320"/>
                </a:lnTo>
                <a:lnTo>
                  <a:pt x="20476" y="284"/>
                </a:lnTo>
                <a:lnTo>
                  <a:pt x="20475" y="267"/>
                </a:lnTo>
                <a:lnTo>
                  <a:pt x="20475" y="248"/>
                </a:lnTo>
                <a:lnTo>
                  <a:pt x="20476" y="230"/>
                </a:lnTo>
                <a:lnTo>
                  <a:pt x="20478" y="212"/>
                </a:lnTo>
                <a:lnTo>
                  <a:pt x="20482" y="193"/>
                </a:lnTo>
                <a:lnTo>
                  <a:pt x="20486" y="175"/>
                </a:lnTo>
                <a:lnTo>
                  <a:pt x="20486" y="175"/>
                </a:lnTo>
                <a:lnTo>
                  <a:pt x="20464" y="236"/>
                </a:lnTo>
                <a:lnTo>
                  <a:pt x="20454" y="267"/>
                </a:lnTo>
                <a:lnTo>
                  <a:pt x="20444" y="296"/>
                </a:lnTo>
                <a:lnTo>
                  <a:pt x="20444" y="296"/>
                </a:lnTo>
                <a:lnTo>
                  <a:pt x="20443" y="288"/>
                </a:lnTo>
                <a:lnTo>
                  <a:pt x="20443" y="288"/>
                </a:lnTo>
                <a:lnTo>
                  <a:pt x="20443" y="276"/>
                </a:lnTo>
                <a:lnTo>
                  <a:pt x="20443" y="276"/>
                </a:lnTo>
                <a:lnTo>
                  <a:pt x="20395" y="58"/>
                </a:lnTo>
                <a:lnTo>
                  <a:pt x="20395" y="58"/>
                </a:lnTo>
                <a:lnTo>
                  <a:pt x="20397" y="82"/>
                </a:lnTo>
                <a:lnTo>
                  <a:pt x="20398" y="104"/>
                </a:lnTo>
                <a:lnTo>
                  <a:pt x="20398" y="128"/>
                </a:lnTo>
                <a:lnTo>
                  <a:pt x="20397" y="152"/>
                </a:lnTo>
                <a:lnTo>
                  <a:pt x="20392" y="198"/>
                </a:lnTo>
                <a:lnTo>
                  <a:pt x="20386" y="244"/>
                </a:lnTo>
                <a:lnTo>
                  <a:pt x="20379" y="290"/>
                </a:lnTo>
                <a:lnTo>
                  <a:pt x="20371" y="337"/>
                </a:lnTo>
                <a:lnTo>
                  <a:pt x="20353" y="429"/>
                </a:lnTo>
                <a:lnTo>
                  <a:pt x="20353" y="429"/>
                </a:lnTo>
                <a:lnTo>
                  <a:pt x="20347" y="403"/>
                </a:lnTo>
                <a:lnTo>
                  <a:pt x="20343" y="376"/>
                </a:lnTo>
                <a:lnTo>
                  <a:pt x="20340" y="350"/>
                </a:lnTo>
                <a:lnTo>
                  <a:pt x="20338" y="324"/>
                </a:lnTo>
                <a:lnTo>
                  <a:pt x="20338" y="296"/>
                </a:lnTo>
                <a:lnTo>
                  <a:pt x="20340" y="270"/>
                </a:lnTo>
                <a:lnTo>
                  <a:pt x="20343" y="244"/>
                </a:lnTo>
                <a:lnTo>
                  <a:pt x="20349" y="217"/>
                </a:lnTo>
                <a:lnTo>
                  <a:pt x="20349" y="217"/>
                </a:lnTo>
                <a:lnTo>
                  <a:pt x="20323" y="292"/>
                </a:lnTo>
                <a:lnTo>
                  <a:pt x="20323" y="292"/>
                </a:lnTo>
                <a:lnTo>
                  <a:pt x="20322" y="288"/>
                </a:lnTo>
                <a:lnTo>
                  <a:pt x="20322" y="288"/>
                </a:lnTo>
                <a:lnTo>
                  <a:pt x="20322" y="276"/>
                </a:lnTo>
                <a:lnTo>
                  <a:pt x="20322" y="276"/>
                </a:lnTo>
                <a:lnTo>
                  <a:pt x="20276" y="58"/>
                </a:lnTo>
                <a:lnTo>
                  <a:pt x="20276" y="58"/>
                </a:lnTo>
                <a:lnTo>
                  <a:pt x="20277" y="84"/>
                </a:lnTo>
                <a:lnTo>
                  <a:pt x="20277" y="110"/>
                </a:lnTo>
                <a:lnTo>
                  <a:pt x="20277" y="138"/>
                </a:lnTo>
                <a:lnTo>
                  <a:pt x="20274" y="164"/>
                </a:lnTo>
                <a:lnTo>
                  <a:pt x="20272" y="190"/>
                </a:lnTo>
                <a:lnTo>
                  <a:pt x="20270" y="216"/>
                </a:lnTo>
                <a:lnTo>
                  <a:pt x="20261" y="268"/>
                </a:lnTo>
                <a:lnTo>
                  <a:pt x="20253" y="320"/>
                </a:lnTo>
                <a:lnTo>
                  <a:pt x="20242" y="372"/>
                </a:lnTo>
                <a:lnTo>
                  <a:pt x="20233" y="424"/>
                </a:lnTo>
                <a:lnTo>
                  <a:pt x="20223" y="477"/>
                </a:lnTo>
                <a:lnTo>
                  <a:pt x="20223" y="477"/>
                </a:lnTo>
                <a:lnTo>
                  <a:pt x="20220" y="501"/>
                </a:lnTo>
                <a:lnTo>
                  <a:pt x="20216" y="526"/>
                </a:lnTo>
                <a:lnTo>
                  <a:pt x="20214" y="575"/>
                </a:lnTo>
                <a:lnTo>
                  <a:pt x="20214" y="575"/>
                </a:lnTo>
                <a:lnTo>
                  <a:pt x="20214" y="575"/>
                </a:lnTo>
                <a:lnTo>
                  <a:pt x="20203" y="538"/>
                </a:lnTo>
                <a:lnTo>
                  <a:pt x="20191" y="500"/>
                </a:lnTo>
                <a:lnTo>
                  <a:pt x="20191" y="500"/>
                </a:lnTo>
                <a:lnTo>
                  <a:pt x="20188" y="487"/>
                </a:lnTo>
                <a:lnTo>
                  <a:pt x="20187" y="481"/>
                </a:lnTo>
                <a:lnTo>
                  <a:pt x="20187" y="475"/>
                </a:lnTo>
                <a:lnTo>
                  <a:pt x="20187" y="475"/>
                </a:lnTo>
                <a:lnTo>
                  <a:pt x="20185" y="473"/>
                </a:lnTo>
                <a:lnTo>
                  <a:pt x="20184" y="471"/>
                </a:lnTo>
                <a:lnTo>
                  <a:pt x="20184" y="471"/>
                </a:lnTo>
                <a:lnTo>
                  <a:pt x="20164" y="394"/>
                </a:lnTo>
                <a:lnTo>
                  <a:pt x="20164" y="394"/>
                </a:lnTo>
                <a:lnTo>
                  <a:pt x="20158" y="366"/>
                </a:lnTo>
                <a:lnTo>
                  <a:pt x="20153" y="339"/>
                </a:lnTo>
                <a:lnTo>
                  <a:pt x="20150" y="312"/>
                </a:lnTo>
                <a:lnTo>
                  <a:pt x="20148" y="284"/>
                </a:lnTo>
                <a:lnTo>
                  <a:pt x="20146" y="257"/>
                </a:lnTo>
                <a:lnTo>
                  <a:pt x="20148" y="230"/>
                </a:lnTo>
                <a:lnTo>
                  <a:pt x="20151" y="203"/>
                </a:lnTo>
                <a:lnTo>
                  <a:pt x="20157" y="175"/>
                </a:lnTo>
                <a:lnTo>
                  <a:pt x="20157" y="175"/>
                </a:lnTo>
                <a:lnTo>
                  <a:pt x="20139" y="225"/>
                </a:lnTo>
                <a:lnTo>
                  <a:pt x="20123" y="274"/>
                </a:lnTo>
                <a:lnTo>
                  <a:pt x="20108" y="324"/>
                </a:lnTo>
                <a:lnTo>
                  <a:pt x="20101" y="348"/>
                </a:lnTo>
                <a:lnTo>
                  <a:pt x="20097" y="373"/>
                </a:lnTo>
                <a:lnTo>
                  <a:pt x="20092" y="398"/>
                </a:lnTo>
                <a:lnTo>
                  <a:pt x="20088" y="423"/>
                </a:lnTo>
                <a:lnTo>
                  <a:pt x="20087" y="448"/>
                </a:lnTo>
                <a:lnTo>
                  <a:pt x="20086" y="473"/>
                </a:lnTo>
                <a:lnTo>
                  <a:pt x="20087" y="499"/>
                </a:lnTo>
                <a:lnTo>
                  <a:pt x="20089" y="524"/>
                </a:lnTo>
                <a:lnTo>
                  <a:pt x="20094" y="550"/>
                </a:lnTo>
                <a:lnTo>
                  <a:pt x="20100" y="575"/>
                </a:lnTo>
                <a:lnTo>
                  <a:pt x="20100" y="575"/>
                </a:lnTo>
                <a:lnTo>
                  <a:pt x="20100" y="575"/>
                </a:lnTo>
                <a:lnTo>
                  <a:pt x="20093" y="575"/>
                </a:lnTo>
                <a:lnTo>
                  <a:pt x="20093" y="575"/>
                </a:lnTo>
                <a:lnTo>
                  <a:pt x="20084" y="538"/>
                </a:lnTo>
                <a:lnTo>
                  <a:pt x="20070" y="500"/>
                </a:lnTo>
                <a:lnTo>
                  <a:pt x="20070" y="500"/>
                </a:lnTo>
                <a:lnTo>
                  <a:pt x="20067" y="487"/>
                </a:lnTo>
                <a:lnTo>
                  <a:pt x="20066" y="481"/>
                </a:lnTo>
                <a:lnTo>
                  <a:pt x="20066" y="475"/>
                </a:lnTo>
                <a:lnTo>
                  <a:pt x="20066" y="475"/>
                </a:lnTo>
                <a:lnTo>
                  <a:pt x="20065" y="473"/>
                </a:lnTo>
                <a:lnTo>
                  <a:pt x="20063" y="471"/>
                </a:lnTo>
                <a:lnTo>
                  <a:pt x="20061" y="467"/>
                </a:lnTo>
                <a:lnTo>
                  <a:pt x="20060" y="465"/>
                </a:lnTo>
                <a:lnTo>
                  <a:pt x="20060" y="465"/>
                </a:lnTo>
                <a:lnTo>
                  <a:pt x="20043" y="392"/>
                </a:lnTo>
                <a:lnTo>
                  <a:pt x="20036" y="357"/>
                </a:lnTo>
                <a:lnTo>
                  <a:pt x="20030" y="320"/>
                </a:lnTo>
                <a:lnTo>
                  <a:pt x="20027" y="284"/>
                </a:lnTo>
                <a:lnTo>
                  <a:pt x="20025" y="267"/>
                </a:lnTo>
                <a:lnTo>
                  <a:pt x="20027" y="248"/>
                </a:lnTo>
                <a:lnTo>
                  <a:pt x="20028" y="230"/>
                </a:lnTo>
                <a:lnTo>
                  <a:pt x="20029" y="212"/>
                </a:lnTo>
                <a:lnTo>
                  <a:pt x="20033" y="193"/>
                </a:lnTo>
                <a:lnTo>
                  <a:pt x="20037" y="175"/>
                </a:lnTo>
                <a:lnTo>
                  <a:pt x="20037" y="175"/>
                </a:lnTo>
                <a:lnTo>
                  <a:pt x="20019" y="223"/>
                </a:lnTo>
                <a:lnTo>
                  <a:pt x="20004" y="270"/>
                </a:lnTo>
                <a:lnTo>
                  <a:pt x="19990" y="316"/>
                </a:lnTo>
                <a:lnTo>
                  <a:pt x="19983" y="340"/>
                </a:lnTo>
                <a:lnTo>
                  <a:pt x="19978" y="364"/>
                </a:lnTo>
                <a:lnTo>
                  <a:pt x="19978" y="364"/>
                </a:lnTo>
                <a:lnTo>
                  <a:pt x="19946" y="251"/>
                </a:lnTo>
                <a:lnTo>
                  <a:pt x="19946" y="251"/>
                </a:lnTo>
                <a:lnTo>
                  <a:pt x="19948" y="271"/>
                </a:lnTo>
                <a:lnTo>
                  <a:pt x="19948" y="292"/>
                </a:lnTo>
                <a:lnTo>
                  <a:pt x="19947" y="312"/>
                </a:lnTo>
                <a:lnTo>
                  <a:pt x="19946" y="332"/>
                </a:lnTo>
                <a:lnTo>
                  <a:pt x="19941" y="372"/>
                </a:lnTo>
                <a:lnTo>
                  <a:pt x="19934" y="411"/>
                </a:lnTo>
                <a:lnTo>
                  <a:pt x="19934" y="411"/>
                </a:lnTo>
                <a:lnTo>
                  <a:pt x="19927" y="377"/>
                </a:lnTo>
                <a:lnTo>
                  <a:pt x="19921" y="341"/>
                </a:lnTo>
                <a:lnTo>
                  <a:pt x="19915" y="306"/>
                </a:lnTo>
                <a:lnTo>
                  <a:pt x="19912" y="271"/>
                </a:lnTo>
                <a:lnTo>
                  <a:pt x="19910" y="236"/>
                </a:lnTo>
                <a:lnTo>
                  <a:pt x="19912" y="202"/>
                </a:lnTo>
                <a:lnTo>
                  <a:pt x="19913" y="184"/>
                </a:lnTo>
                <a:lnTo>
                  <a:pt x="19915" y="166"/>
                </a:lnTo>
                <a:lnTo>
                  <a:pt x="19917" y="148"/>
                </a:lnTo>
                <a:lnTo>
                  <a:pt x="19921" y="130"/>
                </a:lnTo>
                <a:lnTo>
                  <a:pt x="19921" y="130"/>
                </a:lnTo>
                <a:lnTo>
                  <a:pt x="19902" y="190"/>
                </a:lnTo>
                <a:lnTo>
                  <a:pt x="19885" y="249"/>
                </a:lnTo>
                <a:lnTo>
                  <a:pt x="19877" y="280"/>
                </a:lnTo>
                <a:lnTo>
                  <a:pt x="19870" y="309"/>
                </a:lnTo>
                <a:lnTo>
                  <a:pt x="19864" y="339"/>
                </a:lnTo>
                <a:lnTo>
                  <a:pt x="19858" y="369"/>
                </a:lnTo>
                <a:lnTo>
                  <a:pt x="19858" y="369"/>
                </a:lnTo>
                <a:lnTo>
                  <a:pt x="19826" y="251"/>
                </a:lnTo>
                <a:lnTo>
                  <a:pt x="19826" y="251"/>
                </a:lnTo>
                <a:lnTo>
                  <a:pt x="19827" y="269"/>
                </a:lnTo>
                <a:lnTo>
                  <a:pt x="19827" y="287"/>
                </a:lnTo>
                <a:lnTo>
                  <a:pt x="19826" y="321"/>
                </a:lnTo>
                <a:lnTo>
                  <a:pt x="19823" y="357"/>
                </a:lnTo>
                <a:lnTo>
                  <a:pt x="19818" y="391"/>
                </a:lnTo>
                <a:lnTo>
                  <a:pt x="19811" y="426"/>
                </a:lnTo>
                <a:lnTo>
                  <a:pt x="19802" y="461"/>
                </a:lnTo>
                <a:lnTo>
                  <a:pt x="19786" y="531"/>
                </a:lnTo>
                <a:lnTo>
                  <a:pt x="19786" y="531"/>
                </a:lnTo>
                <a:lnTo>
                  <a:pt x="19776" y="491"/>
                </a:lnTo>
                <a:lnTo>
                  <a:pt x="19764" y="450"/>
                </a:lnTo>
                <a:lnTo>
                  <a:pt x="19764" y="450"/>
                </a:lnTo>
                <a:lnTo>
                  <a:pt x="19761" y="436"/>
                </a:lnTo>
                <a:lnTo>
                  <a:pt x="19760" y="429"/>
                </a:lnTo>
                <a:lnTo>
                  <a:pt x="19759" y="423"/>
                </a:lnTo>
                <a:lnTo>
                  <a:pt x="19759" y="423"/>
                </a:lnTo>
                <a:lnTo>
                  <a:pt x="19757" y="420"/>
                </a:lnTo>
                <a:lnTo>
                  <a:pt x="19757" y="420"/>
                </a:lnTo>
                <a:lnTo>
                  <a:pt x="19757" y="415"/>
                </a:lnTo>
                <a:lnTo>
                  <a:pt x="19757" y="415"/>
                </a:lnTo>
                <a:lnTo>
                  <a:pt x="19730" y="298"/>
                </a:lnTo>
                <a:lnTo>
                  <a:pt x="19730" y="298"/>
                </a:lnTo>
                <a:lnTo>
                  <a:pt x="19725" y="273"/>
                </a:lnTo>
                <a:lnTo>
                  <a:pt x="19723" y="247"/>
                </a:lnTo>
                <a:lnTo>
                  <a:pt x="19721" y="220"/>
                </a:lnTo>
                <a:lnTo>
                  <a:pt x="19719" y="196"/>
                </a:lnTo>
                <a:lnTo>
                  <a:pt x="19719" y="170"/>
                </a:lnTo>
                <a:lnTo>
                  <a:pt x="19721" y="143"/>
                </a:lnTo>
                <a:lnTo>
                  <a:pt x="19724" y="119"/>
                </a:lnTo>
                <a:lnTo>
                  <a:pt x="19730" y="92"/>
                </a:lnTo>
                <a:lnTo>
                  <a:pt x="19730" y="92"/>
                </a:lnTo>
                <a:lnTo>
                  <a:pt x="19712" y="146"/>
                </a:lnTo>
                <a:lnTo>
                  <a:pt x="19696" y="200"/>
                </a:lnTo>
                <a:lnTo>
                  <a:pt x="19681" y="254"/>
                </a:lnTo>
                <a:lnTo>
                  <a:pt x="19674" y="281"/>
                </a:lnTo>
                <a:lnTo>
                  <a:pt x="19670" y="308"/>
                </a:lnTo>
                <a:lnTo>
                  <a:pt x="19665" y="335"/>
                </a:lnTo>
                <a:lnTo>
                  <a:pt x="19661" y="363"/>
                </a:lnTo>
                <a:lnTo>
                  <a:pt x="19659" y="390"/>
                </a:lnTo>
                <a:lnTo>
                  <a:pt x="19659" y="418"/>
                </a:lnTo>
                <a:lnTo>
                  <a:pt x="19659" y="446"/>
                </a:lnTo>
                <a:lnTo>
                  <a:pt x="19661" y="473"/>
                </a:lnTo>
                <a:lnTo>
                  <a:pt x="19666" y="501"/>
                </a:lnTo>
                <a:lnTo>
                  <a:pt x="19672" y="530"/>
                </a:lnTo>
                <a:lnTo>
                  <a:pt x="19672" y="530"/>
                </a:lnTo>
                <a:lnTo>
                  <a:pt x="19668" y="546"/>
                </a:lnTo>
                <a:lnTo>
                  <a:pt x="19668" y="546"/>
                </a:lnTo>
                <a:lnTo>
                  <a:pt x="19664" y="523"/>
                </a:lnTo>
                <a:lnTo>
                  <a:pt x="19658" y="499"/>
                </a:lnTo>
                <a:lnTo>
                  <a:pt x="19651" y="474"/>
                </a:lnTo>
                <a:lnTo>
                  <a:pt x="19644" y="450"/>
                </a:lnTo>
                <a:lnTo>
                  <a:pt x="19644" y="450"/>
                </a:lnTo>
                <a:lnTo>
                  <a:pt x="19640" y="436"/>
                </a:lnTo>
                <a:lnTo>
                  <a:pt x="19639" y="429"/>
                </a:lnTo>
                <a:lnTo>
                  <a:pt x="19638" y="423"/>
                </a:lnTo>
                <a:lnTo>
                  <a:pt x="19638" y="423"/>
                </a:lnTo>
                <a:lnTo>
                  <a:pt x="19638" y="420"/>
                </a:lnTo>
                <a:lnTo>
                  <a:pt x="19635" y="417"/>
                </a:lnTo>
                <a:lnTo>
                  <a:pt x="19634" y="415"/>
                </a:lnTo>
                <a:lnTo>
                  <a:pt x="19633" y="411"/>
                </a:lnTo>
                <a:lnTo>
                  <a:pt x="19633" y="411"/>
                </a:lnTo>
                <a:lnTo>
                  <a:pt x="19615" y="332"/>
                </a:lnTo>
                <a:lnTo>
                  <a:pt x="19608" y="292"/>
                </a:lnTo>
                <a:lnTo>
                  <a:pt x="19602" y="252"/>
                </a:lnTo>
                <a:lnTo>
                  <a:pt x="19600" y="212"/>
                </a:lnTo>
                <a:lnTo>
                  <a:pt x="19598" y="192"/>
                </a:lnTo>
                <a:lnTo>
                  <a:pt x="19598" y="172"/>
                </a:lnTo>
                <a:lnTo>
                  <a:pt x="19600" y="152"/>
                </a:lnTo>
                <a:lnTo>
                  <a:pt x="19602" y="133"/>
                </a:lnTo>
                <a:lnTo>
                  <a:pt x="19606" y="113"/>
                </a:lnTo>
                <a:lnTo>
                  <a:pt x="19609" y="92"/>
                </a:lnTo>
                <a:lnTo>
                  <a:pt x="19609" y="92"/>
                </a:lnTo>
                <a:lnTo>
                  <a:pt x="19593" y="145"/>
                </a:lnTo>
                <a:lnTo>
                  <a:pt x="19576" y="196"/>
                </a:lnTo>
                <a:lnTo>
                  <a:pt x="19562" y="248"/>
                </a:lnTo>
                <a:lnTo>
                  <a:pt x="19556" y="274"/>
                </a:lnTo>
                <a:lnTo>
                  <a:pt x="19550" y="300"/>
                </a:lnTo>
                <a:lnTo>
                  <a:pt x="19550" y="300"/>
                </a:lnTo>
                <a:lnTo>
                  <a:pt x="19519" y="175"/>
                </a:lnTo>
                <a:lnTo>
                  <a:pt x="19519" y="175"/>
                </a:lnTo>
                <a:lnTo>
                  <a:pt x="19520" y="205"/>
                </a:lnTo>
                <a:lnTo>
                  <a:pt x="19520" y="234"/>
                </a:lnTo>
                <a:lnTo>
                  <a:pt x="19519" y="262"/>
                </a:lnTo>
                <a:lnTo>
                  <a:pt x="19517" y="290"/>
                </a:lnTo>
                <a:lnTo>
                  <a:pt x="19513" y="319"/>
                </a:lnTo>
                <a:lnTo>
                  <a:pt x="19508" y="347"/>
                </a:lnTo>
                <a:lnTo>
                  <a:pt x="19496" y="404"/>
                </a:lnTo>
                <a:lnTo>
                  <a:pt x="19496" y="404"/>
                </a:lnTo>
                <a:lnTo>
                  <a:pt x="19495" y="401"/>
                </a:lnTo>
                <a:lnTo>
                  <a:pt x="19495" y="401"/>
                </a:lnTo>
                <a:lnTo>
                  <a:pt x="19479" y="309"/>
                </a:lnTo>
                <a:lnTo>
                  <a:pt x="19470" y="263"/>
                </a:lnTo>
                <a:lnTo>
                  <a:pt x="19466" y="218"/>
                </a:lnTo>
                <a:lnTo>
                  <a:pt x="19462" y="172"/>
                </a:lnTo>
                <a:lnTo>
                  <a:pt x="19461" y="149"/>
                </a:lnTo>
                <a:lnTo>
                  <a:pt x="19461" y="126"/>
                </a:lnTo>
                <a:lnTo>
                  <a:pt x="19462" y="103"/>
                </a:lnTo>
                <a:lnTo>
                  <a:pt x="19464" y="81"/>
                </a:lnTo>
                <a:lnTo>
                  <a:pt x="19468" y="57"/>
                </a:lnTo>
                <a:lnTo>
                  <a:pt x="19472" y="34"/>
                </a:lnTo>
                <a:lnTo>
                  <a:pt x="19472" y="34"/>
                </a:lnTo>
                <a:lnTo>
                  <a:pt x="19456" y="88"/>
                </a:lnTo>
                <a:lnTo>
                  <a:pt x="19442" y="142"/>
                </a:lnTo>
                <a:lnTo>
                  <a:pt x="19429" y="196"/>
                </a:lnTo>
                <a:lnTo>
                  <a:pt x="19417" y="250"/>
                </a:lnTo>
                <a:lnTo>
                  <a:pt x="19417" y="250"/>
                </a:lnTo>
                <a:lnTo>
                  <a:pt x="19398" y="175"/>
                </a:lnTo>
                <a:lnTo>
                  <a:pt x="19398" y="175"/>
                </a:lnTo>
                <a:lnTo>
                  <a:pt x="19400" y="199"/>
                </a:lnTo>
                <a:lnTo>
                  <a:pt x="19400" y="222"/>
                </a:lnTo>
                <a:lnTo>
                  <a:pt x="19399" y="244"/>
                </a:lnTo>
                <a:lnTo>
                  <a:pt x="19398" y="268"/>
                </a:lnTo>
                <a:lnTo>
                  <a:pt x="19396" y="290"/>
                </a:lnTo>
                <a:lnTo>
                  <a:pt x="19393" y="313"/>
                </a:lnTo>
                <a:lnTo>
                  <a:pt x="19385" y="359"/>
                </a:lnTo>
                <a:lnTo>
                  <a:pt x="19376" y="404"/>
                </a:lnTo>
                <a:lnTo>
                  <a:pt x="19366" y="449"/>
                </a:lnTo>
                <a:lnTo>
                  <a:pt x="19355" y="495"/>
                </a:lnTo>
                <a:lnTo>
                  <a:pt x="19346" y="542"/>
                </a:lnTo>
                <a:lnTo>
                  <a:pt x="19346" y="542"/>
                </a:lnTo>
                <a:lnTo>
                  <a:pt x="19346" y="545"/>
                </a:lnTo>
                <a:lnTo>
                  <a:pt x="19346" y="545"/>
                </a:lnTo>
                <a:lnTo>
                  <a:pt x="19340" y="509"/>
                </a:lnTo>
                <a:lnTo>
                  <a:pt x="19334" y="471"/>
                </a:lnTo>
                <a:lnTo>
                  <a:pt x="19325" y="433"/>
                </a:lnTo>
                <a:lnTo>
                  <a:pt x="19315" y="396"/>
                </a:lnTo>
                <a:lnTo>
                  <a:pt x="19315" y="396"/>
                </a:lnTo>
                <a:lnTo>
                  <a:pt x="19315" y="395"/>
                </a:lnTo>
                <a:lnTo>
                  <a:pt x="19315" y="395"/>
                </a:lnTo>
                <a:lnTo>
                  <a:pt x="19309" y="367"/>
                </a:lnTo>
                <a:lnTo>
                  <a:pt x="19309" y="367"/>
                </a:lnTo>
                <a:lnTo>
                  <a:pt x="19309" y="365"/>
                </a:lnTo>
                <a:lnTo>
                  <a:pt x="19309" y="365"/>
                </a:lnTo>
                <a:lnTo>
                  <a:pt x="19308" y="362"/>
                </a:lnTo>
                <a:lnTo>
                  <a:pt x="19308" y="362"/>
                </a:lnTo>
                <a:lnTo>
                  <a:pt x="19308" y="360"/>
                </a:lnTo>
                <a:lnTo>
                  <a:pt x="19308" y="360"/>
                </a:lnTo>
                <a:lnTo>
                  <a:pt x="19308" y="348"/>
                </a:lnTo>
                <a:lnTo>
                  <a:pt x="19308" y="348"/>
                </a:lnTo>
                <a:lnTo>
                  <a:pt x="19277" y="204"/>
                </a:lnTo>
                <a:lnTo>
                  <a:pt x="19277" y="204"/>
                </a:lnTo>
                <a:lnTo>
                  <a:pt x="19274" y="179"/>
                </a:lnTo>
                <a:lnTo>
                  <a:pt x="19271" y="153"/>
                </a:lnTo>
                <a:lnTo>
                  <a:pt x="19270" y="128"/>
                </a:lnTo>
                <a:lnTo>
                  <a:pt x="19270" y="102"/>
                </a:lnTo>
                <a:lnTo>
                  <a:pt x="19270" y="77"/>
                </a:lnTo>
                <a:lnTo>
                  <a:pt x="19272" y="51"/>
                </a:lnTo>
                <a:lnTo>
                  <a:pt x="19276" y="25"/>
                </a:lnTo>
                <a:lnTo>
                  <a:pt x="19281" y="0"/>
                </a:lnTo>
                <a:lnTo>
                  <a:pt x="19281" y="0"/>
                </a:lnTo>
                <a:lnTo>
                  <a:pt x="19263" y="59"/>
                </a:lnTo>
                <a:lnTo>
                  <a:pt x="19246" y="117"/>
                </a:lnTo>
                <a:lnTo>
                  <a:pt x="19232" y="177"/>
                </a:lnTo>
                <a:lnTo>
                  <a:pt x="19226" y="207"/>
                </a:lnTo>
                <a:lnTo>
                  <a:pt x="19220" y="237"/>
                </a:lnTo>
                <a:lnTo>
                  <a:pt x="19215" y="267"/>
                </a:lnTo>
                <a:lnTo>
                  <a:pt x="19213" y="296"/>
                </a:lnTo>
                <a:lnTo>
                  <a:pt x="19211" y="327"/>
                </a:lnTo>
                <a:lnTo>
                  <a:pt x="19209" y="357"/>
                </a:lnTo>
                <a:lnTo>
                  <a:pt x="19209" y="388"/>
                </a:lnTo>
                <a:lnTo>
                  <a:pt x="19212" y="417"/>
                </a:lnTo>
                <a:lnTo>
                  <a:pt x="19217" y="448"/>
                </a:lnTo>
                <a:lnTo>
                  <a:pt x="19221" y="479"/>
                </a:lnTo>
                <a:lnTo>
                  <a:pt x="19221" y="479"/>
                </a:lnTo>
                <a:lnTo>
                  <a:pt x="19218" y="498"/>
                </a:lnTo>
                <a:lnTo>
                  <a:pt x="19218" y="498"/>
                </a:lnTo>
                <a:lnTo>
                  <a:pt x="19213" y="472"/>
                </a:lnTo>
                <a:lnTo>
                  <a:pt x="19208" y="447"/>
                </a:lnTo>
                <a:lnTo>
                  <a:pt x="19201" y="421"/>
                </a:lnTo>
                <a:lnTo>
                  <a:pt x="19194" y="396"/>
                </a:lnTo>
                <a:lnTo>
                  <a:pt x="19194" y="396"/>
                </a:lnTo>
                <a:lnTo>
                  <a:pt x="19191" y="380"/>
                </a:lnTo>
                <a:lnTo>
                  <a:pt x="19189" y="372"/>
                </a:lnTo>
                <a:lnTo>
                  <a:pt x="19189" y="365"/>
                </a:lnTo>
                <a:lnTo>
                  <a:pt x="19189" y="365"/>
                </a:lnTo>
                <a:lnTo>
                  <a:pt x="19188" y="362"/>
                </a:lnTo>
                <a:lnTo>
                  <a:pt x="19186" y="358"/>
                </a:lnTo>
                <a:lnTo>
                  <a:pt x="19185" y="356"/>
                </a:lnTo>
                <a:lnTo>
                  <a:pt x="19183" y="352"/>
                </a:lnTo>
                <a:lnTo>
                  <a:pt x="19183" y="352"/>
                </a:lnTo>
                <a:lnTo>
                  <a:pt x="19167" y="264"/>
                </a:lnTo>
                <a:lnTo>
                  <a:pt x="19158" y="220"/>
                </a:lnTo>
                <a:lnTo>
                  <a:pt x="19154" y="177"/>
                </a:lnTo>
                <a:lnTo>
                  <a:pt x="19150" y="132"/>
                </a:lnTo>
                <a:lnTo>
                  <a:pt x="19149" y="110"/>
                </a:lnTo>
                <a:lnTo>
                  <a:pt x="19149" y="88"/>
                </a:lnTo>
                <a:lnTo>
                  <a:pt x="19150" y="66"/>
                </a:lnTo>
                <a:lnTo>
                  <a:pt x="19153" y="44"/>
                </a:lnTo>
                <a:lnTo>
                  <a:pt x="19156" y="21"/>
                </a:lnTo>
                <a:lnTo>
                  <a:pt x="19160" y="0"/>
                </a:lnTo>
                <a:lnTo>
                  <a:pt x="19160" y="0"/>
                </a:lnTo>
                <a:lnTo>
                  <a:pt x="19143" y="57"/>
                </a:lnTo>
                <a:lnTo>
                  <a:pt x="19126" y="114"/>
                </a:lnTo>
                <a:lnTo>
                  <a:pt x="19112" y="172"/>
                </a:lnTo>
                <a:lnTo>
                  <a:pt x="19106" y="200"/>
                </a:lnTo>
                <a:lnTo>
                  <a:pt x="19100" y="230"/>
                </a:lnTo>
                <a:lnTo>
                  <a:pt x="19100" y="230"/>
                </a:lnTo>
                <a:lnTo>
                  <a:pt x="19070" y="92"/>
                </a:lnTo>
                <a:lnTo>
                  <a:pt x="19070" y="92"/>
                </a:lnTo>
                <a:lnTo>
                  <a:pt x="19072" y="121"/>
                </a:lnTo>
                <a:lnTo>
                  <a:pt x="19072" y="149"/>
                </a:lnTo>
                <a:lnTo>
                  <a:pt x="19071" y="179"/>
                </a:lnTo>
                <a:lnTo>
                  <a:pt x="19068" y="207"/>
                </a:lnTo>
                <a:lnTo>
                  <a:pt x="19065" y="236"/>
                </a:lnTo>
                <a:lnTo>
                  <a:pt x="19061" y="264"/>
                </a:lnTo>
                <a:lnTo>
                  <a:pt x="19052" y="322"/>
                </a:lnTo>
                <a:lnTo>
                  <a:pt x="19052" y="322"/>
                </a:lnTo>
                <a:lnTo>
                  <a:pt x="19052" y="296"/>
                </a:lnTo>
                <a:lnTo>
                  <a:pt x="19053" y="270"/>
                </a:lnTo>
                <a:lnTo>
                  <a:pt x="19057" y="243"/>
                </a:lnTo>
                <a:lnTo>
                  <a:pt x="19062" y="217"/>
                </a:lnTo>
                <a:lnTo>
                  <a:pt x="19062" y="217"/>
                </a:lnTo>
                <a:lnTo>
                  <a:pt x="19047" y="260"/>
                </a:lnTo>
                <a:lnTo>
                  <a:pt x="19033" y="302"/>
                </a:lnTo>
                <a:lnTo>
                  <a:pt x="19020" y="345"/>
                </a:lnTo>
                <a:lnTo>
                  <a:pt x="19009" y="388"/>
                </a:lnTo>
                <a:lnTo>
                  <a:pt x="19009" y="388"/>
                </a:lnTo>
                <a:lnTo>
                  <a:pt x="19003" y="351"/>
                </a:lnTo>
                <a:lnTo>
                  <a:pt x="18996" y="314"/>
                </a:lnTo>
                <a:lnTo>
                  <a:pt x="18996" y="314"/>
                </a:lnTo>
                <a:lnTo>
                  <a:pt x="18996" y="301"/>
                </a:lnTo>
                <a:lnTo>
                  <a:pt x="18996" y="301"/>
                </a:lnTo>
                <a:lnTo>
                  <a:pt x="18950" y="92"/>
                </a:lnTo>
                <a:lnTo>
                  <a:pt x="18950" y="92"/>
                </a:lnTo>
                <a:lnTo>
                  <a:pt x="18951" y="113"/>
                </a:lnTo>
                <a:lnTo>
                  <a:pt x="18951" y="134"/>
                </a:lnTo>
                <a:lnTo>
                  <a:pt x="18950" y="174"/>
                </a:lnTo>
                <a:lnTo>
                  <a:pt x="18946" y="216"/>
                </a:lnTo>
                <a:lnTo>
                  <a:pt x="18941" y="256"/>
                </a:lnTo>
                <a:lnTo>
                  <a:pt x="18936" y="298"/>
                </a:lnTo>
                <a:lnTo>
                  <a:pt x="18927" y="339"/>
                </a:lnTo>
                <a:lnTo>
                  <a:pt x="18911" y="421"/>
                </a:lnTo>
                <a:lnTo>
                  <a:pt x="18911" y="421"/>
                </a:lnTo>
                <a:lnTo>
                  <a:pt x="18906" y="378"/>
                </a:lnTo>
                <a:lnTo>
                  <a:pt x="18899" y="334"/>
                </a:lnTo>
                <a:lnTo>
                  <a:pt x="18899" y="334"/>
                </a:lnTo>
                <a:lnTo>
                  <a:pt x="18899" y="321"/>
                </a:lnTo>
                <a:lnTo>
                  <a:pt x="18899" y="321"/>
                </a:lnTo>
                <a:lnTo>
                  <a:pt x="18869" y="181"/>
                </a:lnTo>
                <a:lnTo>
                  <a:pt x="18869" y="181"/>
                </a:lnTo>
                <a:lnTo>
                  <a:pt x="18870" y="175"/>
                </a:lnTo>
                <a:lnTo>
                  <a:pt x="18870" y="175"/>
                </a:lnTo>
                <a:lnTo>
                  <a:pt x="18869" y="180"/>
                </a:lnTo>
                <a:lnTo>
                  <a:pt x="18869" y="180"/>
                </a:lnTo>
                <a:lnTo>
                  <a:pt x="18851" y="95"/>
                </a:lnTo>
                <a:lnTo>
                  <a:pt x="18851" y="95"/>
                </a:lnTo>
                <a:lnTo>
                  <a:pt x="18853" y="132"/>
                </a:lnTo>
                <a:lnTo>
                  <a:pt x="18853" y="168"/>
                </a:lnTo>
                <a:lnTo>
                  <a:pt x="18850" y="204"/>
                </a:lnTo>
                <a:lnTo>
                  <a:pt x="18848" y="239"/>
                </a:lnTo>
                <a:lnTo>
                  <a:pt x="18848" y="239"/>
                </a:lnTo>
                <a:lnTo>
                  <a:pt x="18836" y="274"/>
                </a:lnTo>
                <a:lnTo>
                  <a:pt x="18825" y="308"/>
                </a:lnTo>
                <a:lnTo>
                  <a:pt x="18817" y="341"/>
                </a:lnTo>
                <a:lnTo>
                  <a:pt x="18809" y="376"/>
                </a:lnTo>
                <a:lnTo>
                  <a:pt x="18804" y="410"/>
                </a:lnTo>
                <a:lnTo>
                  <a:pt x="18800" y="445"/>
                </a:lnTo>
                <a:lnTo>
                  <a:pt x="18799" y="479"/>
                </a:lnTo>
                <a:lnTo>
                  <a:pt x="18800" y="497"/>
                </a:lnTo>
                <a:lnTo>
                  <a:pt x="18802" y="513"/>
                </a:lnTo>
                <a:lnTo>
                  <a:pt x="18802" y="513"/>
                </a:lnTo>
                <a:lnTo>
                  <a:pt x="18799" y="530"/>
                </a:lnTo>
                <a:lnTo>
                  <a:pt x="18799" y="530"/>
                </a:lnTo>
                <a:lnTo>
                  <a:pt x="18797" y="541"/>
                </a:lnTo>
                <a:lnTo>
                  <a:pt x="18797" y="541"/>
                </a:lnTo>
                <a:lnTo>
                  <a:pt x="18791" y="520"/>
                </a:lnTo>
                <a:lnTo>
                  <a:pt x="18784" y="500"/>
                </a:lnTo>
                <a:lnTo>
                  <a:pt x="18784" y="500"/>
                </a:lnTo>
                <a:lnTo>
                  <a:pt x="18780" y="487"/>
                </a:lnTo>
                <a:lnTo>
                  <a:pt x="18779" y="481"/>
                </a:lnTo>
                <a:lnTo>
                  <a:pt x="18779" y="475"/>
                </a:lnTo>
                <a:lnTo>
                  <a:pt x="18779" y="475"/>
                </a:lnTo>
                <a:lnTo>
                  <a:pt x="18778" y="473"/>
                </a:lnTo>
                <a:lnTo>
                  <a:pt x="18777" y="471"/>
                </a:lnTo>
                <a:lnTo>
                  <a:pt x="18774" y="467"/>
                </a:lnTo>
                <a:lnTo>
                  <a:pt x="18773" y="465"/>
                </a:lnTo>
                <a:lnTo>
                  <a:pt x="18773" y="465"/>
                </a:lnTo>
                <a:lnTo>
                  <a:pt x="18756" y="392"/>
                </a:lnTo>
                <a:lnTo>
                  <a:pt x="18749" y="357"/>
                </a:lnTo>
                <a:lnTo>
                  <a:pt x="18743" y="320"/>
                </a:lnTo>
                <a:lnTo>
                  <a:pt x="18740" y="284"/>
                </a:lnTo>
                <a:lnTo>
                  <a:pt x="18739" y="267"/>
                </a:lnTo>
                <a:lnTo>
                  <a:pt x="18740" y="248"/>
                </a:lnTo>
                <a:lnTo>
                  <a:pt x="18740" y="230"/>
                </a:lnTo>
                <a:lnTo>
                  <a:pt x="18742" y="212"/>
                </a:lnTo>
                <a:lnTo>
                  <a:pt x="18746" y="193"/>
                </a:lnTo>
                <a:lnTo>
                  <a:pt x="18751" y="175"/>
                </a:lnTo>
                <a:lnTo>
                  <a:pt x="18751" y="175"/>
                </a:lnTo>
                <a:lnTo>
                  <a:pt x="18728" y="236"/>
                </a:lnTo>
                <a:lnTo>
                  <a:pt x="18719" y="267"/>
                </a:lnTo>
                <a:lnTo>
                  <a:pt x="18708" y="296"/>
                </a:lnTo>
                <a:lnTo>
                  <a:pt x="18708" y="296"/>
                </a:lnTo>
                <a:lnTo>
                  <a:pt x="18707" y="288"/>
                </a:lnTo>
                <a:lnTo>
                  <a:pt x="18707" y="288"/>
                </a:lnTo>
                <a:lnTo>
                  <a:pt x="18707" y="276"/>
                </a:lnTo>
                <a:lnTo>
                  <a:pt x="18707" y="276"/>
                </a:lnTo>
                <a:lnTo>
                  <a:pt x="18659" y="58"/>
                </a:lnTo>
                <a:lnTo>
                  <a:pt x="18659" y="58"/>
                </a:lnTo>
                <a:lnTo>
                  <a:pt x="18662" y="82"/>
                </a:lnTo>
                <a:lnTo>
                  <a:pt x="18662" y="104"/>
                </a:lnTo>
                <a:lnTo>
                  <a:pt x="18662" y="128"/>
                </a:lnTo>
                <a:lnTo>
                  <a:pt x="18660" y="152"/>
                </a:lnTo>
                <a:lnTo>
                  <a:pt x="18656" y="198"/>
                </a:lnTo>
                <a:lnTo>
                  <a:pt x="18650" y="244"/>
                </a:lnTo>
                <a:lnTo>
                  <a:pt x="18643" y="290"/>
                </a:lnTo>
                <a:lnTo>
                  <a:pt x="18634" y="337"/>
                </a:lnTo>
                <a:lnTo>
                  <a:pt x="18617" y="429"/>
                </a:lnTo>
                <a:lnTo>
                  <a:pt x="18617" y="429"/>
                </a:lnTo>
                <a:lnTo>
                  <a:pt x="18611" y="403"/>
                </a:lnTo>
                <a:lnTo>
                  <a:pt x="18607" y="376"/>
                </a:lnTo>
                <a:lnTo>
                  <a:pt x="18603" y="350"/>
                </a:lnTo>
                <a:lnTo>
                  <a:pt x="18602" y="324"/>
                </a:lnTo>
                <a:lnTo>
                  <a:pt x="18602" y="296"/>
                </a:lnTo>
                <a:lnTo>
                  <a:pt x="18603" y="270"/>
                </a:lnTo>
                <a:lnTo>
                  <a:pt x="18607" y="244"/>
                </a:lnTo>
                <a:lnTo>
                  <a:pt x="18613" y="217"/>
                </a:lnTo>
                <a:lnTo>
                  <a:pt x="18613" y="217"/>
                </a:lnTo>
                <a:lnTo>
                  <a:pt x="18587" y="292"/>
                </a:lnTo>
                <a:lnTo>
                  <a:pt x="18587" y="292"/>
                </a:lnTo>
                <a:lnTo>
                  <a:pt x="18586" y="288"/>
                </a:lnTo>
                <a:lnTo>
                  <a:pt x="18586" y="288"/>
                </a:lnTo>
                <a:lnTo>
                  <a:pt x="18586" y="276"/>
                </a:lnTo>
                <a:lnTo>
                  <a:pt x="18586" y="276"/>
                </a:lnTo>
                <a:lnTo>
                  <a:pt x="18539" y="58"/>
                </a:lnTo>
                <a:lnTo>
                  <a:pt x="18539" y="58"/>
                </a:lnTo>
                <a:lnTo>
                  <a:pt x="18541" y="84"/>
                </a:lnTo>
                <a:lnTo>
                  <a:pt x="18541" y="110"/>
                </a:lnTo>
                <a:lnTo>
                  <a:pt x="18541" y="138"/>
                </a:lnTo>
                <a:lnTo>
                  <a:pt x="18538" y="164"/>
                </a:lnTo>
                <a:lnTo>
                  <a:pt x="18536" y="190"/>
                </a:lnTo>
                <a:lnTo>
                  <a:pt x="18534" y="216"/>
                </a:lnTo>
                <a:lnTo>
                  <a:pt x="18525" y="268"/>
                </a:lnTo>
                <a:lnTo>
                  <a:pt x="18517" y="320"/>
                </a:lnTo>
                <a:lnTo>
                  <a:pt x="18506" y="372"/>
                </a:lnTo>
                <a:lnTo>
                  <a:pt x="18497" y="424"/>
                </a:lnTo>
                <a:lnTo>
                  <a:pt x="18487" y="477"/>
                </a:lnTo>
                <a:lnTo>
                  <a:pt x="18487" y="477"/>
                </a:lnTo>
                <a:lnTo>
                  <a:pt x="18484" y="501"/>
                </a:lnTo>
                <a:lnTo>
                  <a:pt x="18480" y="526"/>
                </a:lnTo>
                <a:lnTo>
                  <a:pt x="18478" y="575"/>
                </a:lnTo>
                <a:lnTo>
                  <a:pt x="18478" y="575"/>
                </a:lnTo>
                <a:lnTo>
                  <a:pt x="18478" y="575"/>
                </a:lnTo>
                <a:lnTo>
                  <a:pt x="18467" y="538"/>
                </a:lnTo>
                <a:lnTo>
                  <a:pt x="18455" y="500"/>
                </a:lnTo>
                <a:lnTo>
                  <a:pt x="18455" y="500"/>
                </a:lnTo>
                <a:lnTo>
                  <a:pt x="18452" y="487"/>
                </a:lnTo>
                <a:lnTo>
                  <a:pt x="18451" y="481"/>
                </a:lnTo>
                <a:lnTo>
                  <a:pt x="18451" y="475"/>
                </a:lnTo>
                <a:lnTo>
                  <a:pt x="18451" y="475"/>
                </a:lnTo>
                <a:lnTo>
                  <a:pt x="18449" y="473"/>
                </a:lnTo>
                <a:lnTo>
                  <a:pt x="18448" y="471"/>
                </a:lnTo>
                <a:lnTo>
                  <a:pt x="18448" y="471"/>
                </a:lnTo>
                <a:lnTo>
                  <a:pt x="18428" y="394"/>
                </a:lnTo>
                <a:lnTo>
                  <a:pt x="18428" y="394"/>
                </a:lnTo>
                <a:lnTo>
                  <a:pt x="18422" y="366"/>
                </a:lnTo>
                <a:lnTo>
                  <a:pt x="18417" y="339"/>
                </a:lnTo>
                <a:lnTo>
                  <a:pt x="18414" y="312"/>
                </a:lnTo>
                <a:lnTo>
                  <a:pt x="18411" y="284"/>
                </a:lnTo>
                <a:lnTo>
                  <a:pt x="18410" y="257"/>
                </a:lnTo>
                <a:lnTo>
                  <a:pt x="18411" y="230"/>
                </a:lnTo>
                <a:lnTo>
                  <a:pt x="18415" y="203"/>
                </a:lnTo>
                <a:lnTo>
                  <a:pt x="18421" y="175"/>
                </a:lnTo>
                <a:lnTo>
                  <a:pt x="18421" y="175"/>
                </a:lnTo>
                <a:lnTo>
                  <a:pt x="18403" y="225"/>
                </a:lnTo>
                <a:lnTo>
                  <a:pt x="18386" y="274"/>
                </a:lnTo>
                <a:lnTo>
                  <a:pt x="18372" y="324"/>
                </a:lnTo>
                <a:lnTo>
                  <a:pt x="18366" y="348"/>
                </a:lnTo>
                <a:lnTo>
                  <a:pt x="18360" y="373"/>
                </a:lnTo>
                <a:lnTo>
                  <a:pt x="18356" y="398"/>
                </a:lnTo>
                <a:lnTo>
                  <a:pt x="18352" y="423"/>
                </a:lnTo>
                <a:lnTo>
                  <a:pt x="18351" y="448"/>
                </a:lnTo>
                <a:lnTo>
                  <a:pt x="18350" y="473"/>
                </a:lnTo>
                <a:lnTo>
                  <a:pt x="18351" y="499"/>
                </a:lnTo>
                <a:lnTo>
                  <a:pt x="18353" y="524"/>
                </a:lnTo>
                <a:lnTo>
                  <a:pt x="18358" y="550"/>
                </a:lnTo>
                <a:lnTo>
                  <a:pt x="18364" y="575"/>
                </a:lnTo>
                <a:lnTo>
                  <a:pt x="18364" y="575"/>
                </a:lnTo>
                <a:lnTo>
                  <a:pt x="18364" y="575"/>
                </a:lnTo>
                <a:lnTo>
                  <a:pt x="18357" y="575"/>
                </a:lnTo>
                <a:lnTo>
                  <a:pt x="18357" y="575"/>
                </a:lnTo>
                <a:lnTo>
                  <a:pt x="18347" y="538"/>
                </a:lnTo>
                <a:lnTo>
                  <a:pt x="18334" y="500"/>
                </a:lnTo>
                <a:lnTo>
                  <a:pt x="18334" y="500"/>
                </a:lnTo>
                <a:lnTo>
                  <a:pt x="18331" y="487"/>
                </a:lnTo>
                <a:lnTo>
                  <a:pt x="18330" y="481"/>
                </a:lnTo>
                <a:lnTo>
                  <a:pt x="18330" y="475"/>
                </a:lnTo>
                <a:lnTo>
                  <a:pt x="18330" y="475"/>
                </a:lnTo>
                <a:lnTo>
                  <a:pt x="18328" y="473"/>
                </a:lnTo>
                <a:lnTo>
                  <a:pt x="18327" y="471"/>
                </a:lnTo>
                <a:lnTo>
                  <a:pt x="18325" y="467"/>
                </a:lnTo>
                <a:lnTo>
                  <a:pt x="18325" y="465"/>
                </a:lnTo>
                <a:lnTo>
                  <a:pt x="18325" y="465"/>
                </a:lnTo>
                <a:lnTo>
                  <a:pt x="18307" y="392"/>
                </a:lnTo>
                <a:lnTo>
                  <a:pt x="18300" y="357"/>
                </a:lnTo>
                <a:lnTo>
                  <a:pt x="18294" y="320"/>
                </a:lnTo>
                <a:lnTo>
                  <a:pt x="18290" y="284"/>
                </a:lnTo>
                <a:lnTo>
                  <a:pt x="18289" y="267"/>
                </a:lnTo>
                <a:lnTo>
                  <a:pt x="18290" y="248"/>
                </a:lnTo>
                <a:lnTo>
                  <a:pt x="18292" y="230"/>
                </a:lnTo>
                <a:lnTo>
                  <a:pt x="18293" y="212"/>
                </a:lnTo>
                <a:lnTo>
                  <a:pt x="18296" y="193"/>
                </a:lnTo>
                <a:lnTo>
                  <a:pt x="18301" y="175"/>
                </a:lnTo>
                <a:lnTo>
                  <a:pt x="18301" y="175"/>
                </a:lnTo>
                <a:lnTo>
                  <a:pt x="18283" y="223"/>
                </a:lnTo>
                <a:lnTo>
                  <a:pt x="18268" y="270"/>
                </a:lnTo>
                <a:lnTo>
                  <a:pt x="18254" y="316"/>
                </a:lnTo>
                <a:lnTo>
                  <a:pt x="18247" y="340"/>
                </a:lnTo>
                <a:lnTo>
                  <a:pt x="18242" y="364"/>
                </a:lnTo>
                <a:lnTo>
                  <a:pt x="18242" y="364"/>
                </a:lnTo>
                <a:lnTo>
                  <a:pt x="18211" y="251"/>
                </a:lnTo>
                <a:lnTo>
                  <a:pt x="18211" y="251"/>
                </a:lnTo>
                <a:lnTo>
                  <a:pt x="18212" y="271"/>
                </a:lnTo>
                <a:lnTo>
                  <a:pt x="18212" y="292"/>
                </a:lnTo>
                <a:lnTo>
                  <a:pt x="18212" y="312"/>
                </a:lnTo>
                <a:lnTo>
                  <a:pt x="18210" y="332"/>
                </a:lnTo>
                <a:lnTo>
                  <a:pt x="18205" y="372"/>
                </a:lnTo>
                <a:lnTo>
                  <a:pt x="18198" y="411"/>
                </a:lnTo>
                <a:lnTo>
                  <a:pt x="18198" y="411"/>
                </a:lnTo>
                <a:lnTo>
                  <a:pt x="18191" y="377"/>
                </a:lnTo>
                <a:lnTo>
                  <a:pt x="18185" y="341"/>
                </a:lnTo>
                <a:lnTo>
                  <a:pt x="18180" y="306"/>
                </a:lnTo>
                <a:lnTo>
                  <a:pt x="18177" y="271"/>
                </a:lnTo>
                <a:lnTo>
                  <a:pt x="18174" y="236"/>
                </a:lnTo>
                <a:lnTo>
                  <a:pt x="18175" y="202"/>
                </a:lnTo>
                <a:lnTo>
                  <a:pt x="18177" y="184"/>
                </a:lnTo>
                <a:lnTo>
                  <a:pt x="18179" y="166"/>
                </a:lnTo>
                <a:lnTo>
                  <a:pt x="18181" y="148"/>
                </a:lnTo>
                <a:lnTo>
                  <a:pt x="18185" y="130"/>
                </a:lnTo>
                <a:lnTo>
                  <a:pt x="18185" y="130"/>
                </a:lnTo>
                <a:lnTo>
                  <a:pt x="18167" y="190"/>
                </a:lnTo>
                <a:lnTo>
                  <a:pt x="18149" y="249"/>
                </a:lnTo>
                <a:lnTo>
                  <a:pt x="18141" y="280"/>
                </a:lnTo>
                <a:lnTo>
                  <a:pt x="18134" y="309"/>
                </a:lnTo>
                <a:lnTo>
                  <a:pt x="18128" y="339"/>
                </a:lnTo>
                <a:lnTo>
                  <a:pt x="18122" y="369"/>
                </a:lnTo>
                <a:lnTo>
                  <a:pt x="18122" y="369"/>
                </a:lnTo>
                <a:lnTo>
                  <a:pt x="18090" y="251"/>
                </a:lnTo>
                <a:lnTo>
                  <a:pt x="18090" y="251"/>
                </a:lnTo>
                <a:lnTo>
                  <a:pt x="18091" y="269"/>
                </a:lnTo>
                <a:lnTo>
                  <a:pt x="18091" y="287"/>
                </a:lnTo>
                <a:lnTo>
                  <a:pt x="18090" y="321"/>
                </a:lnTo>
                <a:lnTo>
                  <a:pt x="18086" y="357"/>
                </a:lnTo>
                <a:lnTo>
                  <a:pt x="18082" y="391"/>
                </a:lnTo>
                <a:lnTo>
                  <a:pt x="18075" y="426"/>
                </a:lnTo>
                <a:lnTo>
                  <a:pt x="18066" y="461"/>
                </a:lnTo>
                <a:lnTo>
                  <a:pt x="18050" y="531"/>
                </a:lnTo>
                <a:lnTo>
                  <a:pt x="18050" y="531"/>
                </a:lnTo>
                <a:lnTo>
                  <a:pt x="18040" y="491"/>
                </a:lnTo>
                <a:lnTo>
                  <a:pt x="18028" y="450"/>
                </a:lnTo>
                <a:lnTo>
                  <a:pt x="18028" y="450"/>
                </a:lnTo>
                <a:lnTo>
                  <a:pt x="18025" y="436"/>
                </a:lnTo>
                <a:lnTo>
                  <a:pt x="18024" y="429"/>
                </a:lnTo>
                <a:lnTo>
                  <a:pt x="18022" y="423"/>
                </a:lnTo>
                <a:lnTo>
                  <a:pt x="18022" y="423"/>
                </a:lnTo>
                <a:lnTo>
                  <a:pt x="18021" y="420"/>
                </a:lnTo>
                <a:lnTo>
                  <a:pt x="18021" y="420"/>
                </a:lnTo>
                <a:lnTo>
                  <a:pt x="18021" y="415"/>
                </a:lnTo>
                <a:lnTo>
                  <a:pt x="18021" y="415"/>
                </a:lnTo>
                <a:lnTo>
                  <a:pt x="17994" y="298"/>
                </a:lnTo>
                <a:lnTo>
                  <a:pt x="17994" y="298"/>
                </a:lnTo>
                <a:lnTo>
                  <a:pt x="17989" y="273"/>
                </a:lnTo>
                <a:lnTo>
                  <a:pt x="17987" y="247"/>
                </a:lnTo>
                <a:lnTo>
                  <a:pt x="17984" y="220"/>
                </a:lnTo>
                <a:lnTo>
                  <a:pt x="17983" y="196"/>
                </a:lnTo>
                <a:lnTo>
                  <a:pt x="17983" y="170"/>
                </a:lnTo>
                <a:lnTo>
                  <a:pt x="17986" y="143"/>
                </a:lnTo>
                <a:lnTo>
                  <a:pt x="17988" y="119"/>
                </a:lnTo>
                <a:lnTo>
                  <a:pt x="17994" y="92"/>
                </a:lnTo>
                <a:lnTo>
                  <a:pt x="17994" y="92"/>
                </a:lnTo>
                <a:lnTo>
                  <a:pt x="17976" y="146"/>
                </a:lnTo>
                <a:lnTo>
                  <a:pt x="17960" y="200"/>
                </a:lnTo>
                <a:lnTo>
                  <a:pt x="17945" y="254"/>
                </a:lnTo>
                <a:lnTo>
                  <a:pt x="17938" y="281"/>
                </a:lnTo>
                <a:lnTo>
                  <a:pt x="17933" y="308"/>
                </a:lnTo>
                <a:lnTo>
                  <a:pt x="17929" y="335"/>
                </a:lnTo>
                <a:lnTo>
                  <a:pt x="17925" y="363"/>
                </a:lnTo>
                <a:lnTo>
                  <a:pt x="17924" y="390"/>
                </a:lnTo>
                <a:lnTo>
                  <a:pt x="17923" y="418"/>
                </a:lnTo>
                <a:lnTo>
                  <a:pt x="17924" y="446"/>
                </a:lnTo>
                <a:lnTo>
                  <a:pt x="17926" y="473"/>
                </a:lnTo>
                <a:lnTo>
                  <a:pt x="17930" y="501"/>
                </a:lnTo>
                <a:lnTo>
                  <a:pt x="17936" y="530"/>
                </a:lnTo>
                <a:lnTo>
                  <a:pt x="17936" y="530"/>
                </a:lnTo>
                <a:lnTo>
                  <a:pt x="17932" y="546"/>
                </a:lnTo>
                <a:lnTo>
                  <a:pt x="17932" y="546"/>
                </a:lnTo>
                <a:lnTo>
                  <a:pt x="17928" y="523"/>
                </a:lnTo>
                <a:lnTo>
                  <a:pt x="17922" y="499"/>
                </a:lnTo>
                <a:lnTo>
                  <a:pt x="17914" y="474"/>
                </a:lnTo>
                <a:lnTo>
                  <a:pt x="17907" y="450"/>
                </a:lnTo>
                <a:lnTo>
                  <a:pt x="17907" y="450"/>
                </a:lnTo>
                <a:lnTo>
                  <a:pt x="17904" y="436"/>
                </a:lnTo>
                <a:lnTo>
                  <a:pt x="17903" y="429"/>
                </a:lnTo>
                <a:lnTo>
                  <a:pt x="17903" y="423"/>
                </a:lnTo>
                <a:lnTo>
                  <a:pt x="17903" y="423"/>
                </a:lnTo>
                <a:lnTo>
                  <a:pt x="17901" y="420"/>
                </a:lnTo>
                <a:lnTo>
                  <a:pt x="17899" y="417"/>
                </a:lnTo>
                <a:lnTo>
                  <a:pt x="17898" y="415"/>
                </a:lnTo>
                <a:lnTo>
                  <a:pt x="17897" y="411"/>
                </a:lnTo>
                <a:lnTo>
                  <a:pt x="17897" y="411"/>
                </a:lnTo>
                <a:lnTo>
                  <a:pt x="17880" y="332"/>
                </a:lnTo>
                <a:lnTo>
                  <a:pt x="17872" y="292"/>
                </a:lnTo>
                <a:lnTo>
                  <a:pt x="17866" y="252"/>
                </a:lnTo>
                <a:lnTo>
                  <a:pt x="17863" y="212"/>
                </a:lnTo>
                <a:lnTo>
                  <a:pt x="17862" y="192"/>
                </a:lnTo>
                <a:lnTo>
                  <a:pt x="17862" y="172"/>
                </a:lnTo>
                <a:lnTo>
                  <a:pt x="17863" y="152"/>
                </a:lnTo>
                <a:lnTo>
                  <a:pt x="17866" y="133"/>
                </a:lnTo>
                <a:lnTo>
                  <a:pt x="17869" y="113"/>
                </a:lnTo>
                <a:lnTo>
                  <a:pt x="17873" y="92"/>
                </a:lnTo>
                <a:lnTo>
                  <a:pt x="17873" y="92"/>
                </a:lnTo>
                <a:lnTo>
                  <a:pt x="17856" y="145"/>
                </a:lnTo>
                <a:lnTo>
                  <a:pt x="17840" y="196"/>
                </a:lnTo>
                <a:lnTo>
                  <a:pt x="17826" y="248"/>
                </a:lnTo>
                <a:lnTo>
                  <a:pt x="17820" y="274"/>
                </a:lnTo>
                <a:lnTo>
                  <a:pt x="17814" y="300"/>
                </a:lnTo>
                <a:lnTo>
                  <a:pt x="17814" y="300"/>
                </a:lnTo>
                <a:lnTo>
                  <a:pt x="17783" y="175"/>
                </a:lnTo>
                <a:lnTo>
                  <a:pt x="17783" y="175"/>
                </a:lnTo>
                <a:lnTo>
                  <a:pt x="17785" y="205"/>
                </a:lnTo>
                <a:lnTo>
                  <a:pt x="17784" y="234"/>
                </a:lnTo>
                <a:lnTo>
                  <a:pt x="17783" y="262"/>
                </a:lnTo>
                <a:lnTo>
                  <a:pt x="17780" y="290"/>
                </a:lnTo>
                <a:lnTo>
                  <a:pt x="17777" y="319"/>
                </a:lnTo>
                <a:lnTo>
                  <a:pt x="17772" y="347"/>
                </a:lnTo>
                <a:lnTo>
                  <a:pt x="17760" y="404"/>
                </a:lnTo>
                <a:lnTo>
                  <a:pt x="17760" y="404"/>
                </a:lnTo>
                <a:lnTo>
                  <a:pt x="17759" y="401"/>
                </a:lnTo>
                <a:lnTo>
                  <a:pt x="17759" y="401"/>
                </a:lnTo>
                <a:lnTo>
                  <a:pt x="17743" y="309"/>
                </a:lnTo>
                <a:lnTo>
                  <a:pt x="17734" y="263"/>
                </a:lnTo>
                <a:lnTo>
                  <a:pt x="17729" y="218"/>
                </a:lnTo>
                <a:lnTo>
                  <a:pt x="17726" y="172"/>
                </a:lnTo>
                <a:lnTo>
                  <a:pt x="17725" y="149"/>
                </a:lnTo>
                <a:lnTo>
                  <a:pt x="17725" y="126"/>
                </a:lnTo>
                <a:lnTo>
                  <a:pt x="17726" y="103"/>
                </a:lnTo>
                <a:lnTo>
                  <a:pt x="17728" y="81"/>
                </a:lnTo>
                <a:lnTo>
                  <a:pt x="17732" y="57"/>
                </a:lnTo>
                <a:lnTo>
                  <a:pt x="17735" y="34"/>
                </a:lnTo>
                <a:lnTo>
                  <a:pt x="17735" y="34"/>
                </a:lnTo>
                <a:lnTo>
                  <a:pt x="17720" y="88"/>
                </a:lnTo>
                <a:lnTo>
                  <a:pt x="17706" y="142"/>
                </a:lnTo>
                <a:lnTo>
                  <a:pt x="17693" y="196"/>
                </a:lnTo>
                <a:lnTo>
                  <a:pt x="17681" y="250"/>
                </a:lnTo>
                <a:lnTo>
                  <a:pt x="17681" y="250"/>
                </a:lnTo>
                <a:lnTo>
                  <a:pt x="17663" y="175"/>
                </a:lnTo>
                <a:lnTo>
                  <a:pt x="17663" y="175"/>
                </a:lnTo>
                <a:lnTo>
                  <a:pt x="17664" y="199"/>
                </a:lnTo>
                <a:lnTo>
                  <a:pt x="17664" y="222"/>
                </a:lnTo>
                <a:lnTo>
                  <a:pt x="17663" y="244"/>
                </a:lnTo>
                <a:lnTo>
                  <a:pt x="17662" y="268"/>
                </a:lnTo>
                <a:lnTo>
                  <a:pt x="17659" y="290"/>
                </a:lnTo>
                <a:lnTo>
                  <a:pt x="17657" y="313"/>
                </a:lnTo>
                <a:lnTo>
                  <a:pt x="17649" y="359"/>
                </a:lnTo>
                <a:lnTo>
                  <a:pt x="17639" y="404"/>
                </a:lnTo>
                <a:lnTo>
                  <a:pt x="17630" y="449"/>
                </a:lnTo>
                <a:lnTo>
                  <a:pt x="17619" y="495"/>
                </a:lnTo>
                <a:lnTo>
                  <a:pt x="17610" y="542"/>
                </a:lnTo>
                <a:lnTo>
                  <a:pt x="17610" y="542"/>
                </a:lnTo>
                <a:lnTo>
                  <a:pt x="17610" y="545"/>
                </a:lnTo>
                <a:lnTo>
                  <a:pt x="17610" y="545"/>
                </a:lnTo>
                <a:lnTo>
                  <a:pt x="17605" y="509"/>
                </a:lnTo>
                <a:lnTo>
                  <a:pt x="17598" y="471"/>
                </a:lnTo>
                <a:lnTo>
                  <a:pt x="17590" y="433"/>
                </a:lnTo>
                <a:lnTo>
                  <a:pt x="17579" y="396"/>
                </a:lnTo>
                <a:lnTo>
                  <a:pt x="17579" y="396"/>
                </a:lnTo>
                <a:lnTo>
                  <a:pt x="17579" y="395"/>
                </a:lnTo>
                <a:lnTo>
                  <a:pt x="17579" y="395"/>
                </a:lnTo>
                <a:lnTo>
                  <a:pt x="17573" y="367"/>
                </a:lnTo>
                <a:lnTo>
                  <a:pt x="17573" y="367"/>
                </a:lnTo>
                <a:lnTo>
                  <a:pt x="17573" y="365"/>
                </a:lnTo>
                <a:lnTo>
                  <a:pt x="17573" y="365"/>
                </a:lnTo>
                <a:lnTo>
                  <a:pt x="17572" y="362"/>
                </a:lnTo>
                <a:lnTo>
                  <a:pt x="17572" y="362"/>
                </a:lnTo>
                <a:lnTo>
                  <a:pt x="17572" y="360"/>
                </a:lnTo>
                <a:lnTo>
                  <a:pt x="17572" y="360"/>
                </a:lnTo>
                <a:lnTo>
                  <a:pt x="17572" y="348"/>
                </a:lnTo>
                <a:lnTo>
                  <a:pt x="17572" y="348"/>
                </a:lnTo>
                <a:lnTo>
                  <a:pt x="17541" y="204"/>
                </a:lnTo>
                <a:lnTo>
                  <a:pt x="17541" y="204"/>
                </a:lnTo>
                <a:lnTo>
                  <a:pt x="17539" y="178"/>
                </a:lnTo>
                <a:lnTo>
                  <a:pt x="17536" y="153"/>
                </a:lnTo>
                <a:lnTo>
                  <a:pt x="17534" y="128"/>
                </a:lnTo>
                <a:lnTo>
                  <a:pt x="17534" y="102"/>
                </a:lnTo>
                <a:lnTo>
                  <a:pt x="17534" y="77"/>
                </a:lnTo>
                <a:lnTo>
                  <a:pt x="17536" y="51"/>
                </a:lnTo>
                <a:lnTo>
                  <a:pt x="17540" y="25"/>
                </a:lnTo>
                <a:lnTo>
                  <a:pt x="17544" y="0"/>
                </a:lnTo>
                <a:lnTo>
                  <a:pt x="17544" y="0"/>
                </a:lnTo>
                <a:lnTo>
                  <a:pt x="17527" y="59"/>
                </a:lnTo>
                <a:lnTo>
                  <a:pt x="17510" y="117"/>
                </a:lnTo>
                <a:lnTo>
                  <a:pt x="17496" y="177"/>
                </a:lnTo>
                <a:lnTo>
                  <a:pt x="17490" y="207"/>
                </a:lnTo>
                <a:lnTo>
                  <a:pt x="17484" y="237"/>
                </a:lnTo>
                <a:lnTo>
                  <a:pt x="17479" y="267"/>
                </a:lnTo>
                <a:lnTo>
                  <a:pt x="17477" y="296"/>
                </a:lnTo>
                <a:lnTo>
                  <a:pt x="17474" y="327"/>
                </a:lnTo>
                <a:lnTo>
                  <a:pt x="17473" y="357"/>
                </a:lnTo>
                <a:lnTo>
                  <a:pt x="17474" y="388"/>
                </a:lnTo>
                <a:lnTo>
                  <a:pt x="17476" y="417"/>
                </a:lnTo>
                <a:lnTo>
                  <a:pt x="17480" y="448"/>
                </a:lnTo>
                <a:lnTo>
                  <a:pt x="17485" y="479"/>
                </a:lnTo>
                <a:lnTo>
                  <a:pt x="17485" y="479"/>
                </a:lnTo>
                <a:lnTo>
                  <a:pt x="17482" y="498"/>
                </a:lnTo>
                <a:lnTo>
                  <a:pt x="17482" y="498"/>
                </a:lnTo>
                <a:lnTo>
                  <a:pt x="17477" y="472"/>
                </a:lnTo>
                <a:lnTo>
                  <a:pt x="17472" y="447"/>
                </a:lnTo>
                <a:lnTo>
                  <a:pt x="17465" y="421"/>
                </a:lnTo>
                <a:lnTo>
                  <a:pt x="17458" y="396"/>
                </a:lnTo>
                <a:lnTo>
                  <a:pt x="17458" y="396"/>
                </a:lnTo>
                <a:lnTo>
                  <a:pt x="17454" y="380"/>
                </a:lnTo>
                <a:lnTo>
                  <a:pt x="17453" y="372"/>
                </a:lnTo>
                <a:lnTo>
                  <a:pt x="17453" y="365"/>
                </a:lnTo>
                <a:lnTo>
                  <a:pt x="17453" y="365"/>
                </a:lnTo>
                <a:lnTo>
                  <a:pt x="17452" y="362"/>
                </a:lnTo>
                <a:lnTo>
                  <a:pt x="17450" y="358"/>
                </a:lnTo>
                <a:lnTo>
                  <a:pt x="17448" y="356"/>
                </a:lnTo>
                <a:lnTo>
                  <a:pt x="17447" y="352"/>
                </a:lnTo>
                <a:lnTo>
                  <a:pt x="17447" y="352"/>
                </a:lnTo>
                <a:lnTo>
                  <a:pt x="17431" y="264"/>
                </a:lnTo>
                <a:lnTo>
                  <a:pt x="17422" y="220"/>
                </a:lnTo>
                <a:lnTo>
                  <a:pt x="17418" y="177"/>
                </a:lnTo>
                <a:lnTo>
                  <a:pt x="17414" y="132"/>
                </a:lnTo>
                <a:lnTo>
                  <a:pt x="17413" y="110"/>
                </a:lnTo>
                <a:lnTo>
                  <a:pt x="17413" y="88"/>
                </a:lnTo>
                <a:lnTo>
                  <a:pt x="17414" y="66"/>
                </a:lnTo>
                <a:lnTo>
                  <a:pt x="17416" y="44"/>
                </a:lnTo>
                <a:lnTo>
                  <a:pt x="17420" y="21"/>
                </a:lnTo>
                <a:lnTo>
                  <a:pt x="17423" y="0"/>
                </a:lnTo>
                <a:lnTo>
                  <a:pt x="17423" y="0"/>
                </a:lnTo>
                <a:lnTo>
                  <a:pt x="17407" y="57"/>
                </a:lnTo>
                <a:lnTo>
                  <a:pt x="17390" y="114"/>
                </a:lnTo>
                <a:lnTo>
                  <a:pt x="17376" y="172"/>
                </a:lnTo>
                <a:lnTo>
                  <a:pt x="17370" y="200"/>
                </a:lnTo>
                <a:lnTo>
                  <a:pt x="17365" y="230"/>
                </a:lnTo>
                <a:lnTo>
                  <a:pt x="17365" y="230"/>
                </a:lnTo>
                <a:lnTo>
                  <a:pt x="17333" y="92"/>
                </a:lnTo>
                <a:lnTo>
                  <a:pt x="17333" y="92"/>
                </a:lnTo>
                <a:lnTo>
                  <a:pt x="17335" y="116"/>
                </a:lnTo>
                <a:lnTo>
                  <a:pt x="17336" y="140"/>
                </a:lnTo>
                <a:lnTo>
                  <a:pt x="17335" y="164"/>
                </a:lnTo>
                <a:lnTo>
                  <a:pt x="17333" y="187"/>
                </a:lnTo>
                <a:lnTo>
                  <a:pt x="17329" y="236"/>
                </a:lnTo>
                <a:lnTo>
                  <a:pt x="17323" y="283"/>
                </a:lnTo>
                <a:lnTo>
                  <a:pt x="17313" y="331"/>
                </a:lnTo>
                <a:lnTo>
                  <a:pt x="17304" y="378"/>
                </a:lnTo>
                <a:lnTo>
                  <a:pt x="17285" y="474"/>
                </a:lnTo>
                <a:lnTo>
                  <a:pt x="17285" y="474"/>
                </a:lnTo>
                <a:lnTo>
                  <a:pt x="17276" y="433"/>
                </a:lnTo>
                <a:lnTo>
                  <a:pt x="17276" y="433"/>
                </a:lnTo>
                <a:lnTo>
                  <a:pt x="17274" y="404"/>
                </a:lnTo>
                <a:lnTo>
                  <a:pt x="17271" y="376"/>
                </a:lnTo>
                <a:lnTo>
                  <a:pt x="17267" y="347"/>
                </a:lnTo>
                <a:lnTo>
                  <a:pt x="17261" y="320"/>
                </a:lnTo>
                <a:lnTo>
                  <a:pt x="17261" y="320"/>
                </a:lnTo>
                <a:lnTo>
                  <a:pt x="17261" y="294"/>
                </a:lnTo>
                <a:lnTo>
                  <a:pt x="17263" y="268"/>
                </a:lnTo>
                <a:lnTo>
                  <a:pt x="17267" y="243"/>
                </a:lnTo>
                <a:lnTo>
                  <a:pt x="17272" y="217"/>
                </a:lnTo>
                <a:lnTo>
                  <a:pt x="17272" y="217"/>
                </a:lnTo>
                <a:lnTo>
                  <a:pt x="17254" y="270"/>
                </a:lnTo>
                <a:lnTo>
                  <a:pt x="17254" y="270"/>
                </a:lnTo>
                <a:lnTo>
                  <a:pt x="17214" y="92"/>
                </a:lnTo>
                <a:lnTo>
                  <a:pt x="17214" y="92"/>
                </a:lnTo>
                <a:lnTo>
                  <a:pt x="17215" y="117"/>
                </a:lnTo>
                <a:lnTo>
                  <a:pt x="17215" y="142"/>
                </a:lnTo>
                <a:lnTo>
                  <a:pt x="17215" y="168"/>
                </a:lnTo>
                <a:lnTo>
                  <a:pt x="17212" y="193"/>
                </a:lnTo>
                <a:lnTo>
                  <a:pt x="17210" y="218"/>
                </a:lnTo>
                <a:lnTo>
                  <a:pt x="17208" y="243"/>
                </a:lnTo>
                <a:lnTo>
                  <a:pt x="17199" y="294"/>
                </a:lnTo>
                <a:lnTo>
                  <a:pt x="17191" y="344"/>
                </a:lnTo>
                <a:lnTo>
                  <a:pt x="17180" y="395"/>
                </a:lnTo>
                <a:lnTo>
                  <a:pt x="17170" y="445"/>
                </a:lnTo>
                <a:lnTo>
                  <a:pt x="17160" y="495"/>
                </a:lnTo>
                <a:lnTo>
                  <a:pt x="17160" y="495"/>
                </a:lnTo>
                <a:lnTo>
                  <a:pt x="17155" y="536"/>
                </a:lnTo>
                <a:lnTo>
                  <a:pt x="17152" y="575"/>
                </a:lnTo>
                <a:lnTo>
                  <a:pt x="17137" y="575"/>
                </a:lnTo>
                <a:lnTo>
                  <a:pt x="17137" y="575"/>
                </a:lnTo>
                <a:lnTo>
                  <a:pt x="17131" y="551"/>
                </a:lnTo>
                <a:lnTo>
                  <a:pt x="17123" y="527"/>
                </a:lnTo>
                <a:lnTo>
                  <a:pt x="17123" y="527"/>
                </a:lnTo>
                <a:lnTo>
                  <a:pt x="17125" y="504"/>
                </a:lnTo>
                <a:lnTo>
                  <a:pt x="17125" y="480"/>
                </a:lnTo>
                <a:lnTo>
                  <a:pt x="17123" y="455"/>
                </a:lnTo>
                <a:lnTo>
                  <a:pt x="17122" y="431"/>
                </a:lnTo>
                <a:lnTo>
                  <a:pt x="17120" y="408"/>
                </a:lnTo>
                <a:lnTo>
                  <a:pt x="17116" y="383"/>
                </a:lnTo>
                <a:lnTo>
                  <a:pt x="17108" y="334"/>
                </a:lnTo>
                <a:lnTo>
                  <a:pt x="17108" y="334"/>
                </a:lnTo>
                <a:lnTo>
                  <a:pt x="17108" y="321"/>
                </a:lnTo>
                <a:lnTo>
                  <a:pt x="17108" y="321"/>
                </a:lnTo>
                <a:lnTo>
                  <a:pt x="17080" y="181"/>
                </a:lnTo>
                <a:lnTo>
                  <a:pt x="17080" y="181"/>
                </a:lnTo>
                <a:lnTo>
                  <a:pt x="17081" y="175"/>
                </a:lnTo>
                <a:lnTo>
                  <a:pt x="17081" y="175"/>
                </a:lnTo>
                <a:lnTo>
                  <a:pt x="17080" y="180"/>
                </a:lnTo>
                <a:lnTo>
                  <a:pt x="17080" y="180"/>
                </a:lnTo>
                <a:lnTo>
                  <a:pt x="17062" y="95"/>
                </a:lnTo>
                <a:lnTo>
                  <a:pt x="17062" y="95"/>
                </a:lnTo>
                <a:lnTo>
                  <a:pt x="17063" y="132"/>
                </a:lnTo>
                <a:lnTo>
                  <a:pt x="17063" y="168"/>
                </a:lnTo>
                <a:lnTo>
                  <a:pt x="17061" y="204"/>
                </a:lnTo>
                <a:lnTo>
                  <a:pt x="17057" y="241"/>
                </a:lnTo>
                <a:lnTo>
                  <a:pt x="17057" y="241"/>
                </a:lnTo>
                <a:lnTo>
                  <a:pt x="17046" y="274"/>
                </a:lnTo>
                <a:lnTo>
                  <a:pt x="17036" y="308"/>
                </a:lnTo>
                <a:lnTo>
                  <a:pt x="17026" y="341"/>
                </a:lnTo>
                <a:lnTo>
                  <a:pt x="17019" y="376"/>
                </a:lnTo>
                <a:lnTo>
                  <a:pt x="17013" y="410"/>
                </a:lnTo>
                <a:lnTo>
                  <a:pt x="17011" y="445"/>
                </a:lnTo>
                <a:lnTo>
                  <a:pt x="17010" y="479"/>
                </a:lnTo>
                <a:lnTo>
                  <a:pt x="17010" y="497"/>
                </a:lnTo>
                <a:lnTo>
                  <a:pt x="17012" y="513"/>
                </a:lnTo>
                <a:lnTo>
                  <a:pt x="17012" y="513"/>
                </a:lnTo>
                <a:lnTo>
                  <a:pt x="17008" y="530"/>
                </a:lnTo>
                <a:lnTo>
                  <a:pt x="17008" y="530"/>
                </a:lnTo>
                <a:lnTo>
                  <a:pt x="17007" y="541"/>
                </a:lnTo>
                <a:lnTo>
                  <a:pt x="17007" y="541"/>
                </a:lnTo>
                <a:lnTo>
                  <a:pt x="17001" y="520"/>
                </a:lnTo>
                <a:lnTo>
                  <a:pt x="16994" y="500"/>
                </a:lnTo>
                <a:lnTo>
                  <a:pt x="16994" y="500"/>
                </a:lnTo>
                <a:lnTo>
                  <a:pt x="16991" y="487"/>
                </a:lnTo>
                <a:lnTo>
                  <a:pt x="16989" y="481"/>
                </a:lnTo>
                <a:lnTo>
                  <a:pt x="16989" y="475"/>
                </a:lnTo>
                <a:lnTo>
                  <a:pt x="16989" y="475"/>
                </a:lnTo>
                <a:lnTo>
                  <a:pt x="16988" y="473"/>
                </a:lnTo>
                <a:lnTo>
                  <a:pt x="16986" y="471"/>
                </a:lnTo>
                <a:lnTo>
                  <a:pt x="16985" y="467"/>
                </a:lnTo>
                <a:lnTo>
                  <a:pt x="16984" y="465"/>
                </a:lnTo>
                <a:lnTo>
                  <a:pt x="16984" y="465"/>
                </a:lnTo>
                <a:lnTo>
                  <a:pt x="16967" y="392"/>
                </a:lnTo>
                <a:lnTo>
                  <a:pt x="16959" y="357"/>
                </a:lnTo>
                <a:lnTo>
                  <a:pt x="16953" y="320"/>
                </a:lnTo>
                <a:lnTo>
                  <a:pt x="16950" y="284"/>
                </a:lnTo>
                <a:lnTo>
                  <a:pt x="16949" y="267"/>
                </a:lnTo>
                <a:lnTo>
                  <a:pt x="16949" y="248"/>
                </a:lnTo>
                <a:lnTo>
                  <a:pt x="16950" y="230"/>
                </a:lnTo>
                <a:lnTo>
                  <a:pt x="16953" y="212"/>
                </a:lnTo>
                <a:lnTo>
                  <a:pt x="16956" y="193"/>
                </a:lnTo>
                <a:lnTo>
                  <a:pt x="16960" y="175"/>
                </a:lnTo>
                <a:lnTo>
                  <a:pt x="16960" y="175"/>
                </a:lnTo>
                <a:lnTo>
                  <a:pt x="16938" y="236"/>
                </a:lnTo>
                <a:lnTo>
                  <a:pt x="16928" y="267"/>
                </a:lnTo>
                <a:lnTo>
                  <a:pt x="16918" y="296"/>
                </a:lnTo>
                <a:lnTo>
                  <a:pt x="16918" y="296"/>
                </a:lnTo>
                <a:lnTo>
                  <a:pt x="16917" y="288"/>
                </a:lnTo>
                <a:lnTo>
                  <a:pt x="16917" y="288"/>
                </a:lnTo>
                <a:lnTo>
                  <a:pt x="16917" y="276"/>
                </a:lnTo>
                <a:lnTo>
                  <a:pt x="16917" y="276"/>
                </a:lnTo>
                <a:lnTo>
                  <a:pt x="16870" y="58"/>
                </a:lnTo>
                <a:lnTo>
                  <a:pt x="16870" y="58"/>
                </a:lnTo>
                <a:lnTo>
                  <a:pt x="16871" y="82"/>
                </a:lnTo>
                <a:lnTo>
                  <a:pt x="16872" y="104"/>
                </a:lnTo>
                <a:lnTo>
                  <a:pt x="16871" y="128"/>
                </a:lnTo>
                <a:lnTo>
                  <a:pt x="16870" y="152"/>
                </a:lnTo>
                <a:lnTo>
                  <a:pt x="16866" y="198"/>
                </a:lnTo>
                <a:lnTo>
                  <a:pt x="16860" y="244"/>
                </a:lnTo>
                <a:lnTo>
                  <a:pt x="16853" y="290"/>
                </a:lnTo>
                <a:lnTo>
                  <a:pt x="16844" y="337"/>
                </a:lnTo>
                <a:lnTo>
                  <a:pt x="16826" y="429"/>
                </a:lnTo>
                <a:lnTo>
                  <a:pt x="16826" y="429"/>
                </a:lnTo>
                <a:lnTo>
                  <a:pt x="16821" y="403"/>
                </a:lnTo>
                <a:lnTo>
                  <a:pt x="16817" y="376"/>
                </a:lnTo>
                <a:lnTo>
                  <a:pt x="16814" y="350"/>
                </a:lnTo>
                <a:lnTo>
                  <a:pt x="16813" y="324"/>
                </a:lnTo>
                <a:lnTo>
                  <a:pt x="16812" y="296"/>
                </a:lnTo>
                <a:lnTo>
                  <a:pt x="16814" y="270"/>
                </a:lnTo>
                <a:lnTo>
                  <a:pt x="16817" y="244"/>
                </a:lnTo>
                <a:lnTo>
                  <a:pt x="16822" y="217"/>
                </a:lnTo>
                <a:lnTo>
                  <a:pt x="16822" y="217"/>
                </a:lnTo>
                <a:lnTo>
                  <a:pt x="16797" y="292"/>
                </a:lnTo>
                <a:lnTo>
                  <a:pt x="16797" y="292"/>
                </a:lnTo>
                <a:lnTo>
                  <a:pt x="16796" y="288"/>
                </a:lnTo>
                <a:lnTo>
                  <a:pt x="16796" y="288"/>
                </a:lnTo>
                <a:lnTo>
                  <a:pt x="16796" y="276"/>
                </a:lnTo>
                <a:lnTo>
                  <a:pt x="16796" y="276"/>
                </a:lnTo>
                <a:lnTo>
                  <a:pt x="16749" y="58"/>
                </a:lnTo>
                <a:lnTo>
                  <a:pt x="16749" y="58"/>
                </a:lnTo>
                <a:lnTo>
                  <a:pt x="16751" y="84"/>
                </a:lnTo>
                <a:lnTo>
                  <a:pt x="16751" y="110"/>
                </a:lnTo>
                <a:lnTo>
                  <a:pt x="16750" y="138"/>
                </a:lnTo>
                <a:lnTo>
                  <a:pt x="16749" y="164"/>
                </a:lnTo>
                <a:lnTo>
                  <a:pt x="16746" y="190"/>
                </a:lnTo>
                <a:lnTo>
                  <a:pt x="16744" y="216"/>
                </a:lnTo>
                <a:lnTo>
                  <a:pt x="16736" y="268"/>
                </a:lnTo>
                <a:lnTo>
                  <a:pt x="16726" y="320"/>
                </a:lnTo>
                <a:lnTo>
                  <a:pt x="16717" y="372"/>
                </a:lnTo>
                <a:lnTo>
                  <a:pt x="16706" y="424"/>
                </a:lnTo>
                <a:lnTo>
                  <a:pt x="16697" y="477"/>
                </a:lnTo>
                <a:lnTo>
                  <a:pt x="16697" y="477"/>
                </a:lnTo>
                <a:lnTo>
                  <a:pt x="16693" y="501"/>
                </a:lnTo>
                <a:lnTo>
                  <a:pt x="16691" y="526"/>
                </a:lnTo>
                <a:lnTo>
                  <a:pt x="16687" y="575"/>
                </a:lnTo>
                <a:lnTo>
                  <a:pt x="16687" y="575"/>
                </a:lnTo>
                <a:lnTo>
                  <a:pt x="16687" y="575"/>
                </a:lnTo>
                <a:lnTo>
                  <a:pt x="16678" y="538"/>
                </a:lnTo>
                <a:lnTo>
                  <a:pt x="16666" y="500"/>
                </a:lnTo>
                <a:lnTo>
                  <a:pt x="16666" y="500"/>
                </a:lnTo>
                <a:lnTo>
                  <a:pt x="16662" y="487"/>
                </a:lnTo>
                <a:lnTo>
                  <a:pt x="16661" y="481"/>
                </a:lnTo>
                <a:lnTo>
                  <a:pt x="16660" y="475"/>
                </a:lnTo>
                <a:lnTo>
                  <a:pt x="16660" y="475"/>
                </a:lnTo>
                <a:lnTo>
                  <a:pt x="16660" y="473"/>
                </a:lnTo>
                <a:lnTo>
                  <a:pt x="16659" y="471"/>
                </a:lnTo>
                <a:lnTo>
                  <a:pt x="16659" y="471"/>
                </a:lnTo>
                <a:lnTo>
                  <a:pt x="16638" y="394"/>
                </a:lnTo>
                <a:lnTo>
                  <a:pt x="16638" y="394"/>
                </a:lnTo>
                <a:lnTo>
                  <a:pt x="16632" y="366"/>
                </a:lnTo>
                <a:lnTo>
                  <a:pt x="16628" y="339"/>
                </a:lnTo>
                <a:lnTo>
                  <a:pt x="16623" y="312"/>
                </a:lnTo>
                <a:lnTo>
                  <a:pt x="16621" y="284"/>
                </a:lnTo>
                <a:lnTo>
                  <a:pt x="16621" y="257"/>
                </a:lnTo>
                <a:lnTo>
                  <a:pt x="16622" y="230"/>
                </a:lnTo>
                <a:lnTo>
                  <a:pt x="16625" y="203"/>
                </a:lnTo>
                <a:lnTo>
                  <a:pt x="16631" y="175"/>
                </a:lnTo>
                <a:lnTo>
                  <a:pt x="16631" y="175"/>
                </a:lnTo>
                <a:lnTo>
                  <a:pt x="16614" y="225"/>
                </a:lnTo>
                <a:lnTo>
                  <a:pt x="16597" y="274"/>
                </a:lnTo>
                <a:lnTo>
                  <a:pt x="16583" y="324"/>
                </a:lnTo>
                <a:lnTo>
                  <a:pt x="16576" y="348"/>
                </a:lnTo>
                <a:lnTo>
                  <a:pt x="16571" y="373"/>
                </a:lnTo>
                <a:lnTo>
                  <a:pt x="16566" y="398"/>
                </a:lnTo>
                <a:lnTo>
                  <a:pt x="16563" y="423"/>
                </a:lnTo>
                <a:lnTo>
                  <a:pt x="16561" y="448"/>
                </a:lnTo>
                <a:lnTo>
                  <a:pt x="16560" y="473"/>
                </a:lnTo>
                <a:lnTo>
                  <a:pt x="16561" y="499"/>
                </a:lnTo>
                <a:lnTo>
                  <a:pt x="16564" y="524"/>
                </a:lnTo>
                <a:lnTo>
                  <a:pt x="16567" y="550"/>
                </a:lnTo>
                <a:lnTo>
                  <a:pt x="16574" y="575"/>
                </a:lnTo>
                <a:lnTo>
                  <a:pt x="16574" y="575"/>
                </a:lnTo>
                <a:lnTo>
                  <a:pt x="16574" y="575"/>
                </a:lnTo>
                <a:lnTo>
                  <a:pt x="16567" y="575"/>
                </a:lnTo>
                <a:lnTo>
                  <a:pt x="16567" y="575"/>
                </a:lnTo>
                <a:lnTo>
                  <a:pt x="16558" y="538"/>
                </a:lnTo>
                <a:lnTo>
                  <a:pt x="16545" y="500"/>
                </a:lnTo>
                <a:lnTo>
                  <a:pt x="16545" y="500"/>
                </a:lnTo>
                <a:lnTo>
                  <a:pt x="16541" y="487"/>
                </a:lnTo>
                <a:lnTo>
                  <a:pt x="16540" y="481"/>
                </a:lnTo>
                <a:lnTo>
                  <a:pt x="16540" y="475"/>
                </a:lnTo>
                <a:lnTo>
                  <a:pt x="16540" y="475"/>
                </a:lnTo>
                <a:lnTo>
                  <a:pt x="16539" y="473"/>
                </a:lnTo>
                <a:lnTo>
                  <a:pt x="16536" y="471"/>
                </a:lnTo>
                <a:lnTo>
                  <a:pt x="16535" y="467"/>
                </a:lnTo>
                <a:lnTo>
                  <a:pt x="16534" y="465"/>
                </a:lnTo>
                <a:lnTo>
                  <a:pt x="16534" y="465"/>
                </a:lnTo>
                <a:lnTo>
                  <a:pt x="16517" y="392"/>
                </a:lnTo>
                <a:lnTo>
                  <a:pt x="16509" y="357"/>
                </a:lnTo>
                <a:lnTo>
                  <a:pt x="16504" y="320"/>
                </a:lnTo>
                <a:lnTo>
                  <a:pt x="16501" y="284"/>
                </a:lnTo>
                <a:lnTo>
                  <a:pt x="16500" y="267"/>
                </a:lnTo>
                <a:lnTo>
                  <a:pt x="16500" y="248"/>
                </a:lnTo>
                <a:lnTo>
                  <a:pt x="16501" y="230"/>
                </a:lnTo>
                <a:lnTo>
                  <a:pt x="16503" y="212"/>
                </a:lnTo>
                <a:lnTo>
                  <a:pt x="16507" y="193"/>
                </a:lnTo>
                <a:lnTo>
                  <a:pt x="16510" y="175"/>
                </a:lnTo>
                <a:lnTo>
                  <a:pt x="16510" y="175"/>
                </a:lnTo>
                <a:lnTo>
                  <a:pt x="16494" y="223"/>
                </a:lnTo>
                <a:lnTo>
                  <a:pt x="16477" y="270"/>
                </a:lnTo>
                <a:lnTo>
                  <a:pt x="16463" y="316"/>
                </a:lnTo>
                <a:lnTo>
                  <a:pt x="16457" y="340"/>
                </a:lnTo>
                <a:lnTo>
                  <a:pt x="16451" y="364"/>
                </a:lnTo>
                <a:lnTo>
                  <a:pt x="16451" y="364"/>
                </a:lnTo>
                <a:lnTo>
                  <a:pt x="16420" y="251"/>
                </a:lnTo>
                <a:lnTo>
                  <a:pt x="16420" y="251"/>
                </a:lnTo>
                <a:lnTo>
                  <a:pt x="16421" y="271"/>
                </a:lnTo>
                <a:lnTo>
                  <a:pt x="16423" y="292"/>
                </a:lnTo>
                <a:lnTo>
                  <a:pt x="16421" y="312"/>
                </a:lnTo>
                <a:lnTo>
                  <a:pt x="16420" y="332"/>
                </a:lnTo>
                <a:lnTo>
                  <a:pt x="16415" y="372"/>
                </a:lnTo>
                <a:lnTo>
                  <a:pt x="16408" y="411"/>
                </a:lnTo>
                <a:lnTo>
                  <a:pt x="16408" y="411"/>
                </a:lnTo>
                <a:lnTo>
                  <a:pt x="16401" y="377"/>
                </a:lnTo>
                <a:lnTo>
                  <a:pt x="16395" y="341"/>
                </a:lnTo>
                <a:lnTo>
                  <a:pt x="16389" y="306"/>
                </a:lnTo>
                <a:lnTo>
                  <a:pt x="16386" y="271"/>
                </a:lnTo>
                <a:lnTo>
                  <a:pt x="16385" y="236"/>
                </a:lnTo>
                <a:lnTo>
                  <a:pt x="16386" y="202"/>
                </a:lnTo>
                <a:lnTo>
                  <a:pt x="16387" y="184"/>
                </a:lnTo>
                <a:lnTo>
                  <a:pt x="16388" y="166"/>
                </a:lnTo>
                <a:lnTo>
                  <a:pt x="16392" y="148"/>
                </a:lnTo>
                <a:lnTo>
                  <a:pt x="16395" y="130"/>
                </a:lnTo>
                <a:lnTo>
                  <a:pt x="16395" y="130"/>
                </a:lnTo>
                <a:lnTo>
                  <a:pt x="16376" y="190"/>
                </a:lnTo>
                <a:lnTo>
                  <a:pt x="16359" y="249"/>
                </a:lnTo>
                <a:lnTo>
                  <a:pt x="16351" y="280"/>
                </a:lnTo>
                <a:lnTo>
                  <a:pt x="16344" y="309"/>
                </a:lnTo>
                <a:lnTo>
                  <a:pt x="16337" y="339"/>
                </a:lnTo>
                <a:lnTo>
                  <a:pt x="16332" y="369"/>
                </a:lnTo>
                <a:lnTo>
                  <a:pt x="16332" y="369"/>
                </a:lnTo>
                <a:lnTo>
                  <a:pt x="16300" y="251"/>
                </a:lnTo>
                <a:lnTo>
                  <a:pt x="16300" y="251"/>
                </a:lnTo>
                <a:lnTo>
                  <a:pt x="16302" y="269"/>
                </a:lnTo>
                <a:lnTo>
                  <a:pt x="16302" y="287"/>
                </a:lnTo>
                <a:lnTo>
                  <a:pt x="16300" y="321"/>
                </a:lnTo>
                <a:lnTo>
                  <a:pt x="16297" y="357"/>
                </a:lnTo>
                <a:lnTo>
                  <a:pt x="16292" y="391"/>
                </a:lnTo>
                <a:lnTo>
                  <a:pt x="16285" y="426"/>
                </a:lnTo>
                <a:lnTo>
                  <a:pt x="16277" y="461"/>
                </a:lnTo>
                <a:lnTo>
                  <a:pt x="16260" y="531"/>
                </a:lnTo>
                <a:lnTo>
                  <a:pt x="16260" y="531"/>
                </a:lnTo>
                <a:lnTo>
                  <a:pt x="16251" y="491"/>
                </a:lnTo>
                <a:lnTo>
                  <a:pt x="16238" y="450"/>
                </a:lnTo>
                <a:lnTo>
                  <a:pt x="16238" y="450"/>
                </a:lnTo>
                <a:lnTo>
                  <a:pt x="16234" y="436"/>
                </a:lnTo>
                <a:lnTo>
                  <a:pt x="16233" y="429"/>
                </a:lnTo>
                <a:lnTo>
                  <a:pt x="16233" y="423"/>
                </a:lnTo>
                <a:lnTo>
                  <a:pt x="16233" y="423"/>
                </a:lnTo>
                <a:lnTo>
                  <a:pt x="16232" y="420"/>
                </a:lnTo>
                <a:lnTo>
                  <a:pt x="16232" y="420"/>
                </a:lnTo>
                <a:lnTo>
                  <a:pt x="16232" y="415"/>
                </a:lnTo>
                <a:lnTo>
                  <a:pt x="16232" y="415"/>
                </a:lnTo>
                <a:lnTo>
                  <a:pt x="16204" y="298"/>
                </a:lnTo>
                <a:lnTo>
                  <a:pt x="16204" y="298"/>
                </a:lnTo>
                <a:lnTo>
                  <a:pt x="16200" y="273"/>
                </a:lnTo>
                <a:lnTo>
                  <a:pt x="16196" y="247"/>
                </a:lnTo>
                <a:lnTo>
                  <a:pt x="16194" y="220"/>
                </a:lnTo>
                <a:lnTo>
                  <a:pt x="16194" y="196"/>
                </a:lnTo>
                <a:lnTo>
                  <a:pt x="16194" y="170"/>
                </a:lnTo>
                <a:lnTo>
                  <a:pt x="16195" y="143"/>
                </a:lnTo>
                <a:lnTo>
                  <a:pt x="16198" y="119"/>
                </a:lnTo>
                <a:lnTo>
                  <a:pt x="16204" y="92"/>
                </a:lnTo>
                <a:lnTo>
                  <a:pt x="16204" y="92"/>
                </a:lnTo>
                <a:lnTo>
                  <a:pt x="16187" y="146"/>
                </a:lnTo>
                <a:lnTo>
                  <a:pt x="16170" y="200"/>
                </a:lnTo>
                <a:lnTo>
                  <a:pt x="16155" y="254"/>
                </a:lnTo>
                <a:lnTo>
                  <a:pt x="16149" y="281"/>
                </a:lnTo>
                <a:lnTo>
                  <a:pt x="16144" y="308"/>
                </a:lnTo>
                <a:lnTo>
                  <a:pt x="16139" y="335"/>
                </a:lnTo>
                <a:lnTo>
                  <a:pt x="16136" y="363"/>
                </a:lnTo>
                <a:lnTo>
                  <a:pt x="16133" y="390"/>
                </a:lnTo>
                <a:lnTo>
                  <a:pt x="16133" y="418"/>
                </a:lnTo>
                <a:lnTo>
                  <a:pt x="16133" y="446"/>
                </a:lnTo>
                <a:lnTo>
                  <a:pt x="16136" y="473"/>
                </a:lnTo>
                <a:lnTo>
                  <a:pt x="16140" y="501"/>
                </a:lnTo>
                <a:lnTo>
                  <a:pt x="16146" y="530"/>
                </a:lnTo>
                <a:lnTo>
                  <a:pt x="16146" y="530"/>
                </a:lnTo>
                <a:lnTo>
                  <a:pt x="16143" y="546"/>
                </a:lnTo>
                <a:lnTo>
                  <a:pt x="16143" y="546"/>
                </a:lnTo>
                <a:lnTo>
                  <a:pt x="16137" y="523"/>
                </a:lnTo>
                <a:lnTo>
                  <a:pt x="16132" y="499"/>
                </a:lnTo>
                <a:lnTo>
                  <a:pt x="16125" y="474"/>
                </a:lnTo>
                <a:lnTo>
                  <a:pt x="16118" y="450"/>
                </a:lnTo>
                <a:lnTo>
                  <a:pt x="16118" y="450"/>
                </a:lnTo>
                <a:lnTo>
                  <a:pt x="16114" y="436"/>
                </a:lnTo>
                <a:lnTo>
                  <a:pt x="16113" y="429"/>
                </a:lnTo>
                <a:lnTo>
                  <a:pt x="16112" y="423"/>
                </a:lnTo>
                <a:lnTo>
                  <a:pt x="16112" y="423"/>
                </a:lnTo>
                <a:lnTo>
                  <a:pt x="16112" y="420"/>
                </a:lnTo>
                <a:lnTo>
                  <a:pt x="16109" y="417"/>
                </a:lnTo>
                <a:lnTo>
                  <a:pt x="16108" y="415"/>
                </a:lnTo>
                <a:lnTo>
                  <a:pt x="16107" y="411"/>
                </a:lnTo>
                <a:lnTo>
                  <a:pt x="16107" y="411"/>
                </a:lnTo>
                <a:lnTo>
                  <a:pt x="16089" y="332"/>
                </a:lnTo>
                <a:lnTo>
                  <a:pt x="16082" y="292"/>
                </a:lnTo>
                <a:lnTo>
                  <a:pt x="16076" y="252"/>
                </a:lnTo>
                <a:lnTo>
                  <a:pt x="16073" y="212"/>
                </a:lnTo>
                <a:lnTo>
                  <a:pt x="16073" y="192"/>
                </a:lnTo>
                <a:lnTo>
                  <a:pt x="16073" y="172"/>
                </a:lnTo>
                <a:lnTo>
                  <a:pt x="16074" y="152"/>
                </a:lnTo>
                <a:lnTo>
                  <a:pt x="16076" y="133"/>
                </a:lnTo>
                <a:lnTo>
                  <a:pt x="16079" y="113"/>
                </a:lnTo>
                <a:lnTo>
                  <a:pt x="16083" y="92"/>
                </a:lnTo>
                <a:lnTo>
                  <a:pt x="16083" y="92"/>
                </a:lnTo>
                <a:lnTo>
                  <a:pt x="16067" y="145"/>
                </a:lnTo>
                <a:lnTo>
                  <a:pt x="16050" y="196"/>
                </a:lnTo>
                <a:lnTo>
                  <a:pt x="16036" y="248"/>
                </a:lnTo>
                <a:lnTo>
                  <a:pt x="16030" y="274"/>
                </a:lnTo>
                <a:lnTo>
                  <a:pt x="16024" y="300"/>
                </a:lnTo>
                <a:lnTo>
                  <a:pt x="16024" y="300"/>
                </a:lnTo>
                <a:lnTo>
                  <a:pt x="15993" y="175"/>
                </a:lnTo>
                <a:lnTo>
                  <a:pt x="15993" y="175"/>
                </a:lnTo>
                <a:lnTo>
                  <a:pt x="15994" y="205"/>
                </a:lnTo>
                <a:lnTo>
                  <a:pt x="15994" y="234"/>
                </a:lnTo>
                <a:lnTo>
                  <a:pt x="15993" y="262"/>
                </a:lnTo>
                <a:lnTo>
                  <a:pt x="15991" y="290"/>
                </a:lnTo>
                <a:lnTo>
                  <a:pt x="15986" y="319"/>
                </a:lnTo>
                <a:lnTo>
                  <a:pt x="15981" y="347"/>
                </a:lnTo>
                <a:lnTo>
                  <a:pt x="15971" y="404"/>
                </a:lnTo>
                <a:lnTo>
                  <a:pt x="15971" y="404"/>
                </a:lnTo>
                <a:lnTo>
                  <a:pt x="15970" y="401"/>
                </a:lnTo>
                <a:lnTo>
                  <a:pt x="15970" y="401"/>
                </a:lnTo>
                <a:lnTo>
                  <a:pt x="15952" y="309"/>
                </a:lnTo>
                <a:lnTo>
                  <a:pt x="15945" y="263"/>
                </a:lnTo>
                <a:lnTo>
                  <a:pt x="15939" y="218"/>
                </a:lnTo>
                <a:lnTo>
                  <a:pt x="15936" y="172"/>
                </a:lnTo>
                <a:lnTo>
                  <a:pt x="15935" y="149"/>
                </a:lnTo>
                <a:lnTo>
                  <a:pt x="15935" y="126"/>
                </a:lnTo>
                <a:lnTo>
                  <a:pt x="15936" y="103"/>
                </a:lnTo>
                <a:lnTo>
                  <a:pt x="15939" y="81"/>
                </a:lnTo>
                <a:lnTo>
                  <a:pt x="15942" y="57"/>
                </a:lnTo>
                <a:lnTo>
                  <a:pt x="15946" y="34"/>
                </a:lnTo>
                <a:lnTo>
                  <a:pt x="15946" y="34"/>
                </a:lnTo>
                <a:lnTo>
                  <a:pt x="15930" y="88"/>
                </a:lnTo>
                <a:lnTo>
                  <a:pt x="15916" y="142"/>
                </a:lnTo>
                <a:lnTo>
                  <a:pt x="15902" y="196"/>
                </a:lnTo>
                <a:lnTo>
                  <a:pt x="15891" y="250"/>
                </a:lnTo>
                <a:lnTo>
                  <a:pt x="15891" y="250"/>
                </a:lnTo>
                <a:lnTo>
                  <a:pt x="15872" y="175"/>
                </a:lnTo>
                <a:lnTo>
                  <a:pt x="15872" y="175"/>
                </a:lnTo>
                <a:lnTo>
                  <a:pt x="15874" y="199"/>
                </a:lnTo>
                <a:lnTo>
                  <a:pt x="15875" y="222"/>
                </a:lnTo>
                <a:lnTo>
                  <a:pt x="15874" y="244"/>
                </a:lnTo>
                <a:lnTo>
                  <a:pt x="15872" y="268"/>
                </a:lnTo>
                <a:lnTo>
                  <a:pt x="15870" y="290"/>
                </a:lnTo>
                <a:lnTo>
                  <a:pt x="15866" y="313"/>
                </a:lnTo>
                <a:lnTo>
                  <a:pt x="15859" y="359"/>
                </a:lnTo>
                <a:lnTo>
                  <a:pt x="15850" y="404"/>
                </a:lnTo>
                <a:lnTo>
                  <a:pt x="15840" y="449"/>
                </a:lnTo>
                <a:lnTo>
                  <a:pt x="15830" y="495"/>
                </a:lnTo>
                <a:lnTo>
                  <a:pt x="15820" y="542"/>
                </a:lnTo>
                <a:lnTo>
                  <a:pt x="15820" y="542"/>
                </a:lnTo>
                <a:lnTo>
                  <a:pt x="15819" y="545"/>
                </a:lnTo>
                <a:lnTo>
                  <a:pt x="15819" y="545"/>
                </a:lnTo>
                <a:lnTo>
                  <a:pt x="15814" y="509"/>
                </a:lnTo>
                <a:lnTo>
                  <a:pt x="15808" y="471"/>
                </a:lnTo>
                <a:lnTo>
                  <a:pt x="15799" y="433"/>
                </a:lnTo>
                <a:lnTo>
                  <a:pt x="15788" y="396"/>
                </a:lnTo>
                <a:lnTo>
                  <a:pt x="15788" y="396"/>
                </a:lnTo>
                <a:lnTo>
                  <a:pt x="15788" y="395"/>
                </a:lnTo>
                <a:lnTo>
                  <a:pt x="15788" y="395"/>
                </a:lnTo>
                <a:lnTo>
                  <a:pt x="15783" y="367"/>
                </a:lnTo>
                <a:lnTo>
                  <a:pt x="15783" y="367"/>
                </a:lnTo>
                <a:lnTo>
                  <a:pt x="15783" y="365"/>
                </a:lnTo>
                <a:lnTo>
                  <a:pt x="15783" y="365"/>
                </a:lnTo>
                <a:lnTo>
                  <a:pt x="15782" y="362"/>
                </a:lnTo>
                <a:lnTo>
                  <a:pt x="15782" y="362"/>
                </a:lnTo>
                <a:lnTo>
                  <a:pt x="15782" y="360"/>
                </a:lnTo>
                <a:lnTo>
                  <a:pt x="15782" y="360"/>
                </a:lnTo>
                <a:lnTo>
                  <a:pt x="15782" y="348"/>
                </a:lnTo>
                <a:lnTo>
                  <a:pt x="15782" y="348"/>
                </a:lnTo>
                <a:lnTo>
                  <a:pt x="15751" y="204"/>
                </a:lnTo>
                <a:lnTo>
                  <a:pt x="15751" y="204"/>
                </a:lnTo>
                <a:lnTo>
                  <a:pt x="15748" y="178"/>
                </a:lnTo>
                <a:lnTo>
                  <a:pt x="15745" y="153"/>
                </a:lnTo>
                <a:lnTo>
                  <a:pt x="15744" y="128"/>
                </a:lnTo>
                <a:lnTo>
                  <a:pt x="15744" y="102"/>
                </a:lnTo>
                <a:lnTo>
                  <a:pt x="15744" y="77"/>
                </a:lnTo>
                <a:lnTo>
                  <a:pt x="15747" y="51"/>
                </a:lnTo>
                <a:lnTo>
                  <a:pt x="15750" y="25"/>
                </a:lnTo>
                <a:lnTo>
                  <a:pt x="15755" y="0"/>
                </a:lnTo>
                <a:lnTo>
                  <a:pt x="15755" y="0"/>
                </a:lnTo>
                <a:lnTo>
                  <a:pt x="15737" y="59"/>
                </a:lnTo>
                <a:lnTo>
                  <a:pt x="15721" y="117"/>
                </a:lnTo>
                <a:lnTo>
                  <a:pt x="15706" y="177"/>
                </a:lnTo>
                <a:lnTo>
                  <a:pt x="15699" y="207"/>
                </a:lnTo>
                <a:lnTo>
                  <a:pt x="15694" y="237"/>
                </a:lnTo>
                <a:lnTo>
                  <a:pt x="15690" y="267"/>
                </a:lnTo>
                <a:lnTo>
                  <a:pt x="15686" y="296"/>
                </a:lnTo>
                <a:lnTo>
                  <a:pt x="15684" y="327"/>
                </a:lnTo>
                <a:lnTo>
                  <a:pt x="15684" y="357"/>
                </a:lnTo>
                <a:lnTo>
                  <a:pt x="15684" y="388"/>
                </a:lnTo>
                <a:lnTo>
                  <a:pt x="15686" y="417"/>
                </a:lnTo>
                <a:lnTo>
                  <a:pt x="15690" y="448"/>
                </a:lnTo>
                <a:lnTo>
                  <a:pt x="15696" y="479"/>
                </a:lnTo>
                <a:lnTo>
                  <a:pt x="15696" y="479"/>
                </a:lnTo>
                <a:lnTo>
                  <a:pt x="15692" y="498"/>
                </a:lnTo>
                <a:lnTo>
                  <a:pt x="15692" y="498"/>
                </a:lnTo>
                <a:lnTo>
                  <a:pt x="15687" y="472"/>
                </a:lnTo>
                <a:lnTo>
                  <a:pt x="15681" y="447"/>
                </a:lnTo>
                <a:lnTo>
                  <a:pt x="15675" y="421"/>
                </a:lnTo>
                <a:lnTo>
                  <a:pt x="15668" y="396"/>
                </a:lnTo>
                <a:lnTo>
                  <a:pt x="15668" y="396"/>
                </a:lnTo>
                <a:lnTo>
                  <a:pt x="15665" y="380"/>
                </a:lnTo>
                <a:lnTo>
                  <a:pt x="15664" y="372"/>
                </a:lnTo>
                <a:lnTo>
                  <a:pt x="15662" y="365"/>
                </a:lnTo>
                <a:lnTo>
                  <a:pt x="15662" y="365"/>
                </a:lnTo>
                <a:lnTo>
                  <a:pt x="15662" y="362"/>
                </a:lnTo>
                <a:lnTo>
                  <a:pt x="15660" y="358"/>
                </a:lnTo>
                <a:lnTo>
                  <a:pt x="15659" y="356"/>
                </a:lnTo>
                <a:lnTo>
                  <a:pt x="15658" y="352"/>
                </a:lnTo>
                <a:lnTo>
                  <a:pt x="15658" y="352"/>
                </a:lnTo>
                <a:lnTo>
                  <a:pt x="15640" y="264"/>
                </a:lnTo>
                <a:lnTo>
                  <a:pt x="15633" y="220"/>
                </a:lnTo>
                <a:lnTo>
                  <a:pt x="15627" y="177"/>
                </a:lnTo>
                <a:lnTo>
                  <a:pt x="15623" y="132"/>
                </a:lnTo>
                <a:lnTo>
                  <a:pt x="15623" y="110"/>
                </a:lnTo>
                <a:lnTo>
                  <a:pt x="15623" y="88"/>
                </a:lnTo>
                <a:lnTo>
                  <a:pt x="15624" y="66"/>
                </a:lnTo>
                <a:lnTo>
                  <a:pt x="15627" y="44"/>
                </a:lnTo>
                <a:lnTo>
                  <a:pt x="15629" y="21"/>
                </a:lnTo>
                <a:lnTo>
                  <a:pt x="15634" y="0"/>
                </a:lnTo>
                <a:lnTo>
                  <a:pt x="15634" y="0"/>
                </a:lnTo>
                <a:lnTo>
                  <a:pt x="15617" y="57"/>
                </a:lnTo>
                <a:lnTo>
                  <a:pt x="15601" y="114"/>
                </a:lnTo>
                <a:lnTo>
                  <a:pt x="15587" y="172"/>
                </a:lnTo>
                <a:lnTo>
                  <a:pt x="15581" y="200"/>
                </a:lnTo>
                <a:lnTo>
                  <a:pt x="15575" y="230"/>
                </a:lnTo>
                <a:lnTo>
                  <a:pt x="15575" y="230"/>
                </a:lnTo>
                <a:lnTo>
                  <a:pt x="15544" y="92"/>
                </a:lnTo>
                <a:lnTo>
                  <a:pt x="15544" y="92"/>
                </a:lnTo>
                <a:lnTo>
                  <a:pt x="15545" y="121"/>
                </a:lnTo>
                <a:lnTo>
                  <a:pt x="15545" y="149"/>
                </a:lnTo>
                <a:lnTo>
                  <a:pt x="15544" y="179"/>
                </a:lnTo>
                <a:lnTo>
                  <a:pt x="15543" y="207"/>
                </a:lnTo>
                <a:lnTo>
                  <a:pt x="15539" y="236"/>
                </a:lnTo>
                <a:lnTo>
                  <a:pt x="15536" y="264"/>
                </a:lnTo>
                <a:lnTo>
                  <a:pt x="15525" y="322"/>
                </a:lnTo>
                <a:lnTo>
                  <a:pt x="15525" y="322"/>
                </a:lnTo>
                <a:lnTo>
                  <a:pt x="15525" y="296"/>
                </a:lnTo>
                <a:lnTo>
                  <a:pt x="15527" y="270"/>
                </a:lnTo>
                <a:lnTo>
                  <a:pt x="15531" y="243"/>
                </a:lnTo>
                <a:lnTo>
                  <a:pt x="15536" y="217"/>
                </a:lnTo>
                <a:lnTo>
                  <a:pt x="15536" y="217"/>
                </a:lnTo>
                <a:lnTo>
                  <a:pt x="15521" y="260"/>
                </a:lnTo>
                <a:lnTo>
                  <a:pt x="15507" y="302"/>
                </a:lnTo>
                <a:lnTo>
                  <a:pt x="15494" y="345"/>
                </a:lnTo>
                <a:lnTo>
                  <a:pt x="15482" y="388"/>
                </a:lnTo>
                <a:lnTo>
                  <a:pt x="15482" y="388"/>
                </a:lnTo>
                <a:lnTo>
                  <a:pt x="15477" y="351"/>
                </a:lnTo>
                <a:lnTo>
                  <a:pt x="15470" y="314"/>
                </a:lnTo>
                <a:lnTo>
                  <a:pt x="15470" y="314"/>
                </a:lnTo>
                <a:lnTo>
                  <a:pt x="15470" y="301"/>
                </a:lnTo>
                <a:lnTo>
                  <a:pt x="15470" y="301"/>
                </a:lnTo>
                <a:lnTo>
                  <a:pt x="15423" y="92"/>
                </a:lnTo>
                <a:lnTo>
                  <a:pt x="15423" y="92"/>
                </a:lnTo>
                <a:lnTo>
                  <a:pt x="15424" y="113"/>
                </a:lnTo>
                <a:lnTo>
                  <a:pt x="15425" y="134"/>
                </a:lnTo>
                <a:lnTo>
                  <a:pt x="15424" y="174"/>
                </a:lnTo>
                <a:lnTo>
                  <a:pt x="15420" y="216"/>
                </a:lnTo>
                <a:lnTo>
                  <a:pt x="15416" y="256"/>
                </a:lnTo>
                <a:lnTo>
                  <a:pt x="15409" y="298"/>
                </a:lnTo>
                <a:lnTo>
                  <a:pt x="15402" y="339"/>
                </a:lnTo>
                <a:lnTo>
                  <a:pt x="15385" y="421"/>
                </a:lnTo>
                <a:lnTo>
                  <a:pt x="15385" y="421"/>
                </a:lnTo>
                <a:lnTo>
                  <a:pt x="15380" y="378"/>
                </a:lnTo>
                <a:lnTo>
                  <a:pt x="15372" y="334"/>
                </a:lnTo>
                <a:lnTo>
                  <a:pt x="15372" y="334"/>
                </a:lnTo>
                <a:lnTo>
                  <a:pt x="15372" y="321"/>
                </a:lnTo>
                <a:lnTo>
                  <a:pt x="15372" y="321"/>
                </a:lnTo>
                <a:lnTo>
                  <a:pt x="15343" y="181"/>
                </a:lnTo>
                <a:lnTo>
                  <a:pt x="15343" y="181"/>
                </a:lnTo>
                <a:lnTo>
                  <a:pt x="15345" y="175"/>
                </a:lnTo>
                <a:lnTo>
                  <a:pt x="15345" y="175"/>
                </a:lnTo>
                <a:lnTo>
                  <a:pt x="15343" y="180"/>
                </a:lnTo>
                <a:lnTo>
                  <a:pt x="15343" y="180"/>
                </a:lnTo>
                <a:lnTo>
                  <a:pt x="15326" y="95"/>
                </a:lnTo>
                <a:lnTo>
                  <a:pt x="15326" y="95"/>
                </a:lnTo>
                <a:lnTo>
                  <a:pt x="15327" y="132"/>
                </a:lnTo>
                <a:lnTo>
                  <a:pt x="15327" y="168"/>
                </a:lnTo>
                <a:lnTo>
                  <a:pt x="15324" y="204"/>
                </a:lnTo>
                <a:lnTo>
                  <a:pt x="15322" y="239"/>
                </a:lnTo>
                <a:lnTo>
                  <a:pt x="15322" y="239"/>
                </a:lnTo>
                <a:lnTo>
                  <a:pt x="15310" y="274"/>
                </a:lnTo>
                <a:lnTo>
                  <a:pt x="15300" y="308"/>
                </a:lnTo>
                <a:lnTo>
                  <a:pt x="15291" y="341"/>
                </a:lnTo>
                <a:lnTo>
                  <a:pt x="15283" y="376"/>
                </a:lnTo>
                <a:lnTo>
                  <a:pt x="15277" y="410"/>
                </a:lnTo>
                <a:lnTo>
                  <a:pt x="15275" y="445"/>
                </a:lnTo>
                <a:lnTo>
                  <a:pt x="15273" y="479"/>
                </a:lnTo>
                <a:lnTo>
                  <a:pt x="15275" y="497"/>
                </a:lnTo>
                <a:lnTo>
                  <a:pt x="15276" y="513"/>
                </a:lnTo>
                <a:lnTo>
                  <a:pt x="15276" y="513"/>
                </a:lnTo>
                <a:lnTo>
                  <a:pt x="15272" y="530"/>
                </a:lnTo>
                <a:lnTo>
                  <a:pt x="15272" y="530"/>
                </a:lnTo>
                <a:lnTo>
                  <a:pt x="15271" y="541"/>
                </a:lnTo>
                <a:lnTo>
                  <a:pt x="15271" y="541"/>
                </a:lnTo>
                <a:lnTo>
                  <a:pt x="15265" y="520"/>
                </a:lnTo>
                <a:lnTo>
                  <a:pt x="15258" y="500"/>
                </a:lnTo>
                <a:lnTo>
                  <a:pt x="15258" y="500"/>
                </a:lnTo>
                <a:lnTo>
                  <a:pt x="15254" y="487"/>
                </a:lnTo>
                <a:lnTo>
                  <a:pt x="15253" y="481"/>
                </a:lnTo>
                <a:lnTo>
                  <a:pt x="15253" y="475"/>
                </a:lnTo>
                <a:lnTo>
                  <a:pt x="15253" y="475"/>
                </a:lnTo>
                <a:lnTo>
                  <a:pt x="15252" y="473"/>
                </a:lnTo>
                <a:lnTo>
                  <a:pt x="15250" y="471"/>
                </a:lnTo>
                <a:lnTo>
                  <a:pt x="15249" y="467"/>
                </a:lnTo>
                <a:lnTo>
                  <a:pt x="15247" y="465"/>
                </a:lnTo>
                <a:lnTo>
                  <a:pt x="15247" y="465"/>
                </a:lnTo>
                <a:lnTo>
                  <a:pt x="15231" y="392"/>
                </a:lnTo>
                <a:lnTo>
                  <a:pt x="15222" y="357"/>
                </a:lnTo>
                <a:lnTo>
                  <a:pt x="15218" y="320"/>
                </a:lnTo>
                <a:lnTo>
                  <a:pt x="15214" y="284"/>
                </a:lnTo>
                <a:lnTo>
                  <a:pt x="15213" y="267"/>
                </a:lnTo>
                <a:lnTo>
                  <a:pt x="15213" y="248"/>
                </a:lnTo>
                <a:lnTo>
                  <a:pt x="15214" y="230"/>
                </a:lnTo>
                <a:lnTo>
                  <a:pt x="15217" y="212"/>
                </a:lnTo>
                <a:lnTo>
                  <a:pt x="15220" y="193"/>
                </a:lnTo>
                <a:lnTo>
                  <a:pt x="15224" y="175"/>
                </a:lnTo>
                <a:lnTo>
                  <a:pt x="15224" y="175"/>
                </a:lnTo>
                <a:lnTo>
                  <a:pt x="15202" y="236"/>
                </a:lnTo>
                <a:lnTo>
                  <a:pt x="15192" y="267"/>
                </a:lnTo>
                <a:lnTo>
                  <a:pt x="15182" y="296"/>
                </a:lnTo>
                <a:lnTo>
                  <a:pt x="15182" y="296"/>
                </a:lnTo>
                <a:lnTo>
                  <a:pt x="15181" y="288"/>
                </a:lnTo>
                <a:lnTo>
                  <a:pt x="15181" y="288"/>
                </a:lnTo>
                <a:lnTo>
                  <a:pt x="15181" y="276"/>
                </a:lnTo>
                <a:lnTo>
                  <a:pt x="15181" y="276"/>
                </a:lnTo>
                <a:lnTo>
                  <a:pt x="15133" y="58"/>
                </a:lnTo>
                <a:lnTo>
                  <a:pt x="15133" y="58"/>
                </a:lnTo>
                <a:lnTo>
                  <a:pt x="15135" y="82"/>
                </a:lnTo>
                <a:lnTo>
                  <a:pt x="15136" y="104"/>
                </a:lnTo>
                <a:lnTo>
                  <a:pt x="15135" y="128"/>
                </a:lnTo>
                <a:lnTo>
                  <a:pt x="15135" y="152"/>
                </a:lnTo>
                <a:lnTo>
                  <a:pt x="15130" y="198"/>
                </a:lnTo>
                <a:lnTo>
                  <a:pt x="15124" y="244"/>
                </a:lnTo>
                <a:lnTo>
                  <a:pt x="15117" y="290"/>
                </a:lnTo>
                <a:lnTo>
                  <a:pt x="15109" y="337"/>
                </a:lnTo>
                <a:lnTo>
                  <a:pt x="15090" y="429"/>
                </a:lnTo>
                <a:lnTo>
                  <a:pt x="15090" y="429"/>
                </a:lnTo>
                <a:lnTo>
                  <a:pt x="15085" y="403"/>
                </a:lnTo>
                <a:lnTo>
                  <a:pt x="15081" y="376"/>
                </a:lnTo>
                <a:lnTo>
                  <a:pt x="15078" y="350"/>
                </a:lnTo>
                <a:lnTo>
                  <a:pt x="15077" y="324"/>
                </a:lnTo>
                <a:lnTo>
                  <a:pt x="15075" y="296"/>
                </a:lnTo>
                <a:lnTo>
                  <a:pt x="15078" y="270"/>
                </a:lnTo>
                <a:lnTo>
                  <a:pt x="15081" y="244"/>
                </a:lnTo>
                <a:lnTo>
                  <a:pt x="15086" y="217"/>
                </a:lnTo>
                <a:lnTo>
                  <a:pt x="15086" y="217"/>
                </a:lnTo>
                <a:lnTo>
                  <a:pt x="15061" y="292"/>
                </a:lnTo>
                <a:lnTo>
                  <a:pt x="15061" y="292"/>
                </a:lnTo>
                <a:lnTo>
                  <a:pt x="15060" y="288"/>
                </a:lnTo>
                <a:lnTo>
                  <a:pt x="15060" y="288"/>
                </a:lnTo>
                <a:lnTo>
                  <a:pt x="15060" y="276"/>
                </a:lnTo>
                <a:lnTo>
                  <a:pt x="15060" y="276"/>
                </a:lnTo>
                <a:lnTo>
                  <a:pt x="15014" y="58"/>
                </a:lnTo>
                <a:lnTo>
                  <a:pt x="15014" y="58"/>
                </a:lnTo>
                <a:lnTo>
                  <a:pt x="15015" y="84"/>
                </a:lnTo>
                <a:lnTo>
                  <a:pt x="15015" y="110"/>
                </a:lnTo>
                <a:lnTo>
                  <a:pt x="15014" y="138"/>
                </a:lnTo>
                <a:lnTo>
                  <a:pt x="15013" y="164"/>
                </a:lnTo>
                <a:lnTo>
                  <a:pt x="15010" y="190"/>
                </a:lnTo>
                <a:lnTo>
                  <a:pt x="15008" y="216"/>
                </a:lnTo>
                <a:lnTo>
                  <a:pt x="14999" y="268"/>
                </a:lnTo>
                <a:lnTo>
                  <a:pt x="14990" y="320"/>
                </a:lnTo>
                <a:lnTo>
                  <a:pt x="14981" y="372"/>
                </a:lnTo>
                <a:lnTo>
                  <a:pt x="14970" y="424"/>
                </a:lnTo>
                <a:lnTo>
                  <a:pt x="14960" y="477"/>
                </a:lnTo>
                <a:lnTo>
                  <a:pt x="14960" y="477"/>
                </a:lnTo>
                <a:lnTo>
                  <a:pt x="14958" y="501"/>
                </a:lnTo>
                <a:lnTo>
                  <a:pt x="14954" y="526"/>
                </a:lnTo>
                <a:lnTo>
                  <a:pt x="14951" y="575"/>
                </a:lnTo>
                <a:lnTo>
                  <a:pt x="14951" y="575"/>
                </a:lnTo>
                <a:lnTo>
                  <a:pt x="14951" y="575"/>
                </a:lnTo>
                <a:lnTo>
                  <a:pt x="14941" y="538"/>
                </a:lnTo>
                <a:lnTo>
                  <a:pt x="14930" y="500"/>
                </a:lnTo>
                <a:lnTo>
                  <a:pt x="14930" y="500"/>
                </a:lnTo>
                <a:lnTo>
                  <a:pt x="14926" y="487"/>
                </a:lnTo>
                <a:lnTo>
                  <a:pt x="14925" y="481"/>
                </a:lnTo>
                <a:lnTo>
                  <a:pt x="14924" y="475"/>
                </a:lnTo>
                <a:lnTo>
                  <a:pt x="14924" y="475"/>
                </a:lnTo>
                <a:lnTo>
                  <a:pt x="14924" y="473"/>
                </a:lnTo>
                <a:lnTo>
                  <a:pt x="14922" y="471"/>
                </a:lnTo>
                <a:lnTo>
                  <a:pt x="14922" y="471"/>
                </a:lnTo>
                <a:lnTo>
                  <a:pt x="14902" y="394"/>
                </a:lnTo>
                <a:lnTo>
                  <a:pt x="14902" y="394"/>
                </a:lnTo>
                <a:lnTo>
                  <a:pt x="14896" y="366"/>
                </a:lnTo>
                <a:lnTo>
                  <a:pt x="14892" y="339"/>
                </a:lnTo>
                <a:lnTo>
                  <a:pt x="14887" y="312"/>
                </a:lnTo>
                <a:lnTo>
                  <a:pt x="14886" y="284"/>
                </a:lnTo>
                <a:lnTo>
                  <a:pt x="14884" y="257"/>
                </a:lnTo>
                <a:lnTo>
                  <a:pt x="14886" y="230"/>
                </a:lnTo>
                <a:lnTo>
                  <a:pt x="14889" y="203"/>
                </a:lnTo>
                <a:lnTo>
                  <a:pt x="14895" y="175"/>
                </a:lnTo>
                <a:lnTo>
                  <a:pt x="14895" y="175"/>
                </a:lnTo>
                <a:lnTo>
                  <a:pt x="14877" y="225"/>
                </a:lnTo>
                <a:lnTo>
                  <a:pt x="14861" y="274"/>
                </a:lnTo>
                <a:lnTo>
                  <a:pt x="14846" y="324"/>
                </a:lnTo>
                <a:lnTo>
                  <a:pt x="14839" y="348"/>
                </a:lnTo>
                <a:lnTo>
                  <a:pt x="14835" y="373"/>
                </a:lnTo>
                <a:lnTo>
                  <a:pt x="14830" y="398"/>
                </a:lnTo>
                <a:lnTo>
                  <a:pt x="14826" y="423"/>
                </a:lnTo>
                <a:lnTo>
                  <a:pt x="14825" y="448"/>
                </a:lnTo>
                <a:lnTo>
                  <a:pt x="14824" y="473"/>
                </a:lnTo>
                <a:lnTo>
                  <a:pt x="14825" y="499"/>
                </a:lnTo>
                <a:lnTo>
                  <a:pt x="14828" y="524"/>
                </a:lnTo>
                <a:lnTo>
                  <a:pt x="14832" y="550"/>
                </a:lnTo>
                <a:lnTo>
                  <a:pt x="14838" y="575"/>
                </a:lnTo>
                <a:lnTo>
                  <a:pt x="14838" y="575"/>
                </a:lnTo>
                <a:lnTo>
                  <a:pt x="14838" y="575"/>
                </a:lnTo>
                <a:lnTo>
                  <a:pt x="14831" y="575"/>
                </a:lnTo>
                <a:lnTo>
                  <a:pt x="14831" y="575"/>
                </a:lnTo>
                <a:lnTo>
                  <a:pt x="14822" y="538"/>
                </a:lnTo>
                <a:lnTo>
                  <a:pt x="14809" y="500"/>
                </a:lnTo>
                <a:lnTo>
                  <a:pt x="14809" y="500"/>
                </a:lnTo>
                <a:lnTo>
                  <a:pt x="14805" y="487"/>
                </a:lnTo>
                <a:lnTo>
                  <a:pt x="14804" y="481"/>
                </a:lnTo>
                <a:lnTo>
                  <a:pt x="14804" y="475"/>
                </a:lnTo>
                <a:lnTo>
                  <a:pt x="14804" y="475"/>
                </a:lnTo>
                <a:lnTo>
                  <a:pt x="14803" y="473"/>
                </a:lnTo>
                <a:lnTo>
                  <a:pt x="14801" y="471"/>
                </a:lnTo>
                <a:lnTo>
                  <a:pt x="14799" y="467"/>
                </a:lnTo>
                <a:lnTo>
                  <a:pt x="14798" y="465"/>
                </a:lnTo>
                <a:lnTo>
                  <a:pt x="14798" y="465"/>
                </a:lnTo>
                <a:lnTo>
                  <a:pt x="14781" y="392"/>
                </a:lnTo>
                <a:lnTo>
                  <a:pt x="14773" y="357"/>
                </a:lnTo>
                <a:lnTo>
                  <a:pt x="14768" y="320"/>
                </a:lnTo>
                <a:lnTo>
                  <a:pt x="14765" y="284"/>
                </a:lnTo>
                <a:lnTo>
                  <a:pt x="14763" y="267"/>
                </a:lnTo>
                <a:lnTo>
                  <a:pt x="14763" y="248"/>
                </a:lnTo>
                <a:lnTo>
                  <a:pt x="14765" y="230"/>
                </a:lnTo>
                <a:lnTo>
                  <a:pt x="14767" y="212"/>
                </a:lnTo>
                <a:lnTo>
                  <a:pt x="14771" y="193"/>
                </a:lnTo>
                <a:lnTo>
                  <a:pt x="14774" y="175"/>
                </a:lnTo>
                <a:lnTo>
                  <a:pt x="14774" y="175"/>
                </a:lnTo>
                <a:lnTo>
                  <a:pt x="14758" y="223"/>
                </a:lnTo>
                <a:lnTo>
                  <a:pt x="14742" y="270"/>
                </a:lnTo>
                <a:lnTo>
                  <a:pt x="14727" y="316"/>
                </a:lnTo>
                <a:lnTo>
                  <a:pt x="14721" y="340"/>
                </a:lnTo>
                <a:lnTo>
                  <a:pt x="14716" y="364"/>
                </a:lnTo>
                <a:lnTo>
                  <a:pt x="14716" y="364"/>
                </a:lnTo>
                <a:lnTo>
                  <a:pt x="14684" y="251"/>
                </a:lnTo>
                <a:lnTo>
                  <a:pt x="14684" y="251"/>
                </a:lnTo>
                <a:lnTo>
                  <a:pt x="14686" y="271"/>
                </a:lnTo>
                <a:lnTo>
                  <a:pt x="14686" y="292"/>
                </a:lnTo>
                <a:lnTo>
                  <a:pt x="14685" y="312"/>
                </a:lnTo>
                <a:lnTo>
                  <a:pt x="14684" y="332"/>
                </a:lnTo>
                <a:lnTo>
                  <a:pt x="14679" y="372"/>
                </a:lnTo>
                <a:lnTo>
                  <a:pt x="14672" y="411"/>
                </a:lnTo>
                <a:lnTo>
                  <a:pt x="14672" y="411"/>
                </a:lnTo>
                <a:lnTo>
                  <a:pt x="14665" y="377"/>
                </a:lnTo>
                <a:lnTo>
                  <a:pt x="14659" y="341"/>
                </a:lnTo>
                <a:lnTo>
                  <a:pt x="14653" y="306"/>
                </a:lnTo>
                <a:lnTo>
                  <a:pt x="14650" y="271"/>
                </a:lnTo>
                <a:lnTo>
                  <a:pt x="14648" y="236"/>
                </a:lnTo>
                <a:lnTo>
                  <a:pt x="14650" y="202"/>
                </a:lnTo>
                <a:lnTo>
                  <a:pt x="14651" y="184"/>
                </a:lnTo>
                <a:lnTo>
                  <a:pt x="14653" y="166"/>
                </a:lnTo>
                <a:lnTo>
                  <a:pt x="14656" y="148"/>
                </a:lnTo>
                <a:lnTo>
                  <a:pt x="14659" y="130"/>
                </a:lnTo>
                <a:lnTo>
                  <a:pt x="14659" y="130"/>
                </a:lnTo>
                <a:lnTo>
                  <a:pt x="14640" y="190"/>
                </a:lnTo>
                <a:lnTo>
                  <a:pt x="14624" y="249"/>
                </a:lnTo>
                <a:lnTo>
                  <a:pt x="14615" y="280"/>
                </a:lnTo>
                <a:lnTo>
                  <a:pt x="14608" y="309"/>
                </a:lnTo>
                <a:lnTo>
                  <a:pt x="14601" y="339"/>
                </a:lnTo>
                <a:lnTo>
                  <a:pt x="14596" y="369"/>
                </a:lnTo>
                <a:lnTo>
                  <a:pt x="14596" y="369"/>
                </a:lnTo>
                <a:lnTo>
                  <a:pt x="14564" y="251"/>
                </a:lnTo>
                <a:lnTo>
                  <a:pt x="14564" y="251"/>
                </a:lnTo>
                <a:lnTo>
                  <a:pt x="14565" y="269"/>
                </a:lnTo>
                <a:lnTo>
                  <a:pt x="14565" y="287"/>
                </a:lnTo>
                <a:lnTo>
                  <a:pt x="14564" y="321"/>
                </a:lnTo>
                <a:lnTo>
                  <a:pt x="14561" y="357"/>
                </a:lnTo>
                <a:lnTo>
                  <a:pt x="14556" y="391"/>
                </a:lnTo>
                <a:lnTo>
                  <a:pt x="14549" y="426"/>
                </a:lnTo>
                <a:lnTo>
                  <a:pt x="14541" y="461"/>
                </a:lnTo>
                <a:lnTo>
                  <a:pt x="14524" y="531"/>
                </a:lnTo>
                <a:lnTo>
                  <a:pt x="14524" y="531"/>
                </a:lnTo>
                <a:lnTo>
                  <a:pt x="14514" y="491"/>
                </a:lnTo>
                <a:lnTo>
                  <a:pt x="14501" y="450"/>
                </a:lnTo>
                <a:lnTo>
                  <a:pt x="14501" y="450"/>
                </a:lnTo>
                <a:lnTo>
                  <a:pt x="14498" y="436"/>
                </a:lnTo>
                <a:lnTo>
                  <a:pt x="14497" y="429"/>
                </a:lnTo>
                <a:lnTo>
                  <a:pt x="14497" y="423"/>
                </a:lnTo>
                <a:lnTo>
                  <a:pt x="14497" y="423"/>
                </a:lnTo>
                <a:lnTo>
                  <a:pt x="14495" y="420"/>
                </a:lnTo>
                <a:lnTo>
                  <a:pt x="14495" y="420"/>
                </a:lnTo>
                <a:lnTo>
                  <a:pt x="14495" y="415"/>
                </a:lnTo>
                <a:lnTo>
                  <a:pt x="14495" y="415"/>
                </a:lnTo>
                <a:lnTo>
                  <a:pt x="14468" y="298"/>
                </a:lnTo>
                <a:lnTo>
                  <a:pt x="14468" y="298"/>
                </a:lnTo>
                <a:lnTo>
                  <a:pt x="14463" y="273"/>
                </a:lnTo>
                <a:lnTo>
                  <a:pt x="14460" y="247"/>
                </a:lnTo>
                <a:lnTo>
                  <a:pt x="14459" y="220"/>
                </a:lnTo>
                <a:lnTo>
                  <a:pt x="14458" y="196"/>
                </a:lnTo>
                <a:lnTo>
                  <a:pt x="14458" y="170"/>
                </a:lnTo>
                <a:lnTo>
                  <a:pt x="14459" y="143"/>
                </a:lnTo>
                <a:lnTo>
                  <a:pt x="14462" y="119"/>
                </a:lnTo>
                <a:lnTo>
                  <a:pt x="14468" y="92"/>
                </a:lnTo>
                <a:lnTo>
                  <a:pt x="14468" y="92"/>
                </a:lnTo>
                <a:lnTo>
                  <a:pt x="14450" y="146"/>
                </a:lnTo>
                <a:lnTo>
                  <a:pt x="14434" y="200"/>
                </a:lnTo>
                <a:lnTo>
                  <a:pt x="14420" y="254"/>
                </a:lnTo>
                <a:lnTo>
                  <a:pt x="14412" y="281"/>
                </a:lnTo>
                <a:lnTo>
                  <a:pt x="14408" y="308"/>
                </a:lnTo>
                <a:lnTo>
                  <a:pt x="14403" y="335"/>
                </a:lnTo>
                <a:lnTo>
                  <a:pt x="14399" y="363"/>
                </a:lnTo>
                <a:lnTo>
                  <a:pt x="14397" y="390"/>
                </a:lnTo>
                <a:lnTo>
                  <a:pt x="14397" y="418"/>
                </a:lnTo>
                <a:lnTo>
                  <a:pt x="14397" y="446"/>
                </a:lnTo>
                <a:lnTo>
                  <a:pt x="14399" y="473"/>
                </a:lnTo>
                <a:lnTo>
                  <a:pt x="14404" y="501"/>
                </a:lnTo>
                <a:lnTo>
                  <a:pt x="14410" y="530"/>
                </a:lnTo>
                <a:lnTo>
                  <a:pt x="14410" y="530"/>
                </a:lnTo>
                <a:lnTo>
                  <a:pt x="14407" y="546"/>
                </a:lnTo>
                <a:lnTo>
                  <a:pt x="14407" y="546"/>
                </a:lnTo>
                <a:lnTo>
                  <a:pt x="14402" y="523"/>
                </a:lnTo>
                <a:lnTo>
                  <a:pt x="14396" y="499"/>
                </a:lnTo>
                <a:lnTo>
                  <a:pt x="14389" y="474"/>
                </a:lnTo>
                <a:lnTo>
                  <a:pt x="14382" y="450"/>
                </a:lnTo>
                <a:lnTo>
                  <a:pt x="14382" y="450"/>
                </a:lnTo>
                <a:lnTo>
                  <a:pt x="14378" y="436"/>
                </a:lnTo>
                <a:lnTo>
                  <a:pt x="14377" y="429"/>
                </a:lnTo>
                <a:lnTo>
                  <a:pt x="14376" y="423"/>
                </a:lnTo>
                <a:lnTo>
                  <a:pt x="14376" y="423"/>
                </a:lnTo>
                <a:lnTo>
                  <a:pt x="14376" y="420"/>
                </a:lnTo>
                <a:lnTo>
                  <a:pt x="14373" y="417"/>
                </a:lnTo>
                <a:lnTo>
                  <a:pt x="14372" y="415"/>
                </a:lnTo>
                <a:lnTo>
                  <a:pt x="14371" y="411"/>
                </a:lnTo>
                <a:lnTo>
                  <a:pt x="14371" y="411"/>
                </a:lnTo>
                <a:lnTo>
                  <a:pt x="14353" y="332"/>
                </a:lnTo>
                <a:lnTo>
                  <a:pt x="14346" y="292"/>
                </a:lnTo>
                <a:lnTo>
                  <a:pt x="14340" y="252"/>
                </a:lnTo>
                <a:lnTo>
                  <a:pt x="14337" y="212"/>
                </a:lnTo>
                <a:lnTo>
                  <a:pt x="14337" y="192"/>
                </a:lnTo>
                <a:lnTo>
                  <a:pt x="14337" y="172"/>
                </a:lnTo>
                <a:lnTo>
                  <a:pt x="14338" y="152"/>
                </a:lnTo>
                <a:lnTo>
                  <a:pt x="14340" y="133"/>
                </a:lnTo>
                <a:lnTo>
                  <a:pt x="14342" y="113"/>
                </a:lnTo>
                <a:lnTo>
                  <a:pt x="14347" y="92"/>
                </a:lnTo>
                <a:lnTo>
                  <a:pt x="14347" y="92"/>
                </a:lnTo>
                <a:lnTo>
                  <a:pt x="14331" y="145"/>
                </a:lnTo>
                <a:lnTo>
                  <a:pt x="14314" y="196"/>
                </a:lnTo>
                <a:lnTo>
                  <a:pt x="14300" y="248"/>
                </a:lnTo>
                <a:lnTo>
                  <a:pt x="14294" y="274"/>
                </a:lnTo>
                <a:lnTo>
                  <a:pt x="14288" y="300"/>
                </a:lnTo>
                <a:lnTo>
                  <a:pt x="14288" y="300"/>
                </a:lnTo>
                <a:lnTo>
                  <a:pt x="14257" y="175"/>
                </a:lnTo>
                <a:lnTo>
                  <a:pt x="14257" y="175"/>
                </a:lnTo>
                <a:lnTo>
                  <a:pt x="14258" y="205"/>
                </a:lnTo>
                <a:lnTo>
                  <a:pt x="14258" y="234"/>
                </a:lnTo>
                <a:lnTo>
                  <a:pt x="14257" y="262"/>
                </a:lnTo>
                <a:lnTo>
                  <a:pt x="14255" y="290"/>
                </a:lnTo>
                <a:lnTo>
                  <a:pt x="14250" y="319"/>
                </a:lnTo>
                <a:lnTo>
                  <a:pt x="14245" y="347"/>
                </a:lnTo>
                <a:lnTo>
                  <a:pt x="14235" y="404"/>
                </a:lnTo>
                <a:lnTo>
                  <a:pt x="14235" y="404"/>
                </a:lnTo>
                <a:lnTo>
                  <a:pt x="14233" y="401"/>
                </a:lnTo>
                <a:lnTo>
                  <a:pt x="14233" y="401"/>
                </a:lnTo>
                <a:lnTo>
                  <a:pt x="14217" y="309"/>
                </a:lnTo>
                <a:lnTo>
                  <a:pt x="14208" y="263"/>
                </a:lnTo>
                <a:lnTo>
                  <a:pt x="14203" y="218"/>
                </a:lnTo>
                <a:lnTo>
                  <a:pt x="14200" y="172"/>
                </a:lnTo>
                <a:lnTo>
                  <a:pt x="14199" y="149"/>
                </a:lnTo>
                <a:lnTo>
                  <a:pt x="14199" y="126"/>
                </a:lnTo>
                <a:lnTo>
                  <a:pt x="14200" y="103"/>
                </a:lnTo>
                <a:lnTo>
                  <a:pt x="14203" y="81"/>
                </a:lnTo>
                <a:lnTo>
                  <a:pt x="14206" y="57"/>
                </a:lnTo>
                <a:lnTo>
                  <a:pt x="14210" y="34"/>
                </a:lnTo>
                <a:lnTo>
                  <a:pt x="14210" y="34"/>
                </a:lnTo>
                <a:lnTo>
                  <a:pt x="14194" y="88"/>
                </a:lnTo>
                <a:lnTo>
                  <a:pt x="14180" y="142"/>
                </a:lnTo>
                <a:lnTo>
                  <a:pt x="14167" y="196"/>
                </a:lnTo>
                <a:lnTo>
                  <a:pt x="14155" y="250"/>
                </a:lnTo>
                <a:lnTo>
                  <a:pt x="14155" y="250"/>
                </a:lnTo>
                <a:lnTo>
                  <a:pt x="14136" y="175"/>
                </a:lnTo>
                <a:lnTo>
                  <a:pt x="14136" y="175"/>
                </a:lnTo>
                <a:lnTo>
                  <a:pt x="14137" y="199"/>
                </a:lnTo>
                <a:lnTo>
                  <a:pt x="14139" y="222"/>
                </a:lnTo>
                <a:lnTo>
                  <a:pt x="14137" y="244"/>
                </a:lnTo>
                <a:lnTo>
                  <a:pt x="14136" y="268"/>
                </a:lnTo>
                <a:lnTo>
                  <a:pt x="14134" y="290"/>
                </a:lnTo>
                <a:lnTo>
                  <a:pt x="14130" y="313"/>
                </a:lnTo>
                <a:lnTo>
                  <a:pt x="14123" y="359"/>
                </a:lnTo>
                <a:lnTo>
                  <a:pt x="14114" y="404"/>
                </a:lnTo>
                <a:lnTo>
                  <a:pt x="14104" y="449"/>
                </a:lnTo>
                <a:lnTo>
                  <a:pt x="14093" y="495"/>
                </a:lnTo>
                <a:lnTo>
                  <a:pt x="14084" y="542"/>
                </a:lnTo>
                <a:lnTo>
                  <a:pt x="14084" y="542"/>
                </a:lnTo>
                <a:lnTo>
                  <a:pt x="14084" y="545"/>
                </a:lnTo>
                <a:lnTo>
                  <a:pt x="14084" y="545"/>
                </a:lnTo>
                <a:lnTo>
                  <a:pt x="14078" y="509"/>
                </a:lnTo>
                <a:lnTo>
                  <a:pt x="14072" y="471"/>
                </a:lnTo>
                <a:lnTo>
                  <a:pt x="14063" y="433"/>
                </a:lnTo>
                <a:lnTo>
                  <a:pt x="14053" y="396"/>
                </a:lnTo>
                <a:lnTo>
                  <a:pt x="14053" y="396"/>
                </a:lnTo>
                <a:lnTo>
                  <a:pt x="14053" y="395"/>
                </a:lnTo>
                <a:lnTo>
                  <a:pt x="14053" y="395"/>
                </a:lnTo>
                <a:lnTo>
                  <a:pt x="14047" y="367"/>
                </a:lnTo>
                <a:lnTo>
                  <a:pt x="14047" y="367"/>
                </a:lnTo>
                <a:lnTo>
                  <a:pt x="14047" y="365"/>
                </a:lnTo>
                <a:lnTo>
                  <a:pt x="14047" y="365"/>
                </a:lnTo>
                <a:lnTo>
                  <a:pt x="14046" y="362"/>
                </a:lnTo>
                <a:lnTo>
                  <a:pt x="14046" y="362"/>
                </a:lnTo>
                <a:lnTo>
                  <a:pt x="14046" y="360"/>
                </a:lnTo>
                <a:lnTo>
                  <a:pt x="14046" y="360"/>
                </a:lnTo>
                <a:lnTo>
                  <a:pt x="14046" y="348"/>
                </a:lnTo>
                <a:lnTo>
                  <a:pt x="14046" y="348"/>
                </a:lnTo>
                <a:lnTo>
                  <a:pt x="14015" y="204"/>
                </a:lnTo>
                <a:lnTo>
                  <a:pt x="14015" y="204"/>
                </a:lnTo>
                <a:lnTo>
                  <a:pt x="14012" y="178"/>
                </a:lnTo>
                <a:lnTo>
                  <a:pt x="14009" y="153"/>
                </a:lnTo>
                <a:lnTo>
                  <a:pt x="14008" y="128"/>
                </a:lnTo>
                <a:lnTo>
                  <a:pt x="14008" y="102"/>
                </a:lnTo>
                <a:lnTo>
                  <a:pt x="14008" y="77"/>
                </a:lnTo>
                <a:lnTo>
                  <a:pt x="14010" y="51"/>
                </a:lnTo>
                <a:lnTo>
                  <a:pt x="14014" y="25"/>
                </a:lnTo>
                <a:lnTo>
                  <a:pt x="14019" y="0"/>
                </a:lnTo>
                <a:lnTo>
                  <a:pt x="14019" y="0"/>
                </a:lnTo>
                <a:lnTo>
                  <a:pt x="14001" y="59"/>
                </a:lnTo>
                <a:lnTo>
                  <a:pt x="13984" y="117"/>
                </a:lnTo>
                <a:lnTo>
                  <a:pt x="13970" y="177"/>
                </a:lnTo>
                <a:lnTo>
                  <a:pt x="13964" y="207"/>
                </a:lnTo>
                <a:lnTo>
                  <a:pt x="13958" y="237"/>
                </a:lnTo>
                <a:lnTo>
                  <a:pt x="13954" y="267"/>
                </a:lnTo>
                <a:lnTo>
                  <a:pt x="13950" y="296"/>
                </a:lnTo>
                <a:lnTo>
                  <a:pt x="13949" y="327"/>
                </a:lnTo>
                <a:lnTo>
                  <a:pt x="13948" y="357"/>
                </a:lnTo>
                <a:lnTo>
                  <a:pt x="13948" y="388"/>
                </a:lnTo>
                <a:lnTo>
                  <a:pt x="13950" y="417"/>
                </a:lnTo>
                <a:lnTo>
                  <a:pt x="13954" y="448"/>
                </a:lnTo>
                <a:lnTo>
                  <a:pt x="13959" y="479"/>
                </a:lnTo>
                <a:lnTo>
                  <a:pt x="13959" y="479"/>
                </a:lnTo>
                <a:lnTo>
                  <a:pt x="13956" y="498"/>
                </a:lnTo>
                <a:lnTo>
                  <a:pt x="13956" y="498"/>
                </a:lnTo>
                <a:lnTo>
                  <a:pt x="13951" y="472"/>
                </a:lnTo>
                <a:lnTo>
                  <a:pt x="13945" y="447"/>
                </a:lnTo>
                <a:lnTo>
                  <a:pt x="13939" y="421"/>
                </a:lnTo>
                <a:lnTo>
                  <a:pt x="13932" y="396"/>
                </a:lnTo>
                <a:lnTo>
                  <a:pt x="13932" y="396"/>
                </a:lnTo>
                <a:lnTo>
                  <a:pt x="13929" y="380"/>
                </a:lnTo>
                <a:lnTo>
                  <a:pt x="13927" y="372"/>
                </a:lnTo>
                <a:lnTo>
                  <a:pt x="13926" y="365"/>
                </a:lnTo>
                <a:lnTo>
                  <a:pt x="13926" y="365"/>
                </a:lnTo>
                <a:lnTo>
                  <a:pt x="13926" y="362"/>
                </a:lnTo>
                <a:lnTo>
                  <a:pt x="13924" y="358"/>
                </a:lnTo>
                <a:lnTo>
                  <a:pt x="13923" y="356"/>
                </a:lnTo>
                <a:lnTo>
                  <a:pt x="13921" y="352"/>
                </a:lnTo>
                <a:lnTo>
                  <a:pt x="13921" y="352"/>
                </a:lnTo>
                <a:lnTo>
                  <a:pt x="13904" y="264"/>
                </a:lnTo>
                <a:lnTo>
                  <a:pt x="13897" y="220"/>
                </a:lnTo>
                <a:lnTo>
                  <a:pt x="13891" y="177"/>
                </a:lnTo>
                <a:lnTo>
                  <a:pt x="13888" y="132"/>
                </a:lnTo>
                <a:lnTo>
                  <a:pt x="13887" y="110"/>
                </a:lnTo>
                <a:lnTo>
                  <a:pt x="13887" y="88"/>
                </a:lnTo>
                <a:lnTo>
                  <a:pt x="13888" y="66"/>
                </a:lnTo>
                <a:lnTo>
                  <a:pt x="13891" y="44"/>
                </a:lnTo>
                <a:lnTo>
                  <a:pt x="13894" y="21"/>
                </a:lnTo>
                <a:lnTo>
                  <a:pt x="13898" y="0"/>
                </a:lnTo>
                <a:lnTo>
                  <a:pt x="13898" y="0"/>
                </a:lnTo>
                <a:lnTo>
                  <a:pt x="13881" y="57"/>
                </a:lnTo>
                <a:lnTo>
                  <a:pt x="13865" y="114"/>
                </a:lnTo>
                <a:lnTo>
                  <a:pt x="13850" y="172"/>
                </a:lnTo>
                <a:lnTo>
                  <a:pt x="13844" y="200"/>
                </a:lnTo>
                <a:lnTo>
                  <a:pt x="13838" y="230"/>
                </a:lnTo>
                <a:lnTo>
                  <a:pt x="13838" y="230"/>
                </a:lnTo>
                <a:lnTo>
                  <a:pt x="13808" y="92"/>
                </a:lnTo>
                <a:lnTo>
                  <a:pt x="13808" y="92"/>
                </a:lnTo>
                <a:lnTo>
                  <a:pt x="13810" y="132"/>
                </a:lnTo>
                <a:lnTo>
                  <a:pt x="13809" y="171"/>
                </a:lnTo>
                <a:lnTo>
                  <a:pt x="13805" y="211"/>
                </a:lnTo>
                <a:lnTo>
                  <a:pt x="13802" y="250"/>
                </a:lnTo>
                <a:lnTo>
                  <a:pt x="13795" y="289"/>
                </a:lnTo>
                <a:lnTo>
                  <a:pt x="13789" y="328"/>
                </a:lnTo>
                <a:lnTo>
                  <a:pt x="13772" y="407"/>
                </a:lnTo>
                <a:lnTo>
                  <a:pt x="13772" y="407"/>
                </a:lnTo>
                <a:lnTo>
                  <a:pt x="13768" y="383"/>
                </a:lnTo>
                <a:lnTo>
                  <a:pt x="13765" y="359"/>
                </a:lnTo>
                <a:lnTo>
                  <a:pt x="13764" y="335"/>
                </a:lnTo>
                <a:lnTo>
                  <a:pt x="13763" y="312"/>
                </a:lnTo>
                <a:lnTo>
                  <a:pt x="13763" y="288"/>
                </a:lnTo>
                <a:lnTo>
                  <a:pt x="13765" y="264"/>
                </a:lnTo>
                <a:lnTo>
                  <a:pt x="13768" y="241"/>
                </a:lnTo>
                <a:lnTo>
                  <a:pt x="13773" y="217"/>
                </a:lnTo>
                <a:lnTo>
                  <a:pt x="13773" y="217"/>
                </a:lnTo>
                <a:lnTo>
                  <a:pt x="13754" y="271"/>
                </a:lnTo>
                <a:lnTo>
                  <a:pt x="13736" y="326"/>
                </a:lnTo>
                <a:lnTo>
                  <a:pt x="13736" y="326"/>
                </a:lnTo>
                <a:lnTo>
                  <a:pt x="13734" y="314"/>
                </a:lnTo>
                <a:lnTo>
                  <a:pt x="13734" y="314"/>
                </a:lnTo>
                <a:lnTo>
                  <a:pt x="13734" y="301"/>
                </a:lnTo>
                <a:lnTo>
                  <a:pt x="13734" y="301"/>
                </a:lnTo>
                <a:lnTo>
                  <a:pt x="13687" y="92"/>
                </a:lnTo>
                <a:lnTo>
                  <a:pt x="13687" y="92"/>
                </a:lnTo>
                <a:lnTo>
                  <a:pt x="13689" y="117"/>
                </a:lnTo>
                <a:lnTo>
                  <a:pt x="13689" y="142"/>
                </a:lnTo>
                <a:lnTo>
                  <a:pt x="13688" y="168"/>
                </a:lnTo>
                <a:lnTo>
                  <a:pt x="13687" y="193"/>
                </a:lnTo>
                <a:lnTo>
                  <a:pt x="13684" y="218"/>
                </a:lnTo>
                <a:lnTo>
                  <a:pt x="13682" y="243"/>
                </a:lnTo>
                <a:lnTo>
                  <a:pt x="13674" y="294"/>
                </a:lnTo>
                <a:lnTo>
                  <a:pt x="13664" y="344"/>
                </a:lnTo>
                <a:lnTo>
                  <a:pt x="13655" y="395"/>
                </a:lnTo>
                <a:lnTo>
                  <a:pt x="13644" y="445"/>
                </a:lnTo>
                <a:lnTo>
                  <a:pt x="13634" y="495"/>
                </a:lnTo>
                <a:lnTo>
                  <a:pt x="13634" y="495"/>
                </a:lnTo>
                <a:lnTo>
                  <a:pt x="13629" y="541"/>
                </a:lnTo>
                <a:lnTo>
                  <a:pt x="13629" y="541"/>
                </a:lnTo>
                <a:lnTo>
                  <a:pt x="13625" y="527"/>
                </a:lnTo>
                <a:lnTo>
                  <a:pt x="13625" y="527"/>
                </a:lnTo>
                <a:lnTo>
                  <a:pt x="13626" y="504"/>
                </a:lnTo>
                <a:lnTo>
                  <a:pt x="13626" y="480"/>
                </a:lnTo>
                <a:lnTo>
                  <a:pt x="13625" y="455"/>
                </a:lnTo>
                <a:lnTo>
                  <a:pt x="13624" y="431"/>
                </a:lnTo>
                <a:lnTo>
                  <a:pt x="13621" y="408"/>
                </a:lnTo>
                <a:lnTo>
                  <a:pt x="13618" y="383"/>
                </a:lnTo>
                <a:lnTo>
                  <a:pt x="13610" y="334"/>
                </a:lnTo>
                <a:lnTo>
                  <a:pt x="13610" y="334"/>
                </a:lnTo>
                <a:lnTo>
                  <a:pt x="13610" y="321"/>
                </a:lnTo>
                <a:lnTo>
                  <a:pt x="13610" y="321"/>
                </a:lnTo>
                <a:lnTo>
                  <a:pt x="13580" y="181"/>
                </a:lnTo>
                <a:lnTo>
                  <a:pt x="13580" y="181"/>
                </a:lnTo>
                <a:lnTo>
                  <a:pt x="13582" y="175"/>
                </a:lnTo>
                <a:lnTo>
                  <a:pt x="13582" y="175"/>
                </a:lnTo>
                <a:lnTo>
                  <a:pt x="13580" y="180"/>
                </a:lnTo>
                <a:lnTo>
                  <a:pt x="13580" y="180"/>
                </a:lnTo>
                <a:lnTo>
                  <a:pt x="13562" y="95"/>
                </a:lnTo>
                <a:lnTo>
                  <a:pt x="13562" y="95"/>
                </a:lnTo>
                <a:lnTo>
                  <a:pt x="13565" y="132"/>
                </a:lnTo>
                <a:lnTo>
                  <a:pt x="13563" y="168"/>
                </a:lnTo>
                <a:lnTo>
                  <a:pt x="13562" y="204"/>
                </a:lnTo>
                <a:lnTo>
                  <a:pt x="13559" y="241"/>
                </a:lnTo>
                <a:lnTo>
                  <a:pt x="13559" y="241"/>
                </a:lnTo>
                <a:lnTo>
                  <a:pt x="13548" y="274"/>
                </a:lnTo>
                <a:lnTo>
                  <a:pt x="13537" y="308"/>
                </a:lnTo>
                <a:lnTo>
                  <a:pt x="13528" y="341"/>
                </a:lnTo>
                <a:lnTo>
                  <a:pt x="13521" y="376"/>
                </a:lnTo>
                <a:lnTo>
                  <a:pt x="13515" y="410"/>
                </a:lnTo>
                <a:lnTo>
                  <a:pt x="13511" y="445"/>
                </a:lnTo>
                <a:lnTo>
                  <a:pt x="13511" y="479"/>
                </a:lnTo>
                <a:lnTo>
                  <a:pt x="13511" y="497"/>
                </a:lnTo>
                <a:lnTo>
                  <a:pt x="13512" y="513"/>
                </a:lnTo>
                <a:lnTo>
                  <a:pt x="13512" y="513"/>
                </a:lnTo>
                <a:lnTo>
                  <a:pt x="13510" y="530"/>
                </a:lnTo>
                <a:lnTo>
                  <a:pt x="13510" y="530"/>
                </a:lnTo>
                <a:lnTo>
                  <a:pt x="13509" y="541"/>
                </a:lnTo>
                <a:lnTo>
                  <a:pt x="13509" y="541"/>
                </a:lnTo>
                <a:lnTo>
                  <a:pt x="13503" y="520"/>
                </a:lnTo>
                <a:lnTo>
                  <a:pt x="13496" y="500"/>
                </a:lnTo>
                <a:lnTo>
                  <a:pt x="13496" y="500"/>
                </a:lnTo>
                <a:lnTo>
                  <a:pt x="13492" y="487"/>
                </a:lnTo>
                <a:lnTo>
                  <a:pt x="13491" y="481"/>
                </a:lnTo>
                <a:lnTo>
                  <a:pt x="13490" y="475"/>
                </a:lnTo>
                <a:lnTo>
                  <a:pt x="13490" y="475"/>
                </a:lnTo>
                <a:lnTo>
                  <a:pt x="13490" y="473"/>
                </a:lnTo>
                <a:lnTo>
                  <a:pt x="13487" y="471"/>
                </a:lnTo>
                <a:lnTo>
                  <a:pt x="13486" y="467"/>
                </a:lnTo>
                <a:lnTo>
                  <a:pt x="13485" y="465"/>
                </a:lnTo>
                <a:lnTo>
                  <a:pt x="13485" y="465"/>
                </a:lnTo>
                <a:lnTo>
                  <a:pt x="13467" y="392"/>
                </a:lnTo>
                <a:lnTo>
                  <a:pt x="13460" y="357"/>
                </a:lnTo>
                <a:lnTo>
                  <a:pt x="13454" y="320"/>
                </a:lnTo>
                <a:lnTo>
                  <a:pt x="13451" y="284"/>
                </a:lnTo>
                <a:lnTo>
                  <a:pt x="13451" y="267"/>
                </a:lnTo>
                <a:lnTo>
                  <a:pt x="13451" y="248"/>
                </a:lnTo>
                <a:lnTo>
                  <a:pt x="13452" y="230"/>
                </a:lnTo>
                <a:lnTo>
                  <a:pt x="13454" y="212"/>
                </a:lnTo>
                <a:lnTo>
                  <a:pt x="13457" y="193"/>
                </a:lnTo>
                <a:lnTo>
                  <a:pt x="13461" y="175"/>
                </a:lnTo>
                <a:lnTo>
                  <a:pt x="13461" y="175"/>
                </a:lnTo>
                <a:lnTo>
                  <a:pt x="13440" y="236"/>
                </a:lnTo>
                <a:lnTo>
                  <a:pt x="13429" y="267"/>
                </a:lnTo>
                <a:lnTo>
                  <a:pt x="13420" y="296"/>
                </a:lnTo>
                <a:lnTo>
                  <a:pt x="13420" y="296"/>
                </a:lnTo>
                <a:lnTo>
                  <a:pt x="13419" y="288"/>
                </a:lnTo>
                <a:lnTo>
                  <a:pt x="13419" y="288"/>
                </a:lnTo>
                <a:lnTo>
                  <a:pt x="13419" y="276"/>
                </a:lnTo>
                <a:lnTo>
                  <a:pt x="13419" y="276"/>
                </a:lnTo>
                <a:lnTo>
                  <a:pt x="13371" y="58"/>
                </a:lnTo>
                <a:lnTo>
                  <a:pt x="13371" y="58"/>
                </a:lnTo>
                <a:lnTo>
                  <a:pt x="13372" y="82"/>
                </a:lnTo>
                <a:lnTo>
                  <a:pt x="13372" y="104"/>
                </a:lnTo>
                <a:lnTo>
                  <a:pt x="13372" y="128"/>
                </a:lnTo>
                <a:lnTo>
                  <a:pt x="13371" y="152"/>
                </a:lnTo>
                <a:lnTo>
                  <a:pt x="13368" y="198"/>
                </a:lnTo>
                <a:lnTo>
                  <a:pt x="13362" y="244"/>
                </a:lnTo>
                <a:lnTo>
                  <a:pt x="13353" y="290"/>
                </a:lnTo>
                <a:lnTo>
                  <a:pt x="13345" y="337"/>
                </a:lnTo>
                <a:lnTo>
                  <a:pt x="13327" y="429"/>
                </a:lnTo>
                <a:lnTo>
                  <a:pt x="13327" y="429"/>
                </a:lnTo>
                <a:lnTo>
                  <a:pt x="13323" y="403"/>
                </a:lnTo>
                <a:lnTo>
                  <a:pt x="13318" y="376"/>
                </a:lnTo>
                <a:lnTo>
                  <a:pt x="13315" y="350"/>
                </a:lnTo>
                <a:lnTo>
                  <a:pt x="13313" y="324"/>
                </a:lnTo>
                <a:lnTo>
                  <a:pt x="13313" y="296"/>
                </a:lnTo>
                <a:lnTo>
                  <a:pt x="13314" y="270"/>
                </a:lnTo>
                <a:lnTo>
                  <a:pt x="13318" y="244"/>
                </a:lnTo>
                <a:lnTo>
                  <a:pt x="13324" y="217"/>
                </a:lnTo>
                <a:lnTo>
                  <a:pt x="13324" y="217"/>
                </a:lnTo>
                <a:lnTo>
                  <a:pt x="13298" y="292"/>
                </a:lnTo>
                <a:lnTo>
                  <a:pt x="13298" y="292"/>
                </a:lnTo>
                <a:lnTo>
                  <a:pt x="13298" y="288"/>
                </a:lnTo>
                <a:lnTo>
                  <a:pt x="13298" y="288"/>
                </a:lnTo>
                <a:lnTo>
                  <a:pt x="13298" y="276"/>
                </a:lnTo>
                <a:lnTo>
                  <a:pt x="13298" y="276"/>
                </a:lnTo>
                <a:lnTo>
                  <a:pt x="13250" y="58"/>
                </a:lnTo>
                <a:lnTo>
                  <a:pt x="13250" y="58"/>
                </a:lnTo>
                <a:lnTo>
                  <a:pt x="13251" y="84"/>
                </a:lnTo>
                <a:lnTo>
                  <a:pt x="13253" y="110"/>
                </a:lnTo>
                <a:lnTo>
                  <a:pt x="13251" y="138"/>
                </a:lnTo>
                <a:lnTo>
                  <a:pt x="13250" y="164"/>
                </a:lnTo>
                <a:lnTo>
                  <a:pt x="13248" y="190"/>
                </a:lnTo>
                <a:lnTo>
                  <a:pt x="13244" y="216"/>
                </a:lnTo>
                <a:lnTo>
                  <a:pt x="13237" y="268"/>
                </a:lnTo>
                <a:lnTo>
                  <a:pt x="13228" y="320"/>
                </a:lnTo>
                <a:lnTo>
                  <a:pt x="13218" y="372"/>
                </a:lnTo>
                <a:lnTo>
                  <a:pt x="13208" y="424"/>
                </a:lnTo>
                <a:lnTo>
                  <a:pt x="13198" y="477"/>
                </a:lnTo>
                <a:lnTo>
                  <a:pt x="13198" y="477"/>
                </a:lnTo>
                <a:lnTo>
                  <a:pt x="13195" y="501"/>
                </a:lnTo>
                <a:lnTo>
                  <a:pt x="13192" y="526"/>
                </a:lnTo>
                <a:lnTo>
                  <a:pt x="13189" y="575"/>
                </a:lnTo>
                <a:lnTo>
                  <a:pt x="13189" y="575"/>
                </a:lnTo>
                <a:lnTo>
                  <a:pt x="13179" y="538"/>
                </a:lnTo>
                <a:lnTo>
                  <a:pt x="13166" y="500"/>
                </a:lnTo>
                <a:lnTo>
                  <a:pt x="13166" y="500"/>
                </a:lnTo>
                <a:lnTo>
                  <a:pt x="13162" y="487"/>
                </a:lnTo>
                <a:lnTo>
                  <a:pt x="13161" y="481"/>
                </a:lnTo>
                <a:lnTo>
                  <a:pt x="13161" y="475"/>
                </a:lnTo>
                <a:lnTo>
                  <a:pt x="13161" y="475"/>
                </a:lnTo>
                <a:lnTo>
                  <a:pt x="13161" y="473"/>
                </a:lnTo>
                <a:lnTo>
                  <a:pt x="13159" y="471"/>
                </a:lnTo>
                <a:lnTo>
                  <a:pt x="13159" y="471"/>
                </a:lnTo>
                <a:lnTo>
                  <a:pt x="13139" y="394"/>
                </a:lnTo>
                <a:lnTo>
                  <a:pt x="13139" y="394"/>
                </a:lnTo>
                <a:lnTo>
                  <a:pt x="13133" y="366"/>
                </a:lnTo>
                <a:lnTo>
                  <a:pt x="13128" y="339"/>
                </a:lnTo>
                <a:lnTo>
                  <a:pt x="13125" y="312"/>
                </a:lnTo>
                <a:lnTo>
                  <a:pt x="13122" y="284"/>
                </a:lnTo>
                <a:lnTo>
                  <a:pt x="13122" y="257"/>
                </a:lnTo>
                <a:lnTo>
                  <a:pt x="13123" y="230"/>
                </a:lnTo>
                <a:lnTo>
                  <a:pt x="13127" y="203"/>
                </a:lnTo>
                <a:lnTo>
                  <a:pt x="13133" y="175"/>
                </a:lnTo>
                <a:lnTo>
                  <a:pt x="13133" y="175"/>
                </a:lnTo>
                <a:lnTo>
                  <a:pt x="13115" y="225"/>
                </a:lnTo>
                <a:lnTo>
                  <a:pt x="13098" y="274"/>
                </a:lnTo>
                <a:lnTo>
                  <a:pt x="13083" y="324"/>
                </a:lnTo>
                <a:lnTo>
                  <a:pt x="13077" y="348"/>
                </a:lnTo>
                <a:lnTo>
                  <a:pt x="13071" y="373"/>
                </a:lnTo>
                <a:lnTo>
                  <a:pt x="13068" y="398"/>
                </a:lnTo>
                <a:lnTo>
                  <a:pt x="13064" y="423"/>
                </a:lnTo>
                <a:lnTo>
                  <a:pt x="13062" y="448"/>
                </a:lnTo>
                <a:lnTo>
                  <a:pt x="13062" y="473"/>
                </a:lnTo>
                <a:lnTo>
                  <a:pt x="13062" y="499"/>
                </a:lnTo>
                <a:lnTo>
                  <a:pt x="13065" y="524"/>
                </a:lnTo>
                <a:lnTo>
                  <a:pt x="13069" y="550"/>
                </a:lnTo>
                <a:lnTo>
                  <a:pt x="13075" y="575"/>
                </a:lnTo>
                <a:lnTo>
                  <a:pt x="13075" y="575"/>
                </a:lnTo>
                <a:lnTo>
                  <a:pt x="13075" y="575"/>
                </a:lnTo>
                <a:lnTo>
                  <a:pt x="13068" y="575"/>
                </a:lnTo>
                <a:lnTo>
                  <a:pt x="13068" y="575"/>
                </a:lnTo>
                <a:lnTo>
                  <a:pt x="13058" y="538"/>
                </a:lnTo>
                <a:lnTo>
                  <a:pt x="13046" y="500"/>
                </a:lnTo>
                <a:lnTo>
                  <a:pt x="13046" y="500"/>
                </a:lnTo>
                <a:lnTo>
                  <a:pt x="13043" y="487"/>
                </a:lnTo>
                <a:lnTo>
                  <a:pt x="13042" y="481"/>
                </a:lnTo>
                <a:lnTo>
                  <a:pt x="13040" y="475"/>
                </a:lnTo>
                <a:lnTo>
                  <a:pt x="13040" y="475"/>
                </a:lnTo>
                <a:lnTo>
                  <a:pt x="13040" y="473"/>
                </a:lnTo>
                <a:lnTo>
                  <a:pt x="13038" y="471"/>
                </a:lnTo>
                <a:lnTo>
                  <a:pt x="13037" y="467"/>
                </a:lnTo>
                <a:lnTo>
                  <a:pt x="13036" y="465"/>
                </a:lnTo>
                <a:lnTo>
                  <a:pt x="13036" y="465"/>
                </a:lnTo>
                <a:lnTo>
                  <a:pt x="13018" y="392"/>
                </a:lnTo>
                <a:lnTo>
                  <a:pt x="13011" y="357"/>
                </a:lnTo>
                <a:lnTo>
                  <a:pt x="13005" y="320"/>
                </a:lnTo>
                <a:lnTo>
                  <a:pt x="13001" y="284"/>
                </a:lnTo>
                <a:lnTo>
                  <a:pt x="13001" y="267"/>
                </a:lnTo>
                <a:lnTo>
                  <a:pt x="13001" y="248"/>
                </a:lnTo>
                <a:lnTo>
                  <a:pt x="13002" y="230"/>
                </a:lnTo>
                <a:lnTo>
                  <a:pt x="13005" y="212"/>
                </a:lnTo>
                <a:lnTo>
                  <a:pt x="13007" y="193"/>
                </a:lnTo>
                <a:lnTo>
                  <a:pt x="13012" y="175"/>
                </a:lnTo>
                <a:lnTo>
                  <a:pt x="13012" y="175"/>
                </a:lnTo>
                <a:lnTo>
                  <a:pt x="12995" y="223"/>
                </a:lnTo>
                <a:lnTo>
                  <a:pt x="12979" y="270"/>
                </a:lnTo>
                <a:lnTo>
                  <a:pt x="12964" y="316"/>
                </a:lnTo>
                <a:lnTo>
                  <a:pt x="12959" y="340"/>
                </a:lnTo>
                <a:lnTo>
                  <a:pt x="12953" y="364"/>
                </a:lnTo>
                <a:lnTo>
                  <a:pt x="12953" y="364"/>
                </a:lnTo>
                <a:lnTo>
                  <a:pt x="12922" y="251"/>
                </a:lnTo>
                <a:lnTo>
                  <a:pt x="12922" y="251"/>
                </a:lnTo>
                <a:lnTo>
                  <a:pt x="12923" y="271"/>
                </a:lnTo>
                <a:lnTo>
                  <a:pt x="12923" y="292"/>
                </a:lnTo>
                <a:lnTo>
                  <a:pt x="12923" y="312"/>
                </a:lnTo>
                <a:lnTo>
                  <a:pt x="12922" y="332"/>
                </a:lnTo>
                <a:lnTo>
                  <a:pt x="12917" y="372"/>
                </a:lnTo>
                <a:lnTo>
                  <a:pt x="12910" y="411"/>
                </a:lnTo>
                <a:lnTo>
                  <a:pt x="12910" y="411"/>
                </a:lnTo>
                <a:lnTo>
                  <a:pt x="12903" y="377"/>
                </a:lnTo>
                <a:lnTo>
                  <a:pt x="12896" y="341"/>
                </a:lnTo>
                <a:lnTo>
                  <a:pt x="12891" y="306"/>
                </a:lnTo>
                <a:lnTo>
                  <a:pt x="12887" y="271"/>
                </a:lnTo>
                <a:lnTo>
                  <a:pt x="12886" y="236"/>
                </a:lnTo>
                <a:lnTo>
                  <a:pt x="12886" y="202"/>
                </a:lnTo>
                <a:lnTo>
                  <a:pt x="12887" y="184"/>
                </a:lnTo>
                <a:lnTo>
                  <a:pt x="12890" y="166"/>
                </a:lnTo>
                <a:lnTo>
                  <a:pt x="12893" y="148"/>
                </a:lnTo>
                <a:lnTo>
                  <a:pt x="12897" y="130"/>
                </a:lnTo>
                <a:lnTo>
                  <a:pt x="12897" y="130"/>
                </a:lnTo>
                <a:lnTo>
                  <a:pt x="12878" y="190"/>
                </a:lnTo>
                <a:lnTo>
                  <a:pt x="12860" y="249"/>
                </a:lnTo>
                <a:lnTo>
                  <a:pt x="12853" y="280"/>
                </a:lnTo>
                <a:lnTo>
                  <a:pt x="12845" y="309"/>
                </a:lnTo>
                <a:lnTo>
                  <a:pt x="12839" y="339"/>
                </a:lnTo>
                <a:lnTo>
                  <a:pt x="12834" y="369"/>
                </a:lnTo>
                <a:lnTo>
                  <a:pt x="12834" y="369"/>
                </a:lnTo>
                <a:lnTo>
                  <a:pt x="12801" y="251"/>
                </a:lnTo>
                <a:lnTo>
                  <a:pt x="12801" y="251"/>
                </a:lnTo>
                <a:lnTo>
                  <a:pt x="12802" y="269"/>
                </a:lnTo>
                <a:lnTo>
                  <a:pt x="12803" y="287"/>
                </a:lnTo>
                <a:lnTo>
                  <a:pt x="12802" y="321"/>
                </a:lnTo>
                <a:lnTo>
                  <a:pt x="12798" y="357"/>
                </a:lnTo>
                <a:lnTo>
                  <a:pt x="12792" y="391"/>
                </a:lnTo>
                <a:lnTo>
                  <a:pt x="12785" y="426"/>
                </a:lnTo>
                <a:lnTo>
                  <a:pt x="12778" y="461"/>
                </a:lnTo>
                <a:lnTo>
                  <a:pt x="12760" y="531"/>
                </a:lnTo>
                <a:lnTo>
                  <a:pt x="12760" y="531"/>
                </a:lnTo>
                <a:lnTo>
                  <a:pt x="12751" y="491"/>
                </a:lnTo>
                <a:lnTo>
                  <a:pt x="12739" y="450"/>
                </a:lnTo>
                <a:lnTo>
                  <a:pt x="12739" y="450"/>
                </a:lnTo>
                <a:lnTo>
                  <a:pt x="12736" y="436"/>
                </a:lnTo>
                <a:lnTo>
                  <a:pt x="12734" y="429"/>
                </a:lnTo>
                <a:lnTo>
                  <a:pt x="12734" y="423"/>
                </a:lnTo>
                <a:lnTo>
                  <a:pt x="12734" y="423"/>
                </a:lnTo>
                <a:lnTo>
                  <a:pt x="12733" y="420"/>
                </a:lnTo>
                <a:lnTo>
                  <a:pt x="12733" y="420"/>
                </a:lnTo>
                <a:lnTo>
                  <a:pt x="12733" y="415"/>
                </a:lnTo>
                <a:lnTo>
                  <a:pt x="12733" y="415"/>
                </a:lnTo>
                <a:lnTo>
                  <a:pt x="12705" y="298"/>
                </a:lnTo>
                <a:lnTo>
                  <a:pt x="12705" y="298"/>
                </a:lnTo>
                <a:lnTo>
                  <a:pt x="12701" y="273"/>
                </a:lnTo>
                <a:lnTo>
                  <a:pt x="12698" y="247"/>
                </a:lnTo>
                <a:lnTo>
                  <a:pt x="12695" y="220"/>
                </a:lnTo>
                <a:lnTo>
                  <a:pt x="12694" y="196"/>
                </a:lnTo>
                <a:lnTo>
                  <a:pt x="12694" y="170"/>
                </a:lnTo>
                <a:lnTo>
                  <a:pt x="12696" y="143"/>
                </a:lnTo>
                <a:lnTo>
                  <a:pt x="12700" y="119"/>
                </a:lnTo>
                <a:lnTo>
                  <a:pt x="12705" y="92"/>
                </a:lnTo>
                <a:lnTo>
                  <a:pt x="12705" y="92"/>
                </a:lnTo>
                <a:lnTo>
                  <a:pt x="12688" y="146"/>
                </a:lnTo>
                <a:lnTo>
                  <a:pt x="12672" y="200"/>
                </a:lnTo>
                <a:lnTo>
                  <a:pt x="12656" y="254"/>
                </a:lnTo>
                <a:lnTo>
                  <a:pt x="12650" y="281"/>
                </a:lnTo>
                <a:lnTo>
                  <a:pt x="12644" y="308"/>
                </a:lnTo>
                <a:lnTo>
                  <a:pt x="12641" y="335"/>
                </a:lnTo>
                <a:lnTo>
                  <a:pt x="12637" y="363"/>
                </a:lnTo>
                <a:lnTo>
                  <a:pt x="12635" y="390"/>
                </a:lnTo>
                <a:lnTo>
                  <a:pt x="12634" y="418"/>
                </a:lnTo>
                <a:lnTo>
                  <a:pt x="12635" y="446"/>
                </a:lnTo>
                <a:lnTo>
                  <a:pt x="12637" y="473"/>
                </a:lnTo>
                <a:lnTo>
                  <a:pt x="12641" y="501"/>
                </a:lnTo>
                <a:lnTo>
                  <a:pt x="12647" y="530"/>
                </a:lnTo>
                <a:lnTo>
                  <a:pt x="12647" y="530"/>
                </a:lnTo>
                <a:lnTo>
                  <a:pt x="12643" y="546"/>
                </a:lnTo>
                <a:lnTo>
                  <a:pt x="12643" y="546"/>
                </a:lnTo>
                <a:lnTo>
                  <a:pt x="12638" y="523"/>
                </a:lnTo>
                <a:lnTo>
                  <a:pt x="12632" y="499"/>
                </a:lnTo>
                <a:lnTo>
                  <a:pt x="12626" y="474"/>
                </a:lnTo>
                <a:lnTo>
                  <a:pt x="12618" y="450"/>
                </a:lnTo>
                <a:lnTo>
                  <a:pt x="12618" y="450"/>
                </a:lnTo>
                <a:lnTo>
                  <a:pt x="12615" y="436"/>
                </a:lnTo>
                <a:lnTo>
                  <a:pt x="12613" y="429"/>
                </a:lnTo>
                <a:lnTo>
                  <a:pt x="12613" y="423"/>
                </a:lnTo>
                <a:lnTo>
                  <a:pt x="12613" y="423"/>
                </a:lnTo>
                <a:lnTo>
                  <a:pt x="12612" y="420"/>
                </a:lnTo>
                <a:lnTo>
                  <a:pt x="12611" y="417"/>
                </a:lnTo>
                <a:lnTo>
                  <a:pt x="12609" y="415"/>
                </a:lnTo>
                <a:lnTo>
                  <a:pt x="12609" y="411"/>
                </a:lnTo>
                <a:lnTo>
                  <a:pt x="12609" y="411"/>
                </a:lnTo>
                <a:lnTo>
                  <a:pt x="12591" y="332"/>
                </a:lnTo>
                <a:lnTo>
                  <a:pt x="12584" y="292"/>
                </a:lnTo>
                <a:lnTo>
                  <a:pt x="12578" y="252"/>
                </a:lnTo>
                <a:lnTo>
                  <a:pt x="12574" y="212"/>
                </a:lnTo>
                <a:lnTo>
                  <a:pt x="12574" y="192"/>
                </a:lnTo>
                <a:lnTo>
                  <a:pt x="12574" y="172"/>
                </a:lnTo>
                <a:lnTo>
                  <a:pt x="12575" y="152"/>
                </a:lnTo>
                <a:lnTo>
                  <a:pt x="12577" y="133"/>
                </a:lnTo>
                <a:lnTo>
                  <a:pt x="12580" y="113"/>
                </a:lnTo>
                <a:lnTo>
                  <a:pt x="12585" y="92"/>
                </a:lnTo>
                <a:lnTo>
                  <a:pt x="12585" y="92"/>
                </a:lnTo>
                <a:lnTo>
                  <a:pt x="12567" y="145"/>
                </a:lnTo>
                <a:lnTo>
                  <a:pt x="12552" y="196"/>
                </a:lnTo>
                <a:lnTo>
                  <a:pt x="12538" y="248"/>
                </a:lnTo>
                <a:lnTo>
                  <a:pt x="12530" y="274"/>
                </a:lnTo>
                <a:lnTo>
                  <a:pt x="12526" y="300"/>
                </a:lnTo>
                <a:lnTo>
                  <a:pt x="12526" y="300"/>
                </a:lnTo>
                <a:lnTo>
                  <a:pt x="12495" y="175"/>
                </a:lnTo>
                <a:lnTo>
                  <a:pt x="12495" y="175"/>
                </a:lnTo>
                <a:lnTo>
                  <a:pt x="12496" y="205"/>
                </a:lnTo>
                <a:lnTo>
                  <a:pt x="12496" y="234"/>
                </a:lnTo>
                <a:lnTo>
                  <a:pt x="12495" y="262"/>
                </a:lnTo>
                <a:lnTo>
                  <a:pt x="12491" y="290"/>
                </a:lnTo>
                <a:lnTo>
                  <a:pt x="12488" y="319"/>
                </a:lnTo>
                <a:lnTo>
                  <a:pt x="12483" y="347"/>
                </a:lnTo>
                <a:lnTo>
                  <a:pt x="12472" y="404"/>
                </a:lnTo>
                <a:lnTo>
                  <a:pt x="12472" y="404"/>
                </a:lnTo>
                <a:lnTo>
                  <a:pt x="12471" y="401"/>
                </a:lnTo>
                <a:lnTo>
                  <a:pt x="12471" y="401"/>
                </a:lnTo>
                <a:lnTo>
                  <a:pt x="12453" y="309"/>
                </a:lnTo>
                <a:lnTo>
                  <a:pt x="12446" y="263"/>
                </a:lnTo>
                <a:lnTo>
                  <a:pt x="12440" y="218"/>
                </a:lnTo>
                <a:lnTo>
                  <a:pt x="12437" y="172"/>
                </a:lnTo>
                <a:lnTo>
                  <a:pt x="12437" y="149"/>
                </a:lnTo>
                <a:lnTo>
                  <a:pt x="12437" y="126"/>
                </a:lnTo>
                <a:lnTo>
                  <a:pt x="12438" y="103"/>
                </a:lnTo>
                <a:lnTo>
                  <a:pt x="12440" y="81"/>
                </a:lnTo>
                <a:lnTo>
                  <a:pt x="12443" y="57"/>
                </a:lnTo>
                <a:lnTo>
                  <a:pt x="12447" y="34"/>
                </a:lnTo>
                <a:lnTo>
                  <a:pt x="12447" y="34"/>
                </a:lnTo>
                <a:lnTo>
                  <a:pt x="12432" y="88"/>
                </a:lnTo>
                <a:lnTo>
                  <a:pt x="12418" y="142"/>
                </a:lnTo>
                <a:lnTo>
                  <a:pt x="12404" y="196"/>
                </a:lnTo>
                <a:lnTo>
                  <a:pt x="12393" y="250"/>
                </a:lnTo>
                <a:lnTo>
                  <a:pt x="12393" y="250"/>
                </a:lnTo>
                <a:lnTo>
                  <a:pt x="12374" y="175"/>
                </a:lnTo>
                <a:lnTo>
                  <a:pt x="12374" y="175"/>
                </a:lnTo>
                <a:lnTo>
                  <a:pt x="12375" y="199"/>
                </a:lnTo>
                <a:lnTo>
                  <a:pt x="12375" y="222"/>
                </a:lnTo>
                <a:lnTo>
                  <a:pt x="12375" y="244"/>
                </a:lnTo>
                <a:lnTo>
                  <a:pt x="12374" y="268"/>
                </a:lnTo>
                <a:lnTo>
                  <a:pt x="12371" y="290"/>
                </a:lnTo>
                <a:lnTo>
                  <a:pt x="12368" y="313"/>
                </a:lnTo>
                <a:lnTo>
                  <a:pt x="12361" y="359"/>
                </a:lnTo>
                <a:lnTo>
                  <a:pt x="12351" y="404"/>
                </a:lnTo>
                <a:lnTo>
                  <a:pt x="12341" y="449"/>
                </a:lnTo>
                <a:lnTo>
                  <a:pt x="12331" y="495"/>
                </a:lnTo>
                <a:lnTo>
                  <a:pt x="12322" y="542"/>
                </a:lnTo>
                <a:lnTo>
                  <a:pt x="12322" y="542"/>
                </a:lnTo>
                <a:lnTo>
                  <a:pt x="12320" y="545"/>
                </a:lnTo>
                <a:lnTo>
                  <a:pt x="12320" y="545"/>
                </a:lnTo>
                <a:lnTo>
                  <a:pt x="12316" y="509"/>
                </a:lnTo>
                <a:lnTo>
                  <a:pt x="12309" y="471"/>
                </a:lnTo>
                <a:lnTo>
                  <a:pt x="12300" y="433"/>
                </a:lnTo>
                <a:lnTo>
                  <a:pt x="12290" y="396"/>
                </a:lnTo>
                <a:lnTo>
                  <a:pt x="12290" y="396"/>
                </a:lnTo>
                <a:lnTo>
                  <a:pt x="12290" y="395"/>
                </a:lnTo>
                <a:lnTo>
                  <a:pt x="12290" y="395"/>
                </a:lnTo>
                <a:lnTo>
                  <a:pt x="12285" y="367"/>
                </a:lnTo>
                <a:lnTo>
                  <a:pt x="12285" y="367"/>
                </a:lnTo>
                <a:lnTo>
                  <a:pt x="12285" y="365"/>
                </a:lnTo>
                <a:lnTo>
                  <a:pt x="12285" y="365"/>
                </a:lnTo>
                <a:lnTo>
                  <a:pt x="12284" y="362"/>
                </a:lnTo>
                <a:lnTo>
                  <a:pt x="12284" y="362"/>
                </a:lnTo>
                <a:lnTo>
                  <a:pt x="12284" y="360"/>
                </a:lnTo>
                <a:lnTo>
                  <a:pt x="12284" y="360"/>
                </a:lnTo>
                <a:lnTo>
                  <a:pt x="12284" y="348"/>
                </a:lnTo>
                <a:lnTo>
                  <a:pt x="12284" y="348"/>
                </a:lnTo>
                <a:lnTo>
                  <a:pt x="12253" y="204"/>
                </a:lnTo>
                <a:lnTo>
                  <a:pt x="12253" y="204"/>
                </a:lnTo>
                <a:lnTo>
                  <a:pt x="12249" y="178"/>
                </a:lnTo>
                <a:lnTo>
                  <a:pt x="12247" y="153"/>
                </a:lnTo>
                <a:lnTo>
                  <a:pt x="12246" y="128"/>
                </a:lnTo>
                <a:lnTo>
                  <a:pt x="12245" y="102"/>
                </a:lnTo>
                <a:lnTo>
                  <a:pt x="12246" y="77"/>
                </a:lnTo>
                <a:lnTo>
                  <a:pt x="12248" y="51"/>
                </a:lnTo>
                <a:lnTo>
                  <a:pt x="12251" y="25"/>
                </a:lnTo>
                <a:lnTo>
                  <a:pt x="12256" y="0"/>
                </a:lnTo>
                <a:lnTo>
                  <a:pt x="12256" y="0"/>
                </a:lnTo>
                <a:lnTo>
                  <a:pt x="12239" y="59"/>
                </a:lnTo>
                <a:lnTo>
                  <a:pt x="12222" y="117"/>
                </a:lnTo>
                <a:lnTo>
                  <a:pt x="12208" y="177"/>
                </a:lnTo>
                <a:lnTo>
                  <a:pt x="12201" y="207"/>
                </a:lnTo>
                <a:lnTo>
                  <a:pt x="12196" y="237"/>
                </a:lnTo>
                <a:lnTo>
                  <a:pt x="12191" y="267"/>
                </a:lnTo>
                <a:lnTo>
                  <a:pt x="12188" y="296"/>
                </a:lnTo>
                <a:lnTo>
                  <a:pt x="12185" y="327"/>
                </a:lnTo>
                <a:lnTo>
                  <a:pt x="12184" y="357"/>
                </a:lnTo>
                <a:lnTo>
                  <a:pt x="12185" y="388"/>
                </a:lnTo>
                <a:lnTo>
                  <a:pt x="12188" y="417"/>
                </a:lnTo>
                <a:lnTo>
                  <a:pt x="12191" y="448"/>
                </a:lnTo>
                <a:lnTo>
                  <a:pt x="12197" y="479"/>
                </a:lnTo>
                <a:lnTo>
                  <a:pt x="12197" y="479"/>
                </a:lnTo>
                <a:lnTo>
                  <a:pt x="12194" y="498"/>
                </a:lnTo>
                <a:lnTo>
                  <a:pt x="12194" y="498"/>
                </a:lnTo>
                <a:lnTo>
                  <a:pt x="12189" y="472"/>
                </a:lnTo>
                <a:lnTo>
                  <a:pt x="12183" y="447"/>
                </a:lnTo>
                <a:lnTo>
                  <a:pt x="12177" y="421"/>
                </a:lnTo>
                <a:lnTo>
                  <a:pt x="12170" y="396"/>
                </a:lnTo>
                <a:lnTo>
                  <a:pt x="12170" y="396"/>
                </a:lnTo>
                <a:lnTo>
                  <a:pt x="12165" y="380"/>
                </a:lnTo>
                <a:lnTo>
                  <a:pt x="12164" y="372"/>
                </a:lnTo>
                <a:lnTo>
                  <a:pt x="12164" y="365"/>
                </a:lnTo>
                <a:lnTo>
                  <a:pt x="12164" y="365"/>
                </a:lnTo>
                <a:lnTo>
                  <a:pt x="12163" y="362"/>
                </a:lnTo>
                <a:lnTo>
                  <a:pt x="12162" y="358"/>
                </a:lnTo>
                <a:lnTo>
                  <a:pt x="12159" y="356"/>
                </a:lnTo>
                <a:lnTo>
                  <a:pt x="12159" y="352"/>
                </a:lnTo>
                <a:lnTo>
                  <a:pt x="12159" y="352"/>
                </a:lnTo>
                <a:lnTo>
                  <a:pt x="12141" y="264"/>
                </a:lnTo>
                <a:lnTo>
                  <a:pt x="12134" y="220"/>
                </a:lnTo>
                <a:lnTo>
                  <a:pt x="12128" y="177"/>
                </a:lnTo>
                <a:lnTo>
                  <a:pt x="12125" y="132"/>
                </a:lnTo>
                <a:lnTo>
                  <a:pt x="12125" y="110"/>
                </a:lnTo>
                <a:lnTo>
                  <a:pt x="12125" y="88"/>
                </a:lnTo>
                <a:lnTo>
                  <a:pt x="12126" y="66"/>
                </a:lnTo>
                <a:lnTo>
                  <a:pt x="12128" y="44"/>
                </a:lnTo>
                <a:lnTo>
                  <a:pt x="12131" y="21"/>
                </a:lnTo>
                <a:lnTo>
                  <a:pt x="12135" y="0"/>
                </a:lnTo>
                <a:lnTo>
                  <a:pt x="12135" y="0"/>
                </a:lnTo>
                <a:lnTo>
                  <a:pt x="12118" y="57"/>
                </a:lnTo>
                <a:lnTo>
                  <a:pt x="12102" y="114"/>
                </a:lnTo>
                <a:lnTo>
                  <a:pt x="12088" y="172"/>
                </a:lnTo>
                <a:lnTo>
                  <a:pt x="12082" y="200"/>
                </a:lnTo>
                <a:lnTo>
                  <a:pt x="12076" y="230"/>
                </a:lnTo>
                <a:lnTo>
                  <a:pt x="12076" y="230"/>
                </a:lnTo>
                <a:lnTo>
                  <a:pt x="12045" y="92"/>
                </a:lnTo>
                <a:lnTo>
                  <a:pt x="12045" y="92"/>
                </a:lnTo>
                <a:lnTo>
                  <a:pt x="12047" y="121"/>
                </a:lnTo>
                <a:lnTo>
                  <a:pt x="12047" y="149"/>
                </a:lnTo>
                <a:lnTo>
                  <a:pt x="12045" y="179"/>
                </a:lnTo>
                <a:lnTo>
                  <a:pt x="12043" y="207"/>
                </a:lnTo>
                <a:lnTo>
                  <a:pt x="12041" y="236"/>
                </a:lnTo>
                <a:lnTo>
                  <a:pt x="12036" y="264"/>
                </a:lnTo>
                <a:lnTo>
                  <a:pt x="12026" y="322"/>
                </a:lnTo>
                <a:lnTo>
                  <a:pt x="12026" y="322"/>
                </a:lnTo>
                <a:lnTo>
                  <a:pt x="12026" y="296"/>
                </a:lnTo>
                <a:lnTo>
                  <a:pt x="12028" y="270"/>
                </a:lnTo>
                <a:lnTo>
                  <a:pt x="12031" y="243"/>
                </a:lnTo>
                <a:lnTo>
                  <a:pt x="12037" y="217"/>
                </a:lnTo>
                <a:lnTo>
                  <a:pt x="12037" y="217"/>
                </a:lnTo>
                <a:lnTo>
                  <a:pt x="12023" y="260"/>
                </a:lnTo>
                <a:lnTo>
                  <a:pt x="12009" y="302"/>
                </a:lnTo>
                <a:lnTo>
                  <a:pt x="11996" y="345"/>
                </a:lnTo>
                <a:lnTo>
                  <a:pt x="11984" y="388"/>
                </a:lnTo>
                <a:lnTo>
                  <a:pt x="11984" y="388"/>
                </a:lnTo>
                <a:lnTo>
                  <a:pt x="11979" y="351"/>
                </a:lnTo>
                <a:lnTo>
                  <a:pt x="11972" y="314"/>
                </a:lnTo>
                <a:lnTo>
                  <a:pt x="11972" y="314"/>
                </a:lnTo>
                <a:lnTo>
                  <a:pt x="11972" y="301"/>
                </a:lnTo>
                <a:lnTo>
                  <a:pt x="11972" y="301"/>
                </a:lnTo>
                <a:lnTo>
                  <a:pt x="11924" y="92"/>
                </a:lnTo>
                <a:lnTo>
                  <a:pt x="11924" y="92"/>
                </a:lnTo>
                <a:lnTo>
                  <a:pt x="11926" y="113"/>
                </a:lnTo>
                <a:lnTo>
                  <a:pt x="11927" y="134"/>
                </a:lnTo>
                <a:lnTo>
                  <a:pt x="11926" y="174"/>
                </a:lnTo>
                <a:lnTo>
                  <a:pt x="11922" y="216"/>
                </a:lnTo>
                <a:lnTo>
                  <a:pt x="11917" y="256"/>
                </a:lnTo>
                <a:lnTo>
                  <a:pt x="11910" y="298"/>
                </a:lnTo>
                <a:lnTo>
                  <a:pt x="11903" y="339"/>
                </a:lnTo>
                <a:lnTo>
                  <a:pt x="11886" y="421"/>
                </a:lnTo>
                <a:lnTo>
                  <a:pt x="11886" y="421"/>
                </a:lnTo>
                <a:lnTo>
                  <a:pt x="11881" y="378"/>
                </a:lnTo>
                <a:lnTo>
                  <a:pt x="11873" y="334"/>
                </a:lnTo>
                <a:lnTo>
                  <a:pt x="11873" y="334"/>
                </a:lnTo>
                <a:lnTo>
                  <a:pt x="11873" y="321"/>
                </a:lnTo>
                <a:lnTo>
                  <a:pt x="11873" y="321"/>
                </a:lnTo>
                <a:lnTo>
                  <a:pt x="11845" y="181"/>
                </a:lnTo>
                <a:lnTo>
                  <a:pt x="11845" y="181"/>
                </a:lnTo>
                <a:lnTo>
                  <a:pt x="11846" y="175"/>
                </a:lnTo>
                <a:lnTo>
                  <a:pt x="11846" y="175"/>
                </a:lnTo>
                <a:lnTo>
                  <a:pt x="11844" y="180"/>
                </a:lnTo>
                <a:lnTo>
                  <a:pt x="11844" y="180"/>
                </a:lnTo>
                <a:lnTo>
                  <a:pt x="11826" y="95"/>
                </a:lnTo>
                <a:lnTo>
                  <a:pt x="11826" y="95"/>
                </a:lnTo>
                <a:lnTo>
                  <a:pt x="11828" y="132"/>
                </a:lnTo>
                <a:lnTo>
                  <a:pt x="11827" y="168"/>
                </a:lnTo>
                <a:lnTo>
                  <a:pt x="11826" y="204"/>
                </a:lnTo>
                <a:lnTo>
                  <a:pt x="11822" y="241"/>
                </a:lnTo>
                <a:lnTo>
                  <a:pt x="11822" y="241"/>
                </a:lnTo>
                <a:lnTo>
                  <a:pt x="11812" y="274"/>
                </a:lnTo>
                <a:lnTo>
                  <a:pt x="11801" y="308"/>
                </a:lnTo>
                <a:lnTo>
                  <a:pt x="11792" y="341"/>
                </a:lnTo>
                <a:lnTo>
                  <a:pt x="11784" y="376"/>
                </a:lnTo>
                <a:lnTo>
                  <a:pt x="11779" y="410"/>
                </a:lnTo>
                <a:lnTo>
                  <a:pt x="11775" y="445"/>
                </a:lnTo>
                <a:lnTo>
                  <a:pt x="11775" y="479"/>
                </a:lnTo>
                <a:lnTo>
                  <a:pt x="11775" y="497"/>
                </a:lnTo>
                <a:lnTo>
                  <a:pt x="11777" y="513"/>
                </a:lnTo>
                <a:lnTo>
                  <a:pt x="11777" y="513"/>
                </a:lnTo>
                <a:lnTo>
                  <a:pt x="11774" y="530"/>
                </a:lnTo>
                <a:lnTo>
                  <a:pt x="11774" y="530"/>
                </a:lnTo>
                <a:lnTo>
                  <a:pt x="11773" y="541"/>
                </a:lnTo>
                <a:lnTo>
                  <a:pt x="11773" y="541"/>
                </a:lnTo>
                <a:lnTo>
                  <a:pt x="11767" y="520"/>
                </a:lnTo>
                <a:lnTo>
                  <a:pt x="11760" y="500"/>
                </a:lnTo>
                <a:lnTo>
                  <a:pt x="11760" y="500"/>
                </a:lnTo>
                <a:lnTo>
                  <a:pt x="11756" y="487"/>
                </a:lnTo>
                <a:lnTo>
                  <a:pt x="11755" y="481"/>
                </a:lnTo>
                <a:lnTo>
                  <a:pt x="11754" y="475"/>
                </a:lnTo>
                <a:lnTo>
                  <a:pt x="11754" y="475"/>
                </a:lnTo>
                <a:lnTo>
                  <a:pt x="11754" y="473"/>
                </a:lnTo>
                <a:lnTo>
                  <a:pt x="11751" y="471"/>
                </a:lnTo>
                <a:lnTo>
                  <a:pt x="11750" y="467"/>
                </a:lnTo>
                <a:lnTo>
                  <a:pt x="11749" y="465"/>
                </a:lnTo>
                <a:lnTo>
                  <a:pt x="11749" y="465"/>
                </a:lnTo>
                <a:lnTo>
                  <a:pt x="11731" y="392"/>
                </a:lnTo>
                <a:lnTo>
                  <a:pt x="11724" y="357"/>
                </a:lnTo>
                <a:lnTo>
                  <a:pt x="11718" y="320"/>
                </a:lnTo>
                <a:lnTo>
                  <a:pt x="11714" y="284"/>
                </a:lnTo>
                <a:lnTo>
                  <a:pt x="11714" y="267"/>
                </a:lnTo>
                <a:lnTo>
                  <a:pt x="11714" y="248"/>
                </a:lnTo>
                <a:lnTo>
                  <a:pt x="11716" y="230"/>
                </a:lnTo>
                <a:lnTo>
                  <a:pt x="11718" y="212"/>
                </a:lnTo>
                <a:lnTo>
                  <a:pt x="11720" y="193"/>
                </a:lnTo>
                <a:lnTo>
                  <a:pt x="11725" y="175"/>
                </a:lnTo>
                <a:lnTo>
                  <a:pt x="11725" y="175"/>
                </a:lnTo>
                <a:lnTo>
                  <a:pt x="11704" y="236"/>
                </a:lnTo>
                <a:lnTo>
                  <a:pt x="11693" y="267"/>
                </a:lnTo>
                <a:lnTo>
                  <a:pt x="11684" y="296"/>
                </a:lnTo>
                <a:lnTo>
                  <a:pt x="11684" y="296"/>
                </a:lnTo>
                <a:lnTo>
                  <a:pt x="11682" y="288"/>
                </a:lnTo>
                <a:lnTo>
                  <a:pt x="11682" y="288"/>
                </a:lnTo>
                <a:lnTo>
                  <a:pt x="11682" y="276"/>
                </a:lnTo>
                <a:lnTo>
                  <a:pt x="11682" y="276"/>
                </a:lnTo>
                <a:lnTo>
                  <a:pt x="11635" y="58"/>
                </a:lnTo>
                <a:lnTo>
                  <a:pt x="11635" y="58"/>
                </a:lnTo>
                <a:lnTo>
                  <a:pt x="11636" y="82"/>
                </a:lnTo>
                <a:lnTo>
                  <a:pt x="11636" y="104"/>
                </a:lnTo>
                <a:lnTo>
                  <a:pt x="11636" y="128"/>
                </a:lnTo>
                <a:lnTo>
                  <a:pt x="11635" y="152"/>
                </a:lnTo>
                <a:lnTo>
                  <a:pt x="11631" y="198"/>
                </a:lnTo>
                <a:lnTo>
                  <a:pt x="11626" y="244"/>
                </a:lnTo>
                <a:lnTo>
                  <a:pt x="11617" y="290"/>
                </a:lnTo>
                <a:lnTo>
                  <a:pt x="11609" y="337"/>
                </a:lnTo>
                <a:lnTo>
                  <a:pt x="11591" y="429"/>
                </a:lnTo>
                <a:lnTo>
                  <a:pt x="11591" y="429"/>
                </a:lnTo>
                <a:lnTo>
                  <a:pt x="11586" y="403"/>
                </a:lnTo>
                <a:lnTo>
                  <a:pt x="11582" y="376"/>
                </a:lnTo>
                <a:lnTo>
                  <a:pt x="11579" y="350"/>
                </a:lnTo>
                <a:lnTo>
                  <a:pt x="11577" y="324"/>
                </a:lnTo>
                <a:lnTo>
                  <a:pt x="11577" y="296"/>
                </a:lnTo>
                <a:lnTo>
                  <a:pt x="11578" y="270"/>
                </a:lnTo>
                <a:lnTo>
                  <a:pt x="11582" y="244"/>
                </a:lnTo>
                <a:lnTo>
                  <a:pt x="11588" y="217"/>
                </a:lnTo>
                <a:lnTo>
                  <a:pt x="11588" y="217"/>
                </a:lnTo>
                <a:lnTo>
                  <a:pt x="11563" y="292"/>
                </a:lnTo>
                <a:lnTo>
                  <a:pt x="11563" y="292"/>
                </a:lnTo>
                <a:lnTo>
                  <a:pt x="11562" y="288"/>
                </a:lnTo>
                <a:lnTo>
                  <a:pt x="11562" y="288"/>
                </a:lnTo>
                <a:lnTo>
                  <a:pt x="11562" y="276"/>
                </a:lnTo>
                <a:lnTo>
                  <a:pt x="11562" y="276"/>
                </a:lnTo>
                <a:lnTo>
                  <a:pt x="11514" y="58"/>
                </a:lnTo>
                <a:lnTo>
                  <a:pt x="11514" y="58"/>
                </a:lnTo>
                <a:lnTo>
                  <a:pt x="11515" y="84"/>
                </a:lnTo>
                <a:lnTo>
                  <a:pt x="11516" y="110"/>
                </a:lnTo>
                <a:lnTo>
                  <a:pt x="11515" y="138"/>
                </a:lnTo>
                <a:lnTo>
                  <a:pt x="11514" y="164"/>
                </a:lnTo>
                <a:lnTo>
                  <a:pt x="11512" y="190"/>
                </a:lnTo>
                <a:lnTo>
                  <a:pt x="11508" y="216"/>
                </a:lnTo>
                <a:lnTo>
                  <a:pt x="11501" y="268"/>
                </a:lnTo>
                <a:lnTo>
                  <a:pt x="11492" y="320"/>
                </a:lnTo>
                <a:lnTo>
                  <a:pt x="11482" y="372"/>
                </a:lnTo>
                <a:lnTo>
                  <a:pt x="11471" y="424"/>
                </a:lnTo>
                <a:lnTo>
                  <a:pt x="11462" y="477"/>
                </a:lnTo>
                <a:lnTo>
                  <a:pt x="11462" y="477"/>
                </a:lnTo>
                <a:lnTo>
                  <a:pt x="11458" y="501"/>
                </a:lnTo>
                <a:lnTo>
                  <a:pt x="11456" y="526"/>
                </a:lnTo>
                <a:lnTo>
                  <a:pt x="11452" y="575"/>
                </a:lnTo>
                <a:lnTo>
                  <a:pt x="11452" y="575"/>
                </a:lnTo>
                <a:lnTo>
                  <a:pt x="11443" y="538"/>
                </a:lnTo>
                <a:lnTo>
                  <a:pt x="11431" y="500"/>
                </a:lnTo>
                <a:lnTo>
                  <a:pt x="11431" y="500"/>
                </a:lnTo>
                <a:lnTo>
                  <a:pt x="11426" y="487"/>
                </a:lnTo>
                <a:lnTo>
                  <a:pt x="11425" y="481"/>
                </a:lnTo>
                <a:lnTo>
                  <a:pt x="11425" y="475"/>
                </a:lnTo>
                <a:lnTo>
                  <a:pt x="11425" y="475"/>
                </a:lnTo>
                <a:lnTo>
                  <a:pt x="11425" y="473"/>
                </a:lnTo>
                <a:lnTo>
                  <a:pt x="11423" y="471"/>
                </a:lnTo>
                <a:lnTo>
                  <a:pt x="11423" y="471"/>
                </a:lnTo>
                <a:lnTo>
                  <a:pt x="11403" y="394"/>
                </a:lnTo>
                <a:lnTo>
                  <a:pt x="11403" y="394"/>
                </a:lnTo>
                <a:lnTo>
                  <a:pt x="11398" y="366"/>
                </a:lnTo>
                <a:lnTo>
                  <a:pt x="11392" y="339"/>
                </a:lnTo>
                <a:lnTo>
                  <a:pt x="11388" y="312"/>
                </a:lnTo>
                <a:lnTo>
                  <a:pt x="11386" y="284"/>
                </a:lnTo>
                <a:lnTo>
                  <a:pt x="11386" y="257"/>
                </a:lnTo>
                <a:lnTo>
                  <a:pt x="11387" y="230"/>
                </a:lnTo>
                <a:lnTo>
                  <a:pt x="11391" y="203"/>
                </a:lnTo>
                <a:lnTo>
                  <a:pt x="11397" y="175"/>
                </a:lnTo>
                <a:lnTo>
                  <a:pt x="11397" y="175"/>
                </a:lnTo>
                <a:lnTo>
                  <a:pt x="11379" y="225"/>
                </a:lnTo>
                <a:lnTo>
                  <a:pt x="11362" y="274"/>
                </a:lnTo>
                <a:lnTo>
                  <a:pt x="11347" y="324"/>
                </a:lnTo>
                <a:lnTo>
                  <a:pt x="11341" y="348"/>
                </a:lnTo>
                <a:lnTo>
                  <a:pt x="11335" y="373"/>
                </a:lnTo>
                <a:lnTo>
                  <a:pt x="11331" y="398"/>
                </a:lnTo>
                <a:lnTo>
                  <a:pt x="11328" y="423"/>
                </a:lnTo>
                <a:lnTo>
                  <a:pt x="11326" y="448"/>
                </a:lnTo>
                <a:lnTo>
                  <a:pt x="11326" y="473"/>
                </a:lnTo>
                <a:lnTo>
                  <a:pt x="11327" y="499"/>
                </a:lnTo>
                <a:lnTo>
                  <a:pt x="11329" y="524"/>
                </a:lnTo>
                <a:lnTo>
                  <a:pt x="11333" y="550"/>
                </a:lnTo>
                <a:lnTo>
                  <a:pt x="11340" y="575"/>
                </a:lnTo>
                <a:lnTo>
                  <a:pt x="11340" y="575"/>
                </a:lnTo>
                <a:lnTo>
                  <a:pt x="11339" y="575"/>
                </a:lnTo>
                <a:lnTo>
                  <a:pt x="11331" y="575"/>
                </a:lnTo>
                <a:lnTo>
                  <a:pt x="11331" y="575"/>
                </a:lnTo>
                <a:lnTo>
                  <a:pt x="11322" y="538"/>
                </a:lnTo>
                <a:lnTo>
                  <a:pt x="11310" y="500"/>
                </a:lnTo>
                <a:lnTo>
                  <a:pt x="11310" y="500"/>
                </a:lnTo>
                <a:lnTo>
                  <a:pt x="11307" y="487"/>
                </a:lnTo>
                <a:lnTo>
                  <a:pt x="11305" y="481"/>
                </a:lnTo>
                <a:lnTo>
                  <a:pt x="11304" y="475"/>
                </a:lnTo>
                <a:lnTo>
                  <a:pt x="11304" y="475"/>
                </a:lnTo>
                <a:lnTo>
                  <a:pt x="11304" y="473"/>
                </a:lnTo>
                <a:lnTo>
                  <a:pt x="11302" y="471"/>
                </a:lnTo>
                <a:lnTo>
                  <a:pt x="11301" y="467"/>
                </a:lnTo>
                <a:lnTo>
                  <a:pt x="11299" y="465"/>
                </a:lnTo>
                <a:lnTo>
                  <a:pt x="11299" y="465"/>
                </a:lnTo>
                <a:lnTo>
                  <a:pt x="11282" y="392"/>
                </a:lnTo>
                <a:lnTo>
                  <a:pt x="11275" y="357"/>
                </a:lnTo>
                <a:lnTo>
                  <a:pt x="11269" y="320"/>
                </a:lnTo>
                <a:lnTo>
                  <a:pt x="11265" y="284"/>
                </a:lnTo>
                <a:lnTo>
                  <a:pt x="11265" y="267"/>
                </a:lnTo>
                <a:lnTo>
                  <a:pt x="11265" y="248"/>
                </a:lnTo>
                <a:lnTo>
                  <a:pt x="11266" y="230"/>
                </a:lnTo>
                <a:lnTo>
                  <a:pt x="11269" y="212"/>
                </a:lnTo>
                <a:lnTo>
                  <a:pt x="11272" y="193"/>
                </a:lnTo>
                <a:lnTo>
                  <a:pt x="11276" y="175"/>
                </a:lnTo>
                <a:lnTo>
                  <a:pt x="11276" y="175"/>
                </a:lnTo>
                <a:lnTo>
                  <a:pt x="11259" y="223"/>
                </a:lnTo>
                <a:lnTo>
                  <a:pt x="11242" y="270"/>
                </a:lnTo>
                <a:lnTo>
                  <a:pt x="11228" y="316"/>
                </a:lnTo>
                <a:lnTo>
                  <a:pt x="11222" y="340"/>
                </a:lnTo>
                <a:lnTo>
                  <a:pt x="11216" y="364"/>
                </a:lnTo>
                <a:lnTo>
                  <a:pt x="11216" y="364"/>
                </a:lnTo>
                <a:lnTo>
                  <a:pt x="11186" y="251"/>
                </a:lnTo>
                <a:lnTo>
                  <a:pt x="11186" y="251"/>
                </a:lnTo>
                <a:lnTo>
                  <a:pt x="11187" y="271"/>
                </a:lnTo>
                <a:lnTo>
                  <a:pt x="11188" y="292"/>
                </a:lnTo>
                <a:lnTo>
                  <a:pt x="11187" y="312"/>
                </a:lnTo>
                <a:lnTo>
                  <a:pt x="11186" y="332"/>
                </a:lnTo>
                <a:lnTo>
                  <a:pt x="11181" y="372"/>
                </a:lnTo>
                <a:lnTo>
                  <a:pt x="11174" y="411"/>
                </a:lnTo>
                <a:lnTo>
                  <a:pt x="11174" y="411"/>
                </a:lnTo>
                <a:lnTo>
                  <a:pt x="11167" y="377"/>
                </a:lnTo>
                <a:lnTo>
                  <a:pt x="11159" y="341"/>
                </a:lnTo>
                <a:lnTo>
                  <a:pt x="11155" y="306"/>
                </a:lnTo>
                <a:lnTo>
                  <a:pt x="11151" y="271"/>
                </a:lnTo>
                <a:lnTo>
                  <a:pt x="11150" y="236"/>
                </a:lnTo>
                <a:lnTo>
                  <a:pt x="11150" y="202"/>
                </a:lnTo>
                <a:lnTo>
                  <a:pt x="11151" y="184"/>
                </a:lnTo>
                <a:lnTo>
                  <a:pt x="11154" y="166"/>
                </a:lnTo>
                <a:lnTo>
                  <a:pt x="11157" y="148"/>
                </a:lnTo>
                <a:lnTo>
                  <a:pt x="11161" y="130"/>
                </a:lnTo>
                <a:lnTo>
                  <a:pt x="11161" y="130"/>
                </a:lnTo>
                <a:lnTo>
                  <a:pt x="11142" y="190"/>
                </a:lnTo>
                <a:lnTo>
                  <a:pt x="11124" y="249"/>
                </a:lnTo>
                <a:lnTo>
                  <a:pt x="11117" y="280"/>
                </a:lnTo>
                <a:lnTo>
                  <a:pt x="11110" y="309"/>
                </a:lnTo>
                <a:lnTo>
                  <a:pt x="11103" y="339"/>
                </a:lnTo>
                <a:lnTo>
                  <a:pt x="11098" y="369"/>
                </a:lnTo>
                <a:lnTo>
                  <a:pt x="11098" y="369"/>
                </a:lnTo>
                <a:lnTo>
                  <a:pt x="11065" y="251"/>
                </a:lnTo>
                <a:lnTo>
                  <a:pt x="11065" y="251"/>
                </a:lnTo>
                <a:lnTo>
                  <a:pt x="11066" y="269"/>
                </a:lnTo>
                <a:lnTo>
                  <a:pt x="11067" y="287"/>
                </a:lnTo>
                <a:lnTo>
                  <a:pt x="11066" y="321"/>
                </a:lnTo>
                <a:lnTo>
                  <a:pt x="11062" y="357"/>
                </a:lnTo>
                <a:lnTo>
                  <a:pt x="11056" y="391"/>
                </a:lnTo>
                <a:lnTo>
                  <a:pt x="11049" y="426"/>
                </a:lnTo>
                <a:lnTo>
                  <a:pt x="11042" y="461"/>
                </a:lnTo>
                <a:lnTo>
                  <a:pt x="11024" y="531"/>
                </a:lnTo>
                <a:lnTo>
                  <a:pt x="11024" y="531"/>
                </a:lnTo>
                <a:lnTo>
                  <a:pt x="11015" y="491"/>
                </a:lnTo>
                <a:lnTo>
                  <a:pt x="11003" y="450"/>
                </a:lnTo>
                <a:lnTo>
                  <a:pt x="11003" y="450"/>
                </a:lnTo>
                <a:lnTo>
                  <a:pt x="10999" y="436"/>
                </a:lnTo>
                <a:lnTo>
                  <a:pt x="10998" y="429"/>
                </a:lnTo>
                <a:lnTo>
                  <a:pt x="10998" y="423"/>
                </a:lnTo>
                <a:lnTo>
                  <a:pt x="10998" y="423"/>
                </a:lnTo>
                <a:lnTo>
                  <a:pt x="10997" y="420"/>
                </a:lnTo>
                <a:lnTo>
                  <a:pt x="10997" y="420"/>
                </a:lnTo>
                <a:lnTo>
                  <a:pt x="10997" y="415"/>
                </a:lnTo>
                <a:lnTo>
                  <a:pt x="10997" y="415"/>
                </a:lnTo>
                <a:lnTo>
                  <a:pt x="10969" y="298"/>
                </a:lnTo>
                <a:lnTo>
                  <a:pt x="10969" y="298"/>
                </a:lnTo>
                <a:lnTo>
                  <a:pt x="10965" y="273"/>
                </a:lnTo>
                <a:lnTo>
                  <a:pt x="10961" y="247"/>
                </a:lnTo>
                <a:lnTo>
                  <a:pt x="10959" y="220"/>
                </a:lnTo>
                <a:lnTo>
                  <a:pt x="10958" y="196"/>
                </a:lnTo>
                <a:lnTo>
                  <a:pt x="10959" y="170"/>
                </a:lnTo>
                <a:lnTo>
                  <a:pt x="10960" y="143"/>
                </a:lnTo>
                <a:lnTo>
                  <a:pt x="10964" y="119"/>
                </a:lnTo>
                <a:lnTo>
                  <a:pt x="10969" y="92"/>
                </a:lnTo>
                <a:lnTo>
                  <a:pt x="10969" y="92"/>
                </a:lnTo>
                <a:lnTo>
                  <a:pt x="10952" y="146"/>
                </a:lnTo>
                <a:lnTo>
                  <a:pt x="10935" y="200"/>
                </a:lnTo>
                <a:lnTo>
                  <a:pt x="10920" y="254"/>
                </a:lnTo>
                <a:lnTo>
                  <a:pt x="10914" y="281"/>
                </a:lnTo>
                <a:lnTo>
                  <a:pt x="10908" y="308"/>
                </a:lnTo>
                <a:lnTo>
                  <a:pt x="10905" y="335"/>
                </a:lnTo>
                <a:lnTo>
                  <a:pt x="10901" y="363"/>
                </a:lnTo>
                <a:lnTo>
                  <a:pt x="10899" y="390"/>
                </a:lnTo>
                <a:lnTo>
                  <a:pt x="10897" y="418"/>
                </a:lnTo>
                <a:lnTo>
                  <a:pt x="10899" y="446"/>
                </a:lnTo>
                <a:lnTo>
                  <a:pt x="10901" y="473"/>
                </a:lnTo>
                <a:lnTo>
                  <a:pt x="10905" y="501"/>
                </a:lnTo>
                <a:lnTo>
                  <a:pt x="10910" y="530"/>
                </a:lnTo>
                <a:lnTo>
                  <a:pt x="10910" y="530"/>
                </a:lnTo>
                <a:lnTo>
                  <a:pt x="10907" y="546"/>
                </a:lnTo>
                <a:lnTo>
                  <a:pt x="10907" y="546"/>
                </a:lnTo>
                <a:lnTo>
                  <a:pt x="10902" y="523"/>
                </a:lnTo>
                <a:lnTo>
                  <a:pt x="10896" y="499"/>
                </a:lnTo>
                <a:lnTo>
                  <a:pt x="10890" y="474"/>
                </a:lnTo>
                <a:lnTo>
                  <a:pt x="10882" y="450"/>
                </a:lnTo>
                <a:lnTo>
                  <a:pt x="10882" y="450"/>
                </a:lnTo>
                <a:lnTo>
                  <a:pt x="10878" y="436"/>
                </a:lnTo>
                <a:lnTo>
                  <a:pt x="10877" y="429"/>
                </a:lnTo>
                <a:lnTo>
                  <a:pt x="10877" y="423"/>
                </a:lnTo>
                <a:lnTo>
                  <a:pt x="10877" y="423"/>
                </a:lnTo>
                <a:lnTo>
                  <a:pt x="10876" y="420"/>
                </a:lnTo>
                <a:lnTo>
                  <a:pt x="10875" y="417"/>
                </a:lnTo>
                <a:lnTo>
                  <a:pt x="10872" y="415"/>
                </a:lnTo>
                <a:lnTo>
                  <a:pt x="10872" y="411"/>
                </a:lnTo>
                <a:lnTo>
                  <a:pt x="10872" y="411"/>
                </a:lnTo>
                <a:lnTo>
                  <a:pt x="10855" y="332"/>
                </a:lnTo>
                <a:lnTo>
                  <a:pt x="10848" y="292"/>
                </a:lnTo>
                <a:lnTo>
                  <a:pt x="10842" y="252"/>
                </a:lnTo>
                <a:lnTo>
                  <a:pt x="10838" y="212"/>
                </a:lnTo>
                <a:lnTo>
                  <a:pt x="10838" y="192"/>
                </a:lnTo>
                <a:lnTo>
                  <a:pt x="10838" y="172"/>
                </a:lnTo>
                <a:lnTo>
                  <a:pt x="10839" y="152"/>
                </a:lnTo>
                <a:lnTo>
                  <a:pt x="10840" y="133"/>
                </a:lnTo>
                <a:lnTo>
                  <a:pt x="10844" y="113"/>
                </a:lnTo>
                <a:lnTo>
                  <a:pt x="10849" y="92"/>
                </a:lnTo>
                <a:lnTo>
                  <a:pt x="10849" y="92"/>
                </a:lnTo>
                <a:lnTo>
                  <a:pt x="10831" y="145"/>
                </a:lnTo>
                <a:lnTo>
                  <a:pt x="10816" y="196"/>
                </a:lnTo>
                <a:lnTo>
                  <a:pt x="10801" y="248"/>
                </a:lnTo>
                <a:lnTo>
                  <a:pt x="10795" y="274"/>
                </a:lnTo>
                <a:lnTo>
                  <a:pt x="10789" y="300"/>
                </a:lnTo>
                <a:lnTo>
                  <a:pt x="10789" y="300"/>
                </a:lnTo>
                <a:lnTo>
                  <a:pt x="10759" y="175"/>
                </a:lnTo>
                <a:lnTo>
                  <a:pt x="10759" y="175"/>
                </a:lnTo>
                <a:lnTo>
                  <a:pt x="10760" y="205"/>
                </a:lnTo>
                <a:lnTo>
                  <a:pt x="10760" y="234"/>
                </a:lnTo>
                <a:lnTo>
                  <a:pt x="10759" y="262"/>
                </a:lnTo>
                <a:lnTo>
                  <a:pt x="10755" y="290"/>
                </a:lnTo>
                <a:lnTo>
                  <a:pt x="10752" y="319"/>
                </a:lnTo>
                <a:lnTo>
                  <a:pt x="10747" y="347"/>
                </a:lnTo>
                <a:lnTo>
                  <a:pt x="10736" y="404"/>
                </a:lnTo>
                <a:lnTo>
                  <a:pt x="10736" y="404"/>
                </a:lnTo>
                <a:lnTo>
                  <a:pt x="10735" y="401"/>
                </a:lnTo>
                <a:lnTo>
                  <a:pt x="10735" y="401"/>
                </a:lnTo>
                <a:lnTo>
                  <a:pt x="10717" y="309"/>
                </a:lnTo>
                <a:lnTo>
                  <a:pt x="10710" y="263"/>
                </a:lnTo>
                <a:lnTo>
                  <a:pt x="10704" y="218"/>
                </a:lnTo>
                <a:lnTo>
                  <a:pt x="10701" y="172"/>
                </a:lnTo>
                <a:lnTo>
                  <a:pt x="10701" y="149"/>
                </a:lnTo>
                <a:lnTo>
                  <a:pt x="10701" y="126"/>
                </a:lnTo>
                <a:lnTo>
                  <a:pt x="10702" y="103"/>
                </a:lnTo>
                <a:lnTo>
                  <a:pt x="10704" y="81"/>
                </a:lnTo>
                <a:lnTo>
                  <a:pt x="10706" y="57"/>
                </a:lnTo>
                <a:lnTo>
                  <a:pt x="10711" y="34"/>
                </a:lnTo>
                <a:lnTo>
                  <a:pt x="10711" y="34"/>
                </a:lnTo>
                <a:lnTo>
                  <a:pt x="10696" y="88"/>
                </a:lnTo>
                <a:lnTo>
                  <a:pt x="10682" y="142"/>
                </a:lnTo>
                <a:lnTo>
                  <a:pt x="10667" y="196"/>
                </a:lnTo>
                <a:lnTo>
                  <a:pt x="10657" y="250"/>
                </a:lnTo>
                <a:lnTo>
                  <a:pt x="10657" y="250"/>
                </a:lnTo>
                <a:lnTo>
                  <a:pt x="10638" y="175"/>
                </a:lnTo>
                <a:lnTo>
                  <a:pt x="10638" y="175"/>
                </a:lnTo>
                <a:lnTo>
                  <a:pt x="10639" y="199"/>
                </a:lnTo>
                <a:lnTo>
                  <a:pt x="10639" y="222"/>
                </a:lnTo>
                <a:lnTo>
                  <a:pt x="10639" y="244"/>
                </a:lnTo>
                <a:lnTo>
                  <a:pt x="10638" y="268"/>
                </a:lnTo>
                <a:lnTo>
                  <a:pt x="10635" y="290"/>
                </a:lnTo>
                <a:lnTo>
                  <a:pt x="10632" y="313"/>
                </a:lnTo>
                <a:lnTo>
                  <a:pt x="10625" y="359"/>
                </a:lnTo>
                <a:lnTo>
                  <a:pt x="10615" y="404"/>
                </a:lnTo>
                <a:lnTo>
                  <a:pt x="10604" y="449"/>
                </a:lnTo>
                <a:lnTo>
                  <a:pt x="10595" y="495"/>
                </a:lnTo>
                <a:lnTo>
                  <a:pt x="10585" y="542"/>
                </a:lnTo>
                <a:lnTo>
                  <a:pt x="10585" y="542"/>
                </a:lnTo>
                <a:lnTo>
                  <a:pt x="10584" y="545"/>
                </a:lnTo>
                <a:lnTo>
                  <a:pt x="10584" y="545"/>
                </a:lnTo>
                <a:lnTo>
                  <a:pt x="10580" y="509"/>
                </a:lnTo>
                <a:lnTo>
                  <a:pt x="10572" y="471"/>
                </a:lnTo>
                <a:lnTo>
                  <a:pt x="10564" y="433"/>
                </a:lnTo>
                <a:lnTo>
                  <a:pt x="10553" y="396"/>
                </a:lnTo>
                <a:lnTo>
                  <a:pt x="10553" y="396"/>
                </a:lnTo>
                <a:lnTo>
                  <a:pt x="10553" y="395"/>
                </a:lnTo>
                <a:lnTo>
                  <a:pt x="10553" y="395"/>
                </a:lnTo>
                <a:lnTo>
                  <a:pt x="10549" y="367"/>
                </a:lnTo>
                <a:lnTo>
                  <a:pt x="10549" y="367"/>
                </a:lnTo>
                <a:lnTo>
                  <a:pt x="10549" y="365"/>
                </a:lnTo>
                <a:lnTo>
                  <a:pt x="10549" y="365"/>
                </a:lnTo>
                <a:lnTo>
                  <a:pt x="10548" y="362"/>
                </a:lnTo>
                <a:lnTo>
                  <a:pt x="10548" y="362"/>
                </a:lnTo>
                <a:lnTo>
                  <a:pt x="10548" y="360"/>
                </a:lnTo>
                <a:lnTo>
                  <a:pt x="10548" y="360"/>
                </a:lnTo>
                <a:lnTo>
                  <a:pt x="10548" y="348"/>
                </a:lnTo>
                <a:lnTo>
                  <a:pt x="10548" y="348"/>
                </a:lnTo>
                <a:lnTo>
                  <a:pt x="10517" y="204"/>
                </a:lnTo>
                <a:lnTo>
                  <a:pt x="10517" y="204"/>
                </a:lnTo>
                <a:lnTo>
                  <a:pt x="10513" y="178"/>
                </a:lnTo>
                <a:lnTo>
                  <a:pt x="10511" y="153"/>
                </a:lnTo>
                <a:lnTo>
                  <a:pt x="10510" y="128"/>
                </a:lnTo>
                <a:lnTo>
                  <a:pt x="10508" y="102"/>
                </a:lnTo>
                <a:lnTo>
                  <a:pt x="10510" y="77"/>
                </a:lnTo>
                <a:lnTo>
                  <a:pt x="10512" y="51"/>
                </a:lnTo>
                <a:lnTo>
                  <a:pt x="10514" y="25"/>
                </a:lnTo>
                <a:lnTo>
                  <a:pt x="10520" y="0"/>
                </a:lnTo>
                <a:lnTo>
                  <a:pt x="10520" y="0"/>
                </a:lnTo>
                <a:lnTo>
                  <a:pt x="10502" y="59"/>
                </a:lnTo>
                <a:lnTo>
                  <a:pt x="10486" y="117"/>
                </a:lnTo>
                <a:lnTo>
                  <a:pt x="10472" y="177"/>
                </a:lnTo>
                <a:lnTo>
                  <a:pt x="10465" y="207"/>
                </a:lnTo>
                <a:lnTo>
                  <a:pt x="10460" y="237"/>
                </a:lnTo>
                <a:lnTo>
                  <a:pt x="10455" y="267"/>
                </a:lnTo>
                <a:lnTo>
                  <a:pt x="10451" y="296"/>
                </a:lnTo>
                <a:lnTo>
                  <a:pt x="10449" y="327"/>
                </a:lnTo>
                <a:lnTo>
                  <a:pt x="10449" y="357"/>
                </a:lnTo>
                <a:lnTo>
                  <a:pt x="10449" y="388"/>
                </a:lnTo>
                <a:lnTo>
                  <a:pt x="10451" y="417"/>
                </a:lnTo>
                <a:lnTo>
                  <a:pt x="10455" y="448"/>
                </a:lnTo>
                <a:lnTo>
                  <a:pt x="10461" y="479"/>
                </a:lnTo>
                <a:lnTo>
                  <a:pt x="10461" y="479"/>
                </a:lnTo>
                <a:lnTo>
                  <a:pt x="10457" y="498"/>
                </a:lnTo>
                <a:lnTo>
                  <a:pt x="10457" y="498"/>
                </a:lnTo>
                <a:lnTo>
                  <a:pt x="10453" y="472"/>
                </a:lnTo>
                <a:lnTo>
                  <a:pt x="10447" y="447"/>
                </a:lnTo>
                <a:lnTo>
                  <a:pt x="10441" y="421"/>
                </a:lnTo>
                <a:lnTo>
                  <a:pt x="10434" y="396"/>
                </a:lnTo>
                <a:lnTo>
                  <a:pt x="10434" y="396"/>
                </a:lnTo>
                <a:lnTo>
                  <a:pt x="10430" y="380"/>
                </a:lnTo>
                <a:lnTo>
                  <a:pt x="10429" y="372"/>
                </a:lnTo>
                <a:lnTo>
                  <a:pt x="10428" y="365"/>
                </a:lnTo>
                <a:lnTo>
                  <a:pt x="10428" y="365"/>
                </a:lnTo>
                <a:lnTo>
                  <a:pt x="10427" y="362"/>
                </a:lnTo>
                <a:lnTo>
                  <a:pt x="10425" y="358"/>
                </a:lnTo>
                <a:lnTo>
                  <a:pt x="10423" y="356"/>
                </a:lnTo>
                <a:lnTo>
                  <a:pt x="10423" y="352"/>
                </a:lnTo>
                <a:lnTo>
                  <a:pt x="10423" y="352"/>
                </a:lnTo>
                <a:lnTo>
                  <a:pt x="10405" y="264"/>
                </a:lnTo>
                <a:lnTo>
                  <a:pt x="10398" y="220"/>
                </a:lnTo>
                <a:lnTo>
                  <a:pt x="10392" y="177"/>
                </a:lnTo>
                <a:lnTo>
                  <a:pt x="10389" y="132"/>
                </a:lnTo>
                <a:lnTo>
                  <a:pt x="10389" y="110"/>
                </a:lnTo>
                <a:lnTo>
                  <a:pt x="10389" y="88"/>
                </a:lnTo>
                <a:lnTo>
                  <a:pt x="10390" y="66"/>
                </a:lnTo>
                <a:lnTo>
                  <a:pt x="10392" y="44"/>
                </a:lnTo>
                <a:lnTo>
                  <a:pt x="10395" y="21"/>
                </a:lnTo>
                <a:lnTo>
                  <a:pt x="10399" y="0"/>
                </a:lnTo>
                <a:lnTo>
                  <a:pt x="10399" y="0"/>
                </a:lnTo>
                <a:lnTo>
                  <a:pt x="10383" y="57"/>
                </a:lnTo>
                <a:lnTo>
                  <a:pt x="10366" y="114"/>
                </a:lnTo>
                <a:lnTo>
                  <a:pt x="10352" y="172"/>
                </a:lnTo>
                <a:lnTo>
                  <a:pt x="10346" y="200"/>
                </a:lnTo>
                <a:lnTo>
                  <a:pt x="10340" y="230"/>
                </a:lnTo>
                <a:lnTo>
                  <a:pt x="10340" y="230"/>
                </a:lnTo>
                <a:lnTo>
                  <a:pt x="10309" y="92"/>
                </a:lnTo>
                <a:lnTo>
                  <a:pt x="10309" y="92"/>
                </a:lnTo>
                <a:lnTo>
                  <a:pt x="10310" y="132"/>
                </a:lnTo>
                <a:lnTo>
                  <a:pt x="10310" y="171"/>
                </a:lnTo>
                <a:lnTo>
                  <a:pt x="10307" y="211"/>
                </a:lnTo>
                <a:lnTo>
                  <a:pt x="10302" y="250"/>
                </a:lnTo>
                <a:lnTo>
                  <a:pt x="10296" y="289"/>
                </a:lnTo>
                <a:lnTo>
                  <a:pt x="10289" y="328"/>
                </a:lnTo>
                <a:lnTo>
                  <a:pt x="10274" y="407"/>
                </a:lnTo>
                <a:lnTo>
                  <a:pt x="10274" y="407"/>
                </a:lnTo>
                <a:lnTo>
                  <a:pt x="10270" y="383"/>
                </a:lnTo>
                <a:lnTo>
                  <a:pt x="10266" y="359"/>
                </a:lnTo>
                <a:lnTo>
                  <a:pt x="10264" y="335"/>
                </a:lnTo>
                <a:lnTo>
                  <a:pt x="10264" y="312"/>
                </a:lnTo>
                <a:lnTo>
                  <a:pt x="10264" y="288"/>
                </a:lnTo>
                <a:lnTo>
                  <a:pt x="10265" y="264"/>
                </a:lnTo>
                <a:lnTo>
                  <a:pt x="10269" y="241"/>
                </a:lnTo>
                <a:lnTo>
                  <a:pt x="10275" y="217"/>
                </a:lnTo>
                <a:lnTo>
                  <a:pt x="10275" y="217"/>
                </a:lnTo>
                <a:lnTo>
                  <a:pt x="10256" y="271"/>
                </a:lnTo>
                <a:lnTo>
                  <a:pt x="10238" y="326"/>
                </a:lnTo>
                <a:lnTo>
                  <a:pt x="10238" y="326"/>
                </a:lnTo>
                <a:lnTo>
                  <a:pt x="10236" y="314"/>
                </a:lnTo>
                <a:lnTo>
                  <a:pt x="10236" y="314"/>
                </a:lnTo>
                <a:lnTo>
                  <a:pt x="10236" y="301"/>
                </a:lnTo>
                <a:lnTo>
                  <a:pt x="10236" y="301"/>
                </a:lnTo>
                <a:lnTo>
                  <a:pt x="10188" y="92"/>
                </a:lnTo>
                <a:lnTo>
                  <a:pt x="10188" y="92"/>
                </a:lnTo>
                <a:lnTo>
                  <a:pt x="10189" y="117"/>
                </a:lnTo>
                <a:lnTo>
                  <a:pt x="10191" y="142"/>
                </a:lnTo>
                <a:lnTo>
                  <a:pt x="10189" y="168"/>
                </a:lnTo>
                <a:lnTo>
                  <a:pt x="10188" y="193"/>
                </a:lnTo>
                <a:lnTo>
                  <a:pt x="10186" y="218"/>
                </a:lnTo>
                <a:lnTo>
                  <a:pt x="10182" y="243"/>
                </a:lnTo>
                <a:lnTo>
                  <a:pt x="10175" y="294"/>
                </a:lnTo>
                <a:lnTo>
                  <a:pt x="10166" y="344"/>
                </a:lnTo>
                <a:lnTo>
                  <a:pt x="10156" y="395"/>
                </a:lnTo>
                <a:lnTo>
                  <a:pt x="10146" y="445"/>
                </a:lnTo>
                <a:lnTo>
                  <a:pt x="10136" y="495"/>
                </a:lnTo>
                <a:lnTo>
                  <a:pt x="10136" y="495"/>
                </a:lnTo>
                <a:lnTo>
                  <a:pt x="10130" y="541"/>
                </a:lnTo>
                <a:lnTo>
                  <a:pt x="10130" y="541"/>
                </a:lnTo>
                <a:lnTo>
                  <a:pt x="10127" y="527"/>
                </a:lnTo>
                <a:lnTo>
                  <a:pt x="10127" y="527"/>
                </a:lnTo>
                <a:lnTo>
                  <a:pt x="10128" y="504"/>
                </a:lnTo>
                <a:lnTo>
                  <a:pt x="10128" y="480"/>
                </a:lnTo>
                <a:lnTo>
                  <a:pt x="10127" y="455"/>
                </a:lnTo>
                <a:lnTo>
                  <a:pt x="10124" y="431"/>
                </a:lnTo>
                <a:lnTo>
                  <a:pt x="10122" y="408"/>
                </a:lnTo>
                <a:lnTo>
                  <a:pt x="10119" y="383"/>
                </a:lnTo>
                <a:lnTo>
                  <a:pt x="10111" y="334"/>
                </a:lnTo>
                <a:lnTo>
                  <a:pt x="10111" y="334"/>
                </a:lnTo>
                <a:lnTo>
                  <a:pt x="10111" y="321"/>
                </a:lnTo>
                <a:lnTo>
                  <a:pt x="10111" y="321"/>
                </a:lnTo>
                <a:lnTo>
                  <a:pt x="10081" y="181"/>
                </a:lnTo>
                <a:lnTo>
                  <a:pt x="10081" y="181"/>
                </a:lnTo>
                <a:lnTo>
                  <a:pt x="10083" y="175"/>
                </a:lnTo>
                <a:lnTo>
                  <a:pt x="10083" y="175"/>
                </a:lnTo>
                <a:lnTo>
                  <a:pt x="10081" y="180"/>
                </a:lnTo>
                <a:lnTo>
                  <a:pt x="10081" y="180"/>
                </a:lnTo>
                <a:lnTo>
                  <a:pt x="10064" y="95"/>
                </a:lnTo>
                <a:lnTo>
                  <a:pt x="10064" y="95"/>
                </a:lnTo>
                <a:lnTo>
                  <a:pt x="10065" y="132"/>
                </a:lnTo>
                <a:lnTo>
                  <a:pt x="10065" y="168"/>
                </a:lnTo>
                <a:lnTo>
                  <a:pt x="10064" y="204"/>
                </a:lnTo>
                <a:lnTo>
                  <a:pt x="10060" y="241"/>
                </a:lnTo>
                <a:lnTo>
                  <a:pt x="10060" y="241"/>
                </a:lnTo>
                <a:lnTo>
                  <a:pt x="10048" y="274"/>
                </a:lnTo>
                <a:lnTo>
                  <a:pt x="10039" y="308"/>
                </a:lnTo>
                <a:lnTo>
                  <a:pt x="10029" y="341"/>
                </a:lnTo>
                <a:lnTo>
                  <a:pt x="10022" y="376"/>
                </a:lnTo>
                <a:lnTo>
                  <a:pt x="10016" y="410"/>
                </a:lnTo>
                <a:lnTo>
                  <a:pt x="10013" y="445"/>
                </a:lnTo>
                <a:lnTo>
                  <a:pt x="10012" y="479"/>
                </a:lnTo>
                <a:lnTo>
                  <a:pt x="10013" y="497"/>
                </a:lnTo>
                <a:lnTo>
                  <a:pt x="10014" y="513"/>
                </a:lnTo>
                <a:lnTo>
                  <a:pt x="10014" y="513"/>
                </a:lnTo>
                <a:lnTo>
                  <a:pt x="10012" y="530"/>
                </a:lnTo>
                <a:lnTo>
                  <a:pt x="10012" y="530"/>
                </a:lnTo>
                <a:lnTo>
                  <a:pt x="10010" y="541"/>
                </a:lnTo>
                <a:lnTo>
                  <a:pt x="10010" y="541"/>
                </a:lnTo>
                <a:lnTo>
                  <a:pt x="10003" y="520"/>
                </a:lnTo>
                <a:lnTo>
                  <a:pt x="9996" y="500"/>
                </a:lnTo>
                <a:lnTo>
                  <a:pt x="9996" y="500"/>
                </a:lnTo>
                <a:lnTo>
                  <a:pt x="9993" y="487"/>
                </a:lnTo>
                <a:lnTo>
                  <a:pt x="9991" y="481"/>
                </a:lnTo>
                <a:lnTo>
                  <a:pt x="9991" y="475"/>
                </a:lnTo>
                <a:lnTo>
                  <a:pt x="9991" y="475"/>
                </a:lnTo>
                <a:lnTo>
                  <a:pt x="9990" y="473"/>
                </a:lnTo>
                <a:lnTo>
                  <a:pt x="9989" y="471"/>
                </a:lnTo>
                <a:lnTo>
                  <a:pt x="9987" y="467"/>
                </a:lnTo>
                <a:lnTo>
                  <a:pt x="9987" y="465"/>
                </a:lnTo>
                <a:lnTo>
                  <a:pt x="9987" y="465"/>
                </a:lnTo>
                <a:lnTo>
                  <a:pt x="9969" y="392"/>
                </a:lnTo>
                <a:lnTo>
                  <a:pt x="9962" y="357"/>
                </a:lnTo>
                <a:lnTo>
                  <a:pt x="9956" y="320"/>
                </a:lnTo>
                <a:lnTo>
                  <a:pt x="9952" y="284"/>
                </a:lnTo>
                <a:lnTo>
                  <a:pt x="9952" y="267"/>
                </a:lnTo>
                <a:lnTo>
                  <a:pt x="9952" y="248"/>
                </a:lnTo>
                <a:lnTo>
                  <a:pt x="9953" y="230"/>
                </a:lnTo>
                <a:lnTo>
                  <a:pt x="9955" y="212"/>
                </a:lnTo>
                <a:lnTo>
                  <a:pt x="9958" y="193"/>
                </a:lnTo>
                <a:lnTo>
                  <a:pt x="9963" y="175"/>
                </a:lnTo>
                <a:lnTo>
                  <a:pt x="9963" y="175"/>
                </a:lnTo>
                <a:lnTo>
                  <a:pt x="9940" y="236"/>
                </a:lnTo>
                <a:lnTo>
                  <a:pt x="9931" y="267"/>
                </a:lnTo>
                <a:lnTo>
                  <a:pt x="9921" y="296"/>
                </a:lnTo>
                <a:lnTo>
                  <a:pt x="9921" y="296"/>
                </a:lnTo>
                <a:lnTo>
                  <a:pt x="9919" y="288"/>
                </a:lnTo>
                <a:lnTo>
                  <a:pt x="9919" y="288"/>
                </a:lnTo>
                <a:lnTo>
                  <a:pt x="9919" y="276"/>
                </a:lnTo>
                <a:lnTo>
                  <a:pt x="9919" y="276"/>
                </a:lnTo>
                <a:lnTo>
                  <a:pt x="9873" y="58"/>
                </a:lnTo>
                <a:lnTo>
                  <a:pt x="9873" y="58"/>
                </a:lnTo>
                <a:lnTo>
                  <a:pt x="9874" y="82"/>
                </a:lnTo>
                <a:lnTo>
                  <a:pt x="9874" y="104"/>
                </a:lnTo>
                <a:lnTo>
                  <a:pt x="9874" y="128"/>
                </a:lnTo>
                <a:lnTo>
                  <a:pt x="9873" y="152"/>
                </a:lnTo>
                <a:lnTo>
                  <a:pt x="9869" y="198"/>
                </a:lnTo>
                <a:lnTo>
                  <a:pt x="9862" y="244"/>
                </a:lnTo>
                <a:lnTo>
                  <a:pt x="9855" y="290"/>
                </a:lnTo>
                <a:lnTo>
                  <a:pt x="9847" y="337"/>
                </a:lnTo>
                <a:lnTo>
                  <a:pt x="9829" y="429"/>
                </a:lnTo>
                <a:lnTo>
                  <a:pt x="9829" y="429"/>
                </a:lnTo>
                <a:lnTo>
                  <a:pt x="9824" y="403"/>
                </a:lnTo>
                <a:lnTo>
                  <a:pt x="9819" y="376"/>
                </a:lnTo>
                <a:lnTo>
                  <a:pt x="9816" y="350"/>
                </a:lnTo>
                <a:lnTo>
                  <a:pt x="9815" y="324"/>
                </a:lnTo>
                <a:lnTo>
                  <a:pt x="9815" y="296"/>
                </a:lnTo>
                <a:lnTo>
                  <a:pt x="9816" y="270"/>
                </a:lnTo>
                <a:lnTo>
                  <a:pt x="9819" y="244"/>
                </a:lnTo>
                <a:lnTo>
                  <a:pt x="9825" y="217"/>
                </a:lnTo>
                <a:lnTo>
                  <a:pt x="9825" y="217"/>
                </a:lnTo>
                <a:lnTo>
                  <a:pt x="9799" y="292"/>
                </a:lnTo>
                <a:lnTo>
                  <a:pt x="9799" y="292"/>
                </a:lnTo>
                <a:lnTo>
                  <a:pt x="9799" y="288"/>
                </a:lnTo>
                <a:lnTo>
                  <a:pt x="9799" y="288"/>
                </a:lnTo>
                <a:lnTo>
                  <a:pt x="9799" y="276"/>
                </a:lnTo>
                <a:lnTo>
                  <a:pt x="9799" y="276"/>
                </a:lnTo>
                <a:lnTo>
                  <a:pt x="9752" y="58"/>
                </a:lnTo>
                <a:lnTo>
                  <a:pt x="9752" y="58"/>
                </a:lnTo>
                <a:lnTo>
                  <a:pt x="9753" y="84"/>
                </a:lnTo>
                <a:lnTo>
                  <a:pt x="9753" y="110"/>
                </a:lnTo>
                <a:lnTo>
                  <a:pt x="9753" y="138"/>
                </a:lnTo>
                <a:lnTo>
                  <a:pt x="9752" y="164"/>
                </a:lnTo>
                <a:lnTo>
                  <a:pt x="9749" y="190"/>
                </a:lnTo>
                <a:lnTo>
                  <a:pt x="9746" y="216"/>
                </a:lnTo>
                <a:lnTo>
                  <a:pt x="9739" y="268"/>
                </a:lnTo>
                <a:lnTo>
                  <a:pt x="9729" y="320"/>
                </a:lnTo>
                <a:lnTo>
                  <a:pt x="9719" y="372"/>
                </a:lnTo>
                <a:lnTo>
                  <a:pt x="9709" y="424"/>
                </a:lnTo>
                <a:lnTo>
                  <a:pt x="9700" y="477"/>
                </a:lnTo>
                <a:lnTo>
                  <a:pt x="9700" y="477"/>
                </a:lnTo>
                <a:lnTo>
                  <a:pt x="9696" y="501"/>
                </a:lnTo>
                <a:lnTo>
                  <a:pt x="9694" y="526"/>
                </a:lnTo>
                <a:lnTo>
                  <a:pt x="9690" y="575"/>
                </a:lnTo>
                <a:lnTo>
                  <a:pt x="9690" y="575"/>
                </a:lnTo>
                <a:lnTo>
                  <a:pt x="9690" y="575"/>
                </a:lnTo>
                <a:lnTo>
                  <a:pt x="9681" y="538"/>
                </a:lnTo>
                <a:lnTo>
                  <a:pt x="9668" y="500"/>
                </a:lnTo>
                <a:lnTo>
                  <a:pt x="9668" y="500"/>
                </a:lnTo>
                <a:lnTo>
                  <a:pt x="9664" y="487"/>
                </a:lnTo>
                <a:lnTo>
                  <a:pt x="9663" y="481"/>
                </a:lnTo>
                <a:lnTo>
                  <a:pt x="9663" y="475"/>
                </a:lnTo>
                <a:lnTo>
                  <a:pt x="9663" y="475"/>
                </a:lnTo>
                <a:lnTo>
                  <a:pt x="9662" y="473"/>
                </a:lnTo>
                <a:lnTo>
                  <a:pt x="9660" y="471"/>
                </a:lnTo>
                <a:lnTo>
                  <a:pt x="9660" y="471"/>
                </a:lnTo>
                <a:lnTo>
                  <a:pt x="9640" y="394"/>
                </a:lnTo>
                <a:lnTo>
                  <a:pt x="9640" y="394"/>
                </a:lnTo>
                <a:lnTo>
                  <a:pt x="9634" y="366"/>
                </a:lnTo>
                <a:lnTo>
                  <a:pt x="9630" y="339"/>
                </a:lnTo>
                <a:lnTo>
                  <a:pt x="9626" y="312"/>
                </a:lnTo>
                <a:lnTo>
                  <a:pt x="9624" y="284"/>
                </a:lnTo>
                <a:lnTo>
                  <a:pt x="9623" y="257"/>
                </a:lnTo>
                <a:lnTo>
                  <a:pt x="9624" y="230"/>
                </a:lnTo>
                <a:lnTo>
                  <a:pt x="9627" y="203"/>
                </a:lnTo>
                <a:lnTo>
                  <a:pt x="9633" y="175"/>
                </a:lnTo>
                <a:lnTo>
                  <a:pt x="9633" y="175"/>
                </a:lnTo>
                <a:lnTo>
                  <a:pt x="9617" y="225"/>
                </a:lnTo>
                <a:lnTo>
                  <a:pt x="9599" y="274"/>
                </a:lnTo>
                <a:lnTo>
                  <a:pt x="9585" y="324"/>
                </a:lnTo>
                <a:lnTo>
                  <a:pt x="9579" y="348"/>
                </a:lnTo>
                <a:lnTo>
                  <a:pt x="9573" y="373"/>
                </a:lnTo>
                <a:lnTo>
                  <a:pt x="9568" y="398"/>
                </a:lnTo>
                <a:lnTo>
                  <a:pt x="9566" y="423"/>
                </a:lnTo>
                <a:lnTo>
                  <a:pt x="9563" y="448"/>
                </a:lnTo>
                <a:lnTo>
                  <a:pt x="9562" y="473"/>
                </a:lnTo>
                <a:lnTo>
                  <a:pt x="9563" y="499"/>
                </a:lnTo>
                <a:lnTo>
                  <a:pt x="9566" y="524"/>
                </a:lnTo>
                <a:lnTo>
                  <a:pt x="9570" y="550"/>
                </a:lnTo>
                <a:lnTo>
                  <a:pt x="9576" y="575"/>
                </a:lnTo>
                <a:lnTo>
                  <a:pt x="9576" y="575"/>
                </a:lnTo>
                <a:lnTo>
                  <a:pt x="9576" y="575"/>
                </a:lnTo>
                <a:lnTo>
                  <a:pt x="9569" y="575"/>
                </a:lnTo>
                <a:lnTo>
                  <a:pt x="9569" y="575"/>
                </a:lnTo>
                <a:lnTo>
                  <a:pt x="9560" y="538"/>
                </a:lnTo>
                <a:lnTo>
                  <a:pt x="9547" y="500"/>
                </a:lnTo>
                <a:lnTo>
                  <a:pt x="9547" y="500"/>
                </a:lnTo>
                <a:lnTo>
                  <a:pt x="9543" y="487"/>
                </a:lnTo>
                <a:lnTo>
                  <a:pt x="9542" y="481"/>
                </a:lnTo>
                <a:lnTo>
                  <a:pt x="9542" y="475"/>
                </a:lnTo>
                <a:lnTo>
                  <a:pt x="9542" y="475"/>
                </a:lnTo>
                <a:lnTo>
                  <a:pt x="9541" y="473"/>
                </a:lnTo>
                <a:lnTo>
                  <a:pt x="9540" y="471"/>
                </a:lnTo>
                <a:lnTo>
                  <a:pt x="9537" y="467"/>
                </a:lnTo>
                <a:lnTo>
                  <a:pt x="9537" y="465"/>
                </a:lnTo>
                <a:lnTo>
                  <a:pt x="9537" y="465"/>
                </a:lnTo>
                <a:lnTo>
                  <a:pt x="9519" y="392"/>
                </a:lnTo>
                <a:lnTo>
                  <a:pt x="9512" y="357"/>
                </a:lnTo>
                <a:lnTo>
                  <a:pt x="9506" y="320"/>
                </a:lnTo>
                <a:lnTo>
                  <a:pt x="9503" y="284"/>
                </a:lnTo>
                <a:lnTo>
                  <a:pt x="9503" y="267"/>
                </a:lnTo>
                <a:lnTo>
                  <a:pt x="9503" y="248"/>
                </a:lnTo>
                <a:lnTo>
                  <a:pt x="9504" y="230"/>
                </a:lnTo>
                <a:lnTo>
                  <a:pt x="9505" y="212"/>
                </a:lnTo>
                <a:lnTo>
                  <a:pt x="9509" y="193"/>
                </a:lnTo>
                <a:lnTo>
                  <a:pt x="9513" y="175"/>
                </a:lnTo>
                <a:lnTo>
                  <a:pt x="9513" y="175"/>
                </a:lnTo>
                <a:lnTo>
                  <a:pt x="9496" y="223"/>
                </a:lnTo>
                <a:lnTo>
                  <a:pt x="9480" y="270"/>
                </a:lnTo>
                <a:lnTo>
                  <a:pt x="9466" y="316"/>
                </a:lnTo>
                <a:lnTo>
                  <a:pt x="9460" y="340"/>
                </a:lnTo>
                <a:lnTo>
                  <a:pt x="9454" y="364"/>
                </a:lnTo>
                <a:lnTo>
                  <a:pt x="9454" y="364"/>
                </a:lnTo>
                <a:lnTo>
                  <a:pt x="9423" y="251"/>
                </a:lnTo>
                <a:lnTo>
                  <a:pt x="9423" y="251"/>
                </a:lnTo>
                <a:lnTo>
                  <a:pt x="9424" y="271"/>
                </a:lnTo>
                <a:lnTo>
                  <a:pt x="9424" y="292"/>
                </a:lnTo>
                <a:lnTo>
                  <a:pt x="9424" y="312"/>
                </a:lnTo>
                <a:lnTo>
                  <a:pt x="9423" y="332"/>
                </a:lnTo>
                <a:lnTo>
                  <a:pt x="9417" y="372"/>
                </a:lnTo>
                <a:lnTo>
                  <a:pt x="9410" y="411"/>
                </a:lnTo>
                <a:lnTo>
                  <a:pt x="9410" y="411"/>
                </a:lnTo>
                <a:lnTo>
                  <a:pt x="9403" y="377"/>
                </a:lnTo>
                <a:lnTo>
                  <a:pt x="9397" y="341"/>
                </a:lnTo>
                <a:lnTo>
                  <a:pt x="9392" y="306"/>
                </a:lnTo>
                <a:lnTo>
                  <a:pt x="9389" y="271"/>
                </a:lnTo>
                <a:lnTo>
                  <a:pt x="9387" y="236"/>
                </a:lnTo>
                <a:lnTo>
                  <a:pt x="9388" y="202"/>
                </a:lnTo>
                <a:lnTo>
                  <a:pt x="9389" y="184"/>
                </a:lnTo>
                <a:lnTo>
                  <a:pt x="9391" y="166"/>
                </a:lnTo>
                <a:lnTo>
                  <a:pt x="9394" y="148"/>
                </a:lnTo>
                <a:lnTo>
                  <a:pt x="9397" y="130"/>
                </a:lnTo>
                <a:lnTo>
                  <a:pt x="9397" y="130"/>
                </a:lnTo>
                <a:lnTo>
                  <a:pt x="9379" y="190"/>
                </a:lnTo>
                <a:lnTo>
                  <a:pt x="9362" y="249"/>
                </a:lnTo>
                <a:lnTo>
                  <a:pt x="9353" y="280"/>
                </a:lnTo>
                <a:lnTo>
                  <a:pt x="9346" y="309"/>
                </a:lnTo>
                <a:lnTo>
                  <a:pt x="9340" y="339"/>
                </a:lnTo>
                <a:lnTo>
                  <a:pt x="9334" y="369"/>
                </a:lnTo>
                <a:lnTo>
                  <a:pt x="9334" y="369"/>
                </a:lnTo>
                <a:lnTo>
                  <a:pt x="9302" y="251"/>
                </a:lnTo>
                <a:lnTo>
                  <a:pt x="9302" y="251"/>
                </a:lnTo>
                <a:lnTo>
                  <a:pt x="9304" y="269"/>
                </a:lnTo>
                <a:lnTo>
                  <a:pt x="9304" y="287"/>
                </a:lnTo>
                <a:lnTo>
                  <a:pt x="9304" y="321"/>
                </a:lnTo>
                <a:lnTo>
                  <a:pt x="9300" y="357"/>
                </a:lnTo>
                <a:lnTo>
                  <a:pt x="9294" y="391"/>
                </a:lnTo>
                <a:lnTo>
                  <a:pt x="9287" y="426"/>
                </a:lnTo>
                <a:lnTo>
                  <a:pt x="9279" y="461"/>
                </a:lnTo>
                <a:lnTo>
                  <a:pt x="9262" y="531"/>
                </a:lnTo>
                <a:lnTo>
                  <a:pt x="9262" y="531"/>
                </a:lnTo>
                <a:lnTo>
                  <a:pt x="9253" y="491"/>
                </a:lnTo>
                <a:lnTo>
                  <a:pt x="9241" y="450"/>
                </a:lnTo>
                <a:lnTo>
                  <a:pt x="9241" y="450"/>
                </a:lnTo>
                <a:lnTo>
                  <a:pt x="9237" y="436"/>
                </a:lnTo>
                <a:lnTo>
                  <a:pt x="9236" y="429"/>
                </a:lnTo>
                <a:lnTo>
                  <a:pt x="9235" y="423"/>
                </a:lnTo>
                <a:lnTo>
                  <a:pt x="9235" y="423"/>
                </a:lnTo>
                <a:lnTo>
                  <a:pt x="9234" y="420"/>
                </a:lnTo>
                <a:lnTo>
                  <a:pt x="9234" y="420"/>
                </a:lnTo>
                <a:lnTo>
                  <a:pt x="9234" y="415"/>
                </a:lnTo>
                <a:lnTo>
                  <a:pt x="9234" y="415"/>
                </a:lnTo>
                <a:lnTo>
                  <a:pt x="9206" y="298"/>
                </a:lnTo>
                <a:lnTo>
                  <a:pt x="9206" y="298"/>
                </a:lnTo>
                <a:lnTo>
                  <a:pt x="9203" y="273"/>
                </a:lnTo>
                <a:lnTo>
                  <a:pt x="9199" y="247"/>
                </a:lnTo>
                <a:lnTo>
                  <a:pt x="9197" y="220"/>
                </a:lnTo>
                <a:lnTo>
                  <a:pt x="9196" y="196"/>
                </a:lnTo>
                <a:lnTo>
                  <a:pt x="9196" y="170"/>
                </a:lnTo>
                <a:lnTo>
                  <a:pt x="9198" y="143"/>
                </a:lnTo>
                <a:lnTo>
                  <a:pt x="9202" y="119"/>
                </a:lnTo>
                <a:lnTo>
                  <a:pt x="9206" y="92"/>
                </a:lnTo>
                <a:lnTo>
                  <a:pt x="9206" y="92"/>
                </a:lnTo>
                <a:lnTo>
                  <a:pt x="9188" y="146"/>
                </a:lnTo>
                <a:lnTo>
                  <a:pt x="9172" y="200"/>
                </a:lnTo>
                <a:lnTo>
                  <a:pt x="9158" y="254"/>
                </a:lnTo>
                <a:lnTo>
                  <a:pt x="9152" y="281"/>
                </a:lnTo>
                <a:lnTo>
                  <a:pt x="9146" y="308"/>
                </a:lnTo>
                <a:lnTo>
                  <a:pt x="9141" y="335"/>
                </a:lnTo>
                <a:lnTo>
                  <a:pt x="9137" y="363"/>
                </a:lnTo>
                <a:lnTo>
                  <a:pt x="9136" y="390"/>
                </a:lnTo>
                <a:lnTo>
                  <a:pt x="9135" y="418"/>
                </a:lnTo>
                <a:lnTo>
                  <a:pt x="9136" y="446"/>
                </a:lnTo>
                <a:lnTo>
                  <a:pt x="9139" y="473"/>
                </a:lnTo>
                <a:lnTo>
                  <a:pt x="9142" y="501"/>
                </a:lnTo>
                <a:lnTo>
                  <a:pt x="9148" y="530"/>
                </a:lnTo>
                <a:lnTo>
                  <a:pt x="9148" y="530"/>
                </a:lnTo>
                <a:lnTo>
                  <a:pt x="9145" y="546"/>
                </a:lnTo>
                <a:lnTo>
                  <a:pt x="9145" y="546"/>
                </a:lnTo>
                <a:lnTo>
                  <a:pt x="9140" y="523"/>
                </a:lnTo>
                <a:lnTo>
                  <a:pt x="9134" y="499"/>
                </a:lnTo>
                <a:lnTo>
                  <a:pt x="9127" y="474"/>
                </a:lnTo>
                <a:lnTo>
                  <a:pt x="9120" y="450"/>
                </a:lnTo>
                <a:lnTo>
                  <a:pt x="9120" y="450"/>
                </a:lnTo>
                <a:lnTo>
                  <a:pt x="9116" y="436"/>
                </a:lnTo>
                <a:lnTo>
                  <a:pt x="9115" y="429"/>
                </a:lnTo>
                <a:lnTo>
                  <a:pt x="9115" y="423"/>
                </a:lnTo>
                <a:lnTo>
                  <a:pt x="9115" y="423"/>
                </a:lnTo>
                <a:lnTo>
                  <a:pt x="9114" y="420"/>
                </a:lnTo>
                <a:lnTo>
                  <a:pt x="9111" y="417"/>
                </a:lnTo>
                <a:lnTo>
                  <a:pt x="9110" y="415"/>
                </a:lnTo>
                <a:lnTo>
                  <a:pt x="9109" y="411"/>
                </a:lnTo>
                <a:lnTo>
                  <a:pt x="9109" y="411"/>
                </a:lnTo>
                <a:lnTo>
                  <a:pt x="9092" y="332"/>
                </a:lnTo>
                <a:lnTo>
                  <a:pt x="9084" y="292"/>
                </a:lnTo>
                <a:lnTo>
                  <a:pt x="9079" y="252"/>
                </a:lnTo>
                <a:lnTo>
                  <a:pt x="9076" y="212"/>
                </a:lnTo>
                <a:lnTo>
                  <a:pt x="9075" y="192"/>
                </a:lnTo>
                <a:lnTo>
                  <a:pt x="9075" y="172"/>
                </a:lnTo>
                <a:lnTo>
                  <a:pt x="9076" y="152"/>
                </a:lnTo>
                <a:lnTo>
                  <a:pt x="9078" y="133"/>
                </a:lnTo>
                <a:lnTo>
                  <a:pt x="9082" y="113"/>
                </a:lnTo>
                <a:lnTo>
                  <a:pt x="9085" y="92"/>
                </a:lnTo>
                <a:lnTo>
                  <a:pt x="9085" y="92"/>
                </a:lnTo>
                <a:lnTo>
                  <a:pt x="9069" y="145"/>
                </a:lnTo>
                <a:lnTo>
                  <a:pt x="9053" y="196"/>
                </a:lnTo>
                <a:lnTo>
                  <a:pt x="9038" y="248"/>
                </a:lnTo>
                <a:lnTo>
                  <a:pt x="9032" y="274"/>
                </a:lnTo>
                <a:lnTo>
                  <a:pt x="9027" y="300"/>
                </a:lnTo>
                <a:lnTo>
                  <a:pt x="9027" y="300"/>
                </a:lnTo>
                <a:lnTo>
                  <a:pt x="8995" y="175"/>
                </a:lnTo>
                <a:lnTo>
                  <a:pt x="8995" y="175"/>
                </a:lnTo>
                <a:lnTo>
                  <a:pt x="8998" y="205"/>
                </a:lnTo>
                <a:lnTo>
                  <a:pt x="8998" y="234"/>
                </a:lnTo>
                <a:lnTo>
                  <a:pt x="8995" y="262"/>
                </a:lnTo>
                <a:lnTo>
                  <a:pt x="8993" y="290"/>
                </a:lnTo>
                <a:lnTo>
                  <a:pt x="8989" y="319"/>
                </a:lnTo>
                <a:lnTo>
                  <a:pt x="8985" y="347"/>
                </a:lnTo>
                <a:lnTo>
                  <a:pt x="8973" y="404"/>
                </a:lnTo>
                <a:lnTo>
                  <a:pt x="8973" y="404"/>
                </a:lnTo>
                <a:lnTo>
                  <a:pt x="8971" y="401"/>
                </a:lnTo>
                <a:lnTo>
                  <a:pt x="8971" y="401"/>
                </a:lnTo>
                <a:lnTo>
                  <a:pt x="8955" y="309"/>
                </a:lnTo>
                <a:lnTo>
                  <a:pt x="8948" y="263"/>
                </a:lnTo>
                <a:lnTo>
                  <a:pt x="8942" y="218"/>
                </a:lnTo>
                <a:lnTo>
                  <a:pt x="8938" y="172"/>
                </a:lnTo>
                <a:lnTo>
                  <a:pt x="8937" y="149"/>
                </a:lnTo>
                <a:lnTo>
                  <a:pt x="8938" y="126"/>
                </a:lnTo>
                <a:lnTo>
                  <a:pt x="8939" y="103"/>
                </a:lnTo>
                <a:lnTo>
                  <a:pt x="8941" y="81"/>
                </a:lnTo>
                <a:lnTo>
                  <a:pt x="8944" y="57"/>
                </a:lnTo>
                <a:lnTo>
                  <a:pt x="8949" y="34"/>
                </a:lnTo>
                <a:lnTo>
                  <a:pt x="8949" y="34"/>
                </a:lnTo>
                <a:lnTo>
                  <a:pt x="8934" y="88"/>
                </a:lnTo>
                <a:lnTo>
                  <a:pt x="8918" y="142"/>
                </a:lnTo>
                <a:lnTo>
                  <a:pt x="8905" y="196"/>
                </a:lnTo>
                <a:lnTo>
                  <a:pt x="8893" y="250"/>
                </a:lnTo>
                <a:lnTo>
                  <a:pt x="8893" y="250"/>
                </a:lnTo>
                <a:lnTo>
                  <a:pt x="8875" y="175"/>
                </a:lnTo>
                <a:lnTo>
                  <a:pt x="8875" y="175"/>
                </a:lnTo>
                <a:lnTo>
                  <a:pt x="8877" y="199"/>
                </a:lnTo>
                <a:lnTo>
                  <a:pt x="8877" y="222"/>
                </a:lnTo>
                <a:lnTo>
                  <a:pt x="8877" y="244"/>
                </a:lnTo>
                <a:lnTo>
                  <a:pt x="8874" y="268"/>
                </a:lnTo>
                <a:lnTo>
                  <a:pt x="8872" y="290"/>
                </a:lnTo>
                <a:lnTo>
                  <a:pt x="8869" y="313"/>
                </a:lnTo>
                <a:lnTo>
                  <a:pt x="8861" y="359"/>
                </a:lnTo>
                <a:lnTo>
                  <a:pt x="8853" y="404"/>
                </a:lnTo>
                <a:lnTo>
                  <a:pt x="8842" y="449"/>
                </a:lnTo>
                <a:lnTo>
                  <a:pt x="8832" y="495"/>
                </a:lnTo>
                <a:lnTo>
                  <a:pt x="8823" y="542"/>
                </a:lnTo>
                <a:lnTo>
                  <a:pt x="8823" y="542"/>
                </a:lnTo>
                <a:lnTo>
                  <a:pt x="8822" y="545"/>
                </a:lnTo>
                <a:lnTo>
                  <a:pt x="8822" y="545"/>
                </a:lnTo>
                <a:lnTo>
                  <a:pt x="8817" y="509"/>
                </a:lnTo>
                <a:lnTo>
                  <a:pt x="8810" y="471"/>
                </a:lnTo>
                <a:lnTo>
                  <a:pt x="8802" y="433"/>
                </a:lnTo>
                <a:lnTo>
                  <a:pt x="8791" y="396"/>
                </a:lnTo>
                <a:lnTo>
                  <a:pt x="8791" y="396"/>
                </a:lnTo>
                <a:lnTo>
                  <a:pt x="8791" y="395"/>
                </a:lnTo>
                <a:lnTo>
                  <a:pt x="8791" y="395"/>
                </a:lnTo>
                <a:lnTo>
                  <a:pt x="8786" y="367"/>
                </a:lnTo>
                <a:lnTo>
                  <a:pt x="8786" y="367"/>
                </a:lnTo>
                <a:lnTo>
                  <a:pt x="8786" y="365"/>
                </a:lnTo>
                <a:lnTo>
                  <a:pt x="8786" y="365"/>
                </a:lnTo>
                <a:lnTo>
                  <a:pt x="8785" y="362"/>
                </a:lnTo>
                <a:lnTo>
                  <a:pt x="8785" y="362"/>
                </a:lnTo>
                <a:lnTo>
                  <a:pt x="8785" y="360"/>
                </a:lnTo>
                <a:lnTo>
                  <a:pt x="8785" y="360"/>
                </a:lnTo>
                <a:lnTo>
                  <a:pt x="8785" y="348"/>
                </a:lnTo>
                <a:lnTo>
                  <a:pt x="8785" y="348"/>
                </a:lnTo>
                <a:lnTo>
                  <a:pt x="8753" y="204"/>
                </a:lnTo>
                <a:lnTo>
                  <a:pt x="8753" y="204"/>
                </a:lnTo>
                <a:lnTo>
                  <a:pt x="8751" y="178"/>
                </a:lnTo>
                <a:lnTo>
                  <a:pt x="8749" y="153"/>
                </a:lnTo>
                <a:lnTo>
                  <a:pt x="8746" y="128"/>
                </a:lnTo>
                <a:lnTo>
                  <a:pt x="8746" y="102"/>
                </a:lnTo>
                <a:lnTo>
                  <a:pt x="8747" y="77"/>
                </a:lnTo>
                <a:lnTo>
                  <a:pt x="8749" y="51"/>
                </a:lnTo>
                <a:lnTo>
                  <a:pt x="8752" y="25"/>
                </a:lnTo>
                <a:lnTo>
                  <a:pt x="8757" y="0"/>
                </a:lnTo>
                <a:lnTo>
                  <a:pt x="8757" y="0"/>
                </a:lnTo>
                <a:lnTo>
                  <a:pt x="8739" y="59"/>
                </a:lnTo>
                <a:lnTo>
                  <a:pt x="8724" y="117"/>
                </a:lnTo>
                <a:lnTo>
                  <a:pt x="8708" y="177"/>
                </a:lnTo>
                <a:lnTo>
                  <a:pt x="8702" y="207"/>
                </a:lnTo>
                <a:lnTo>
                  <a:pt x="8696" y="237"/>
                </a:lnTo>
                <a:lnTo>
                  <a:pt x="8693" y="267"/>
                </a:lnTo>
                <a:lnTo>
                  <a:pt x="8689" y="296"/>
                </a:lnTo>
                <a:lnTo>
                  <a:pt x="8687" y="327"/>
                </a:lnTo>
                <a:lnTo>
                  <a:pt x="8686" y="357"/>
                </a:lnTo>
                <a:lnTo>
                  <a:pt x="8687" y="388"/>
                </a:lnTo>
                <a:lnTo>
                  <a:pt x="8689" y="417"/>
                </a:lnTo>
                <a:lnTo>
                  <a:pt x="8693" y="448"/>
                </a:lnTo>
                <a:lnTo>
                  <a:pt x="8699" y="479"/>
                </a:lnTo>
                <a:lnTo>
                  <a:pt x="8699" y="479"/>
                </a:lnTo>
                <a:lnTo>
                  <a:pt x="8695" y="498"/>
                </a:lnTo>
                <a:lnTo>
                  <a:pt x="8695" y="498"/>
                </a:lnTo>
                <a:lnTo>
                  <a:pt x="8689" y="472"/>
                </a:lnTo>
                <a:lnTo>
                  <a:pt x="8684" y="447"/>
                </a:lnTo>
                <a:lnTo>
                  <a:pt x="8677" y="421"/>
                </a:lnTo>
                <a:lnTo>
                  <a:pt x="8670" y="396"/>
                </a:lnTo>
                <a:lnTo>
                  <a:pt x="8670" y="396"/>
                </a:lnTo>
                <a:lnTo>
                  <a:pt x="8667" y="380"/>
                </a:lnTo>
                <a:lnTo>
                  <a:pt x="8665" y="372"/>
                </a:lnTo>
                <a:lnTo>
                  <a:pt x="8665" y="365"/>
                </a:lnTo>
                <a:lnTo>
                  <a:pt x="8665" y="365"/>
                </a:lnTo>
                <a:lnTo>
                  <a:pt x="8664" y="362"/>
                </a:lnTo>
                <a:lnTo>
                  <a:pt x="8663" y="358"/>
                </a:lnTo>
                <a:lnTo>
                  <a:pt x="8661" y="356"/>
                </a:lnTo>
                <a:lnTo>
                  <a:pt x="8660" y="352"/>
                </a:lnTo>
                <a:lnTo>
                  <a:pt x="8660" y="352"/>
                </a:lnTo>
                <a:lnTo>
                  <a:pt x="8643" y="264"/>
                </a:lnTo>
                <a:lnTo>
                  <a:pt x="8636" y="220"/>
                </a:lnTo>
                <a:lnTo>
                  <a:pt x="8630" y="177"/>
                </a:lnTo>
                <a:lnTo>
                  <a:pt x="8626" y="132"/>
                </a:lnTo>
                <a:lnTo>
                  <a:pt x="8625" y="110"/>
                </a:lnTo>
                <a:lnTo>
                  <a:pt x="8626" y="88"/>
                </a:lnTo>
                <a:lnTo>
                  <a:pt x="8626" y="66"/>
                </a:lnTo>
                <a:lnTo>
                  <a:pt x="8629" y="44"/>
                </a:lnTo>
                <a:lnTo>
                  <a:pt x="8632" y="21"/>
                </a:lnTo>
                <a:lnTo>
                  <a:pt x="8637" y="0"/>
                </a:lnTo>
                <a:lnTo>
                  <a:pt x="8637" y="0"/>
                </a:lnTo>
                <a:lnTo>
                  <a:pt x="8619" y="57"/>
                </a:lnTo>
                <a:lnTo>
                  <a:pt x="8604" y="114"/>
                </a:lnTo>
                <a:lnTo>
                  <a:pt x="8590" y="172"/>
                </a:lnTo>
                <a:lnTo>
                  <a:pt x="8582" y="200"/>
                </a:lnTo>
                <a:lnTo>
                  <a:pt x="8578" y="230"/>
                </a:lnTo>
                <a:lnTo>
                  <a:pt x="8578" y="230"/>
                </a:lnTo>
                <a:lnTo>
                  <a:pt x="8546" y="92"/>
                </a:lnTo>
                <a:lnTo>
                  <a:pt x="8546" y="92"/>
                </a:lnTo>
                <a:lnTo>
                  <a:pt x="8548" y="121"/>
                </a:lnTo>
                <a:lnTo>
                  <a:pt x="8548" y="149"/>
                </a:lnTo>
                <a:lnTo>
                  <a:pt x="8547" y="179"/>
                </a:lnTo>
                <a:lnTo>
                  <a:pt x="8545" y="207"/>
                </a:lnTo>
                <a:lnTo>
                  <a:pt x="8541" y="236"/>
                </a:lnTo>
                <a:lnTo>
                  <a:pt x="8537" y="264"/>
                </a:lnTo>
                <a:lnTo>
                  <a:pt x="8528" y="322"/>
                </a:lnTo>
                <a:lnTo>
                  <a:pt x="8528" y="322"/>
                </a:lnTo>
                <a:lnTo>
                  <a:pt x="8528" y="296"/>
                </a:lnTo>
                <a:lnTo>
                  <a:pt x="8529" y="270"/>
                </a:lnTo>
                <a:lnTo>
                  <a:pt x="8533" y="243"/>
                </a:lnTo>
                <a:lnTo>
                  <a:pt x="8539" y="217"/>
                </a:lnTo>
                <a:lnTo>
                  <a:pt x="8539" y="217"/>
                </a:lnTo>
                <a:lnTo>
                  <a:pt x="8523" y="260"/>
                </a:lnTo>
                <a:lnTo>
                  <a:pt x="8509" y="302"/>
                </a:lnTo>
                <a:lnTo>
                  <a:pt x="8496" y="345"/>
                </a:lnTo>
                <a:lnTo>
                  <a:pt x="8485" y="388"/>
                </a:lnTo>
                <a:lnTo>
                  <a:pt x="8485" y="388"/>
                </a:lnTo>
                <a:lnTo>
                  <a:pt x="8479" y="351"/>
                </a:lnTo>
                <a:lnTo>
                  <a:pt x="8472" y="314"/>
                </a:lnTo>
                <a:lnTo>
                  <a:pt x="8472" y="314"/>
                </a:lnTo>
                <a:lnTo>
                  <a:pt x="8472" y="301"/>
                </a:lnTo>
                <a:lnTo>
                  <a:pt x="8472" y="301"/>
                </a:lnTo>
                <a:lnTo>
                  <a:pt x="8426" y="92"/>
                </a:lnTo>
                <a:lnTo>
                  <a:pt x="8426" y="92"/>
                </a:lnTo>
                <a:lnTo>
                  <a:pt x="8427" y="113"/>
                </a:lnTo>
                <a:lnTo>
                  <a:pt x="8427" y="134"/>
                </a:lnTo>
                <a:lnTo>
                  <a:pt x="8426" y="174"/>
                </a:lnTo>
                <a:lnTo>
                  <a:pt x="8424" y="216"/>
                </a:lnTo>
                <a:lnTo>
                  <a:pt x="8418" y="256"/>
                </a:lnTo>
                <a:lnTo>
                  <a:pt x="8412" y="298"/>
                </a:lnTo>
                <a:lnTo>
                  <a:pt x="8405" y="339"/>
                </a:lnTo>
                <a:lnTo>
                  <a:pt x="8388" y="421"/>
                </a:lnTo>
                <a:lnTo>
                  <a:pt x="8388" y="421"/>
                </a:lnTo>
                <a:lnTo>
                  <a:pt x="8382" y="378"/>
                </a:lnTo>
                <a:lnTo>
                  <a:pt x="8375" y="334"/>
                </a:lnTo>
                <a:lnTo>
                  <a:pt x="8375" y="334"/>
                </a:lnTo>
                <a:lnTo>
                  <a:pt x="8375" y="321"/>
                </a:lnTo>
                <a:lnTo>
                  <a:pt x="8375" y="321"/>
                </a:lnTo>
                <a:lnTo>
                  <a:pt x="8345" y="181"/>
                </a:lnTo>
                <a:lnTo>
                  <a:pt x="8345" y="181"/>
                </a:lnTo>
                <a:lnTo>
                  <a:pt x="8346" y="175"/>
                </a:lnTo>
                <a:lnTo>
                  <a:pt x="8346" y="175"/>
                </a:lnTo>
                <a:lnTo>
                  <a:pt x="8345" y="180"/>
                </a:lnTo>
                <a:lnTo>
                  <a:pt x="8345" y="180"/>
                </a:lnTo>
                <a:lnTo>
                  <a:pt x="8328" y="95"/>
                </a:lnTo>
                <a:lnTo>
                  <a:pt x="8328" y="95"/>
                </a:lnTo>
                <a:lnTo>
                  <a:pt x="8329" y="132"/>
                </a:lnTo>
                <a:lnTo>
                  <a:pt x="8329" y="168"/>
                </a:lnTo>
                <a:lnTo>
                  <a:pt x="8328" y="204"/>
                </a:lnTo>
                <a:lnTo>
                  <a:pt x="8324" y="241"/>
                </a:lnTo>
                <a:lnTo>
                  <a:pt x="8324" y="241"/>
                </a:lnTo>
                <a:lnTo>
                  <a:pt x="8312" y="274"/>
                </a:lnTo>
                <a:lnTo>
                  <a:pt x="8303" y="308"/>
                </a:lnTo>
                <a:lnTo>
                  <a:pt x="8293" y="341"/>
                </a:lnTo>
                <a:lnTo>
                  <a:pt x="8286" y="376"/>
                </a:lnTo>
                <a:lnTo>
                  <a:pt x="8280" y="410"/>
                </a:lnTo>
                <a:lnTo>
                  <a:pt x="8277" y="445"/>
                </a:lnTo>
                <a:lnTo>
                  <a:pt x="8275" y="479"/>
                </a:lnTo>
                <a:lnTo>
                  <a:pt x="8277" y="497"/>
                </a:lnTo>
                <a:lnTo>
                  <a:pt x="8278" y="513"/>
                </a:lnTo>
                <a:lnTo>
                  <a:pt x="8278" y="513"/>
                </a:lnTo>
                <a:lnTo>
                  <a:pt x="8275" y="530"/>
                </a:lnTo>
                <a:lnTo>
                  <a:pt x="8275" y="530"/>
                </a:lnTo>
                <a:lnTo>
                  <a:pt x="8274" y="541"/>
                </a:lnTo>
                <a:lnTo>
                  <a:pt x="8274" y="541"/>
                </a:lnTo>
                <a:lnTo>
                  <a:pt x="8267" y="520"/>
                </a:lnTo>
                <a:lnTo>
                  <a:pt x="8260" y="500"/>
                </a:lnTo>
                <a:lnTo>
                  <a:pt x="8260" y="500"/>
                </a:lnTo>
                <a:lnTo>
                  <a:pt x="8256" y="487"/>
                </a:lnTo>
                <a:lnTo>
                  <a:pt x="8255" y="481"/>
                </a:lnTo>
                <a:lnTo>
                  <a:pt x="8255" y="475"/>
                </a:lnTo>
                <a:lnTo>
                  <a:pt x="8255" y="475"/>
                </a:lnTo>
                <a:lnTo>
                  <a:pt x="8254" y="473"/>
                </a:lnTo>
                <a:lnTo>
                  <a:pt x="8253" y="471"/>
                </a:lnTo>
                <a:lnTo>
                  <a:pt x="8250" y="467"/>
                </a:lnTo>
                <a:lnTo>
                  <a:pt x="8250" y="465"/>
                </a:lnTo>
                <a:lnTo>
                  <a:pt x="8250" y="465"/>
                </a:lnTo>
                <a:lnTo>
                  <a:pt x="8233" y="392"/>
                </a:lnTo>
                <a:lnTo>
                  <a:pt x="8226" y="357"/>
                </a:lnTo>
                <a:lnTo>
                  <a:pt x="8220" y="320"/>
                </a:lnTo>
                <a:lnTo>
                  <a:pt x="8216" y="284"/>
                </a:lnTo>
                <a:lnTo>
                  <a:pt x="8216" y="267"/>
                </a:lnTo>
                <a:lnTo>
                  <a:pt x="8216" y="248"/>
                </a:lnTo>
                <a:lnTo>
                  <a:pt x="8217" y="230"/>
                </a:lnTo>
                <a:lnTo>
                  <a:pt x="8218" y="212"/>
                </a:lnTo>
                <a:lnTo>
                  <a:pt x="8222" y="193"/>
                </a:lnTo>
                <a:lnTo>
                  <a:pt x="8227" y="175"/>
                </a:lnTo>
                <a:lnTo>
                  <a:pt x="8227" y="175"/>
                </a:lnTo>
                <a:lnTo>
                  <a:pt x="8204" y="236"/>
                </a:lnTo>
                <a:lnTo>
                  <a:pt x="8195" y="267"/>
                </a:lnTo>
                <a:lnTo>
                  <a:pt x="8185" y="296"/>
                </a:lnTo>
                <a:lnTo>
                  <a:pt x="8185" y="296"/>
                </a:lnTo>
                <a:lnTo>
                  <a:pt x="8183" y="288"/>
                </a:lnTo>
                <a:lnTo>
                  <a:pt x="8183" y="288"/>
                </a:lnTo>
                <a:lnTo>
                  <a:pt x="8183" y="276"/>
                </a:lnTo>
                <a:lnTo>
                  <a:pt x="8183" y="276"/>
                </a:lnTo>
                <a:lnTo>
                  <a:pt x="8137" y="58"/>
                </a:lnTo>
                <a:lnTo>
                  <a:pt x="8137" y="58"/>
                </a:lnTo>
                <a:lnTo>
                  <a:pt x="8138" y="82"/>
                </a:lnTo>
                <a:lnTo>
                  <a:pt x="8138" y="104"/>
                </a:lnTo>
                <a:lnTo>
                  <a:pt x="8138" y="128"/>
                </a:lnTo>
                <a:lnTo>
                  <a:pt x="8137" y="152"/>
                </a:lnTo>
                <a:lnTo>
                  <a:pt x="8133" y="198"/>
                </a:lnTo>
                <a:lnTo>
                  <a:pt x="8127" y="244"/>
                </a:lnTo>
                <a:lnTo>
                  <a:pt x="8119" y="290"/>
                </a:lnTo>
                <a:lnTo>
                  <a:pt x="8110" y="337"/>
                </a:lnTo>
                <a:lnTo>
                  <a:pt x="8093" y="429"/>
                </a:lnTo>
                <a:lnTo>
                  <a:pt x="8093" y="429"/>
                </a:lnTo>
                <a:lnTo>
                  <a:pt x="8088" y="403"/>
                </a:lnTo>
                <a:lnTo>
                  <a:pt x="8083" y="376"/>
                </a:lnTo>
                <a:lnTo>
                  <a:pt x="8080" y="350"/>
                </a:lnTo>
                <a:lnTo>
                  <a:pt x="8078" y="324"/>
                </a:lnTo>
                <a:lnTo>
                  <a:pt x="8078" y="296"/>
                </a:lnTo>
                <a:lnTo>
                  <a:pt x="8080" y="270"/>
                </a:lnTo>
                <a:lnTo>
                  <a:pt x="8083" y="244"/>
                </a:lnTo>
                <a:lnTo>
                  <a:pt x="8089" y="217"/>
                </a:lnTo>
                <a:lnTo>
                  <a:pt x="8089" y="217"/>
                </a:lnTo>
                <a:lnTo>
                  <a:pt x="8063" y="292"/>
                </a:lnTo>
                <a:lnTo>
                  <a:pt x="8063" y="292"/>
                </a:lnTo>
                <a:lnTo>
                  <a:pt x="8063" y="288"/>
                </a:lnTo>
                <a:lnTo>
                  <a:pt x="8063" y="288"/>
                </a:lnTo>
                <a:lnTo>
                  <a:pt x="8063" y="276"/>
                </a:lnTo>
                <a:lnTo>
                  <a:pt x="8063" y="276"/>
                </a:lnTo>
                <a:lnTo>
                  <a:pt x="8016" y="58"/>
                </a:lnTo>
                <a:lnTo>
                  <a:pt x="8016" y="58"/>
                </a:lnTo>
                <a:lnTo>
                  <a:pt x="8017" y="84"/>
                </a:lnTo>
                <a:lnTo>
                  <a:pt x="8017" y="110"/>
                </a:lnTo>
                <a:lnTo>
                  <a:pt x="8017" y="138"/>
                </a:lnTo>
                <a:lnTo>
                  <a:pt x="8016" y="164"/>
                </a:lnTo>
                <a:lnTo>
                  <a:pt x="8013" y="190"/>
                </a:lnTo>
                <a:lnTo>
                  <a:pt x="8010" y="216"/>
                </a:lnTo>
                <a:lnTo>
                  <a:pt x="8003" y="268"/>
                </a:lnTo>
                <a:lnTo>
                  <a:pt x="7993" y="320"/>
                </a:lnTo>
                <a:lnTo>
                  <a:pt x="7982" y="372"/>
                </a:lnTo>
                <a:lnTo>
                  <a:pt x="7973" y="424"/>
                </a:lnTo>
                <a:lnTo>
                  <a:pt x="7963" y="477"/>
                </a:lnTo>
                <a:lnTo>
                  <a:pt x="7963" y="477"/>
                </a:lnTo>
                <a:lnTo>
                  <a:pt x="7960" y="501"/>
                </a:lnTo>
                <a:lnTo>
                  <a:pt x="7958" y="526"/>
                </a:lnTo>
                <a:lnTo>
                  <a:pt x="7954" y="575"/>
                </a:lnTo>
                <a:lnTo>
                  <a:pt x="7954" y="575"/>
                </a:lnTo>
                <a:lnTo>
                  <a:pt x="7954" y="575"/>
                </a:lnTo>
                <a:lnTo>
                  <a:pt x="7944" y="538"/>
                </a:lnTo>
                <a:lnTo>
                  <a:pt x="7931" y="500"/>
                </a:lnTo>
                <a:lnTo>
                  <a:pt x="7931" y="500"/>
                </a:lnTo>
                <a:lnTo>
                  <a:pt x="7928" y="487"/>
                </a:lnTo>
                <a:lnTo>
                  <a:pt x="7927" y="481"/>
                </a:lnTo>
                <a:lnTo>
                  <a:pt x="7927" y="475"/>
                </a:lnTo>
                <a:lnTo>
                  <a:pt x="7927" y="475"/>
                </a:lnTo>
                <a:lnTo>
                  <a:pt x="7925" y="473"/>
                </a:lnTo>
                <a:lnTo>
                  <a:pt x="7924" y="471"/>
                </a:lnTo>
                <a:lnTo>
                  <a:pt x="7924" y="471"/>
                </a:lnTo>
                <a:lnTo>
                  <a:pt x="7904" y="394"/>
                </a:lnTo>
                <a:lnTo>
                  <a:pt x="7904" y="394"/>
                </a:lnTo>
                <a:lnTo>
                  <a:pt x="7898" y="366"/>
                </a:lnTo>
                <a:lnTo>
                  <a:pt x="7893" y="339"/>
                </a:lnTo>
                <a:lnTo>
                  <a:pt x="7890" y="312"/>
                </a:lnTo>
                <a:lnTo>
                  <a:pt x="7888" y="284"/>
                </a:lnTo>
                <a:lnTo>
                  <a:pt x="7886" y="257"/>
                </a:lnTo>
                <a:lnTo>
                  <a:pt x="7888" y="230"/>
                </a:lnTo>
                <a:lnTo>
                  <a:pt x="7891" y="203"/>
                </a:lnTo>
                <a:lnTo>
                  <a:pt x="7898" y="175"/>
                </a:lnTo>
                <a:lnTo>
                  <a:pt x="7898" y="175"/>
                </a:lnTo>
                <a:lnTo>
                  <a:pt x="7880" y="225"/>
                </a:lnTo>
                <a:lnTo>
                  <a:pt x="7863" y="274"/>
                </a:lnTo>
                <a:lnTo>
                  <a:pt x="7848" y="324"/>
                </a:lnTo>
                <a:lnTo>
                  <a:pt x="7842" y="348"/>
                </a:lnTo>
                <a:lnTo>
                  <a:pt x="7837" y="373"/>
                </a:lnTo>
                <a:lnTo>
                  <a:pt x="7832" y="398"/>
                </a:lnTo>
                <a:lnTo>
                  <a:pt x="7829" y="423"/>
                </a:lnTo>
                <a:lnTo>
                  <a:pt x="7827" y="448"/>
                </a:lnTo>
                <a:lnTo>
                  <a:pt x="7826" y="473"/>
                </a:lnTo>
                <a:lnTo>
                  <a:pt x="7827" y="499"/>
                </a:lnTo>
                <a:lnTo>
                  <a:pt x="7829" y="524"/>
                </a:lnTo>
                <a:lnTo>
                  <a:pt x="7834" y="550"/>
                </a:lnTo>
                <a:lnTo>
                  <a:pt x="7840" y="575"/>
                </a:lnTo>
                <a:lnTo>
                  <a:pt x="7840" y="575"/>
                </a:lnTo>
                <a:lnTo>
                  <a:pt x="7840" y="575"/>
                </a:lnTo>
                <a:lnTo>
                  <a:pt x="7833" y="575"/>
                </a:lnTo>
                <a:lnTo>
                  <a:pt x="7833" y="575"/>
                </a:lnTo>
                <a:lnTo>
                  <a:pt x="7823" y="538"/>
                </a:lnTo>
                <a:lnTo>
                  <a:pt x="7812" y="500"/>
                </a:lnTo>
                <a:lnTo>
                  <a:pt x="7812" y="500"/>
                </a:lnTo>
                <a:lnTo>
                  <a:pt x="7808" y="487"/>
                </a:lnTo>
                <a:lnTo>
                  <a:pt x="7807" y="481"/>
                </a:lnTo>
                <a:lnTo>
                  <a:pt x="7806" y="475"/>
                </a:lnTo>
                <a:lnTo>
                  <a:pt x="7806" y="475"/>
                </a:lnTo>
                <a:lnTo>
                  <a:pt x="7805" y="473"/>
                </a:lnTo>
                <a:lnTo>
                  <a:pt x="7803" y="471"/>
                </a:lnTo>
                <a:lnTo>
                  <a:pt x="7801" y="467"/>
                </a:lnTo>
                <a:lnTo>
                  <a:pt x="7801" y="465"/>
                </a:lnTo>
                <a:lnTo>
                  <a:pt x="7801" y="465"/>
                </a:lnTo>
                <a:lnTo>
                  <a:pt x="7783" y="392"/>
                </a:lnTo>
                <a:lnTo>
                  <a:pt x="7776" y="357"/>
                </a:lnTo>
                <a:lnTo>
                  <a:pt x="7770" y="320"/>
                </a:lnTo>
                <a:lnTo>
                  <a:pt x="7767" y="284"/>
                </a:lnTo>
                <a:lnTo>
                  <a:pt x="7767" y="267"/>
                </a:lnTo>
                <a:lnTo>
                  <a:pt x="7767" y="248"/>
                </a:lnTo>
                <a:lnTo>
                  <a:pt x="7768" y="230"/>
                </a:lnTo>
                <a:lnTo>
                  <a:pt x="7770" y="212"/>
                </a:lnTo>
                <a:lnTo>
                  <a:pt x="7773" y="193"/>
                </a:lnTo>
                <a:lnTo>
                  <a:pt x="7777" y="175"/>
                </a:lnTo>
                <a:lnTo>
                  <a:pt x="7777" y="175"/>
                </a:lnTo>
                <a:lnTo>
                  <a:pt x="7761" y="223"/>
                </a:lnTo>
                <a:lnTo>
                  <a:pt x="7744" y="270"/>
                </a:lnTo>
                <a:lnTo>
                  <a:pt x="7730" y="316"/>
                </a:lnTo>
                <a:lnTo>
                  <a:pt x="7724" y="340"/>
                </a:lnTo>
                <a:lnTo>
                  <a:pt x="7718" y="364"/>
                </a:lnTo>
                <a:lnTo>
                  <a:pt x="7718" y="364"/>
                </a:lnTo>
                <a:lnTo>
                  <a:pt x="7687" y="251"/>
                </a:lnTo>
                <a:lnTo>
                  <a:pt x="7687" y="251"/>
                </a:lnTo>
                <a:lnTo>
                  <a:pt x="7688" y="271"/>
                </a:lnTo>
                <a:lnTo>
                  <a:pt x="7688" y="292"/>
                </a:lnTo>
                <a:lnTo>
                  <a:pt x="7688" y="312"/>
                </a:lnTo>
                <a:lnTo>
                  <a:pt x="7687" y="332"/>
                </a:lnTo>
                <a:lnTo>
                  <a:pt x="7681" y="372"/>
                </a:lnTo>
                <a:lnTo>
                  <a:pt x="7674" y="411"/>
                </a:lnTo>
                <a:lnTo>
                  <a:pt x="7674" y="411"/>
                </a:lnTo>
                <a:lnTo>
                  <a:pt x="7667" y="377"/>
                </a:lnTo>
                <a:lnTo>
                  <a:pt x="7661" y="341"/>
                </a:lnTo>
                <a:lnTo>
                  <a:pt x="7656" y="306"/>
                </a:lnTo>
                <a:lnTo>
                  <a:pt x="7653" y="271"/>
                </a:lnTo>
                <a:lnTo>
                  <a:pt x="7650" y="236"/>
                </a:lnTo>
                <a:lnTo>
                  <a:pt x="7652" y="202"/>
                </a:lnTo>
                <a:lnTo>
                  <a:pt x="7653" y="184"/>
                </a:lnTo>
                <a:lnTo>
                  <a:pt x="7655" y="166"/>
                </a:lnTo>
                <a:lnTo>
                  <a:pt x="7657" y="148"/>
                </a:lnTo>
                <a:lnTo>
                  <a:pt x="7662" y="130"/>
                </a:lnTo>
                <a:lnTo>
                  <a:pt x="7662" y="130"/>
                </a:lnTo>
                <a:lnTo>
                  <a:pt x="7643" y="190"/>
                </a:lnTo>
                <a:lnTo>
                  <a:pt x="7625" y="249"/>
                </a:lnTo>
                <a:lnTo>
                  <a:pt x="7617" y="280"/>
                </a:lnTo>
                <a:lnTo>
                  <a:pt x="7610" y="309"/>
                </a:lnTo>
                <a:lnTo>
                  <a:pt x="7604" y="339"/>
                </a:lnTo>
                <a:lnTo>
                  <a:pt x="7598" y="369"/>
                </a:lnTo>
                <a:lnTo>
                  <a:pt x="7598" y="369"/>
                </a:lnTo>
                <a:lnTo>
                  <a:pt x="7566" y="251"/>
                </a:lnTo>
                <a:lnTo>
                  <a:pt x="7566" y="251"/>
                </a:lnTo>
                <a:lnTo>
                  <a:pt x="7567" y="269"/>
                </a:lnTo>
                <a:lnTo>
                  <a:pt x="7569" y="287"/>
                </a:lnTo>
                <a:lnTo>
                  <a:pt x="7567" y="321"/>
                </a:lnTo>
                <a:lnTo>
                  <a:pt x="7564" y="357"/>
                </a:lnTo>
                <a:lnTo>
                  <a:pt x="7558" y="391"/>
                </a:lnTo>
                <a:lnTo>
                  <a:pt x="7551" y="426"/>
                </a:lnTo>
                <a:lnTo>
                  <a:pt x="7542" y="461"/>
                </a:lnTo>
                <a:lnTo>
                  <a:pt x="7526" y="531"/>
                </a:lnTo>
                <a:lnTo>
                  <a:pt x="7526" y="531"/>
                </a:lnTo>
                <a:lnTo>
                  <a:pt x="7516" y="491"/>
                </a:lnTo>
                <a:lnTo>
                  <a:pt x="7504" y="450"/>
                </a:lnTo>
                <a:lnTo>
                  <a:pt x="7504" y="450"/>
                </a:lnTo>
                <a:lnTo>
                  <a:pt x="7501" y="436"/>
                </a:lnTo>
                <a:lnTo>
                  <a:pt x="7500" y="429"/>
                </a:lnTo>
                <a:lnTo>
                  <a:pt x="7499" y="423"/>
                </a:lnTo>
                <a:lnTo>
                  <a:pt x="7499" y="423"/>
                </a:lnTo>
                <a:lnTo>
                  <a:pt x="7499" y="420"/>
                </a:lnTo>
                <a:lnTo>
                  <a:pt x="7499" y="420"/>
                </a:lnTo>
                <a:lnTo>
                  <a:pt x="7499" y="415"/>
                </a:lnTo>
                <a:lnTo>
                  <a:pt x="7499" y="415"/>
                </a:lnTo>
                <a:lnTo>
                  <a:pt x="7470" y="298"/>
                </a:lnTo>
                <a:lnTo>
                  <a:pt x="7470" y="298"/>
                </a:lnTo>
                <a:lnTo>
                  <a:pt x="7467" y="273"/>
                </a:lnTo>
                <a:lnTo>
                  <a:pt x="7463" y="247"/>
                </a:lnTo>
                <a:lnTo>
                  <a:pt x="7461" y="220"/>
                </a:lnTo>
                <a:lnTo>
                  <a:pt x="7459" y="196"/>
                </a:lnTo>
                <a:lnTo>
                  <a:pt x="7459" y="170"/>
                </a:lnTo>
                <a:lnTo>
                  <a:pt x="7462" y="143"/>
                </a:lnTo>
                <a:lnTo>
                  <a:pt x="7465" y="119"/>
                </a:lnTo>
                <a:lnTo>
                  <a:pt x="7470" y="92"/>
                </a:lnTo>
                <a:lnTo>
                  <a:pt x="7470" y="92"/>
                </a:lnTo>
                <a:lnTo>
                  <a:pt x="7452" y="146"/>
                </a:lnTo>
                <a:lnTo>
                  <a:pt x="7436" y="200"/>
                </a:lnTo>
                <a:lnTo>
                  <a:pt x="7421" y="254"/>
                </a:lnTo>
                <a:lnTo>
                  <a:pt x="7416" y="281"/>
                </a:lnTo>
                <a:lnTo>
                  <a:pt x="7410" y="308"/>
                </a:lnTo>
                <a:lnTo>
                  <a:pt x="7405" y="335"/>
                </a:lnTo>
                <a:lnTo>
                  <a:pt x="7402" y="363"/>
                </a:lnTo>
                <a:lnTo>
                  <a:pt x="7400" y="390"/>
                </a:lnTo>
                <a:lnTo>
                  <a:pt x="7399" y="418"/>
                </a:lnTo>
                <a:lnTo>
                  <a:pt x="7400" y="446"/>
                </a:lnTo>
                <a:lnTo>
                  <a:pt x="7402" y="473"/>
                </a:lnTo>
                <a:lnTo>
                  <a:pt x="7406" y="501"/>
                </a:lnTo>
                <a:lnTo>
                  <a:pt x="7412" y="530"/>
                </a:lnTo>
                <a:lnTo>
                  <a:pt x="7412" y="530"/>
                </a:lnTo>
                <a:lnTo>
                  <a:pt x="7408" y="546"/>
                </a:lnTo>
                <a:lnTo>
                  <a:pt x="7408" y="546"/>
                </a:lnTo>
                <a:lnTo>
                  <a:pt x="7404" y="523"/>
                </a:lnTo>
                <a:lnTo>
                  <a:pt x="7398" y="499"/>
                </a:lnTo>
                <a:lnTo>
                  <a:pt x="7392" y="474"/>
                </a:lnTo>
                <a:lnTo>
                  <a:pt x="7384" y="450"/>
                </a:lnTo>
                <a:lnTo>
                  <a:pt x="7384" y="450"/>
                </a:lnTo>
                <a:lnTo>
                  <a:pt x="7380" y="436"/>
                </a:lnTo>
                <a:lnTo>
                  <a:pt x="7379" y="429"/>
                </a:lnTo>
                <a:lnTo>
                  <a:pt x="7379" y="423"/>
                </a:lnTo>
                <a:lnTo>
                  <a:pt x="7379" y="423"/>
                </a:lnTo>
                <a:lnTo>
                  <a:pt x="7378" y="420"/>
                </a:lnTo>
                <a:lnTo>
                  <a:pt x="7376" y="417"/>
                </a:lnTo>
                <a:lnTo>
                  <a:pt x="7374" y="415"/>
                </a:lnTo>
                <a:lnTo>
                  <a:pt x="7373" y="411"/>
                </a:lnTo>
                <a:lnTo>
                  <a:pt x="7373" y="411"/>
                </a:lnTo>
                <a:lnTo>
                  <a:pt x="7356" y="332"/>
                </a:lnTo>
                <a:lnTo>
                  <a:pt x="7349" y="292"/>
                </a:lnTo>
                <a:lnTo>
                  <a:pt x="7343" y="252"/>
                </a:lnTo>
                <a:lnTo>
                  <a:pt x="7340" y="212"/>
                </a:lnTo>
                <a:lnTo>
                  <a:pt x="7338" y="192"/>
                </a:lnTo>
                <a:lnTo>
                  <a:pt x="7338" y="172"/>
                </a:lnTo>
                <a:lnTo>
                  <a:pt x="7340" y="152"/>
                </a:lnTo>
                <a:lnTo>
                  <a:pt x="7342" y="133"/>
                </a:lnTo>
                <a:lnTo>
                  <a:pt x="7346" y="113"/>
                </a:lnTo>
                <a:lnTo>
                  <a:pt x="7349" y="92"/>
                </a:lnTo>
                <a:lnTo>
                  <a:pt x="7349" y="92"/>
                </a:lnTo>
                <a:lnTo>
                  <a:pt x="7333" y="145"/>
                </a:lnTo>
                <a:lnTo>
                  <a:pt x="7317" y="196"/>
                </a:lnTo>
                <a:lnTo>
                  <a:pt x="7302" y="248"/>
                </a:lnTo>
                <a:lnTo>
                  <a:pt x="7296" y="274"/>
                </a:lnTo>
                <a:lnTo>
                  <a:pt x="7291" y="300"/>
                </a:lnTo>
                <a:lnTo>
                  <a:pt x="7291" y="300"/>
                </a:lnTo>
                <a:lnTo>
                  <a:pt x="7259" y="175"/>
                </a:lnTo>
                <a:lnTo>
                  <a:pt x="7259" y="175"/>
                </a:lnTo>
                <a:lnTo>
                  <a:pt x="7261" y="205"/>
                </a:lnTo>
                <a:lnTo>
                  <a:pt x="7261" y="234"/>
                </a:lnTo>
                <a:lnTo>
                  <a:pt x="7259" y="262"/>
                </a:lnTo>
                <a:lnTo>
                  <a:pt x="7257" y="290"/>
                </a:lnTo>
                <a:lnTo>
                  <a:pt x="7253" y="319"/>
                </a:lnTo>
                <a:lnTo>
                  <a:pt x="7248" y="347"/>
                </a:lnTo>
                <a:lnTo>
                  <a:pt x="7236" y="404"/>
                </a:lnTo>
                <a:lnTo>
                  <a:pt x="7236" y="404"/>
                </a:lnTo>
                <a:lnTo>
                  <a:pt x="7236" y="401"/>
                </a:lnTo>
                <a:lnTo>
                  <a:pt x="7236" y="401"/>
                </a:lnTo>
                <a:lnTo>
                  <a:pt x="7219" y="309"/>
                </a:lnTo>
                <a:lnTo>
                  <a:pt x="7212" y="263"/>
                </a:lnTo>
                <a:lnTo>
                  <a:pt x="7206" y="218"/>
                </a:lnTo>
                <a:lnTo>
                  <a:pt x="7202" y="172"/>
                </a:lnTo>
                <a:lnTo>
                  <a:pt x="7201" y="149"/>
                </a:lnTo>
                <a:lnTo>
                  <a:pt x="7202" y="126"/>
                </a:lnTo>
                <a:lnTo>
                  <a:pt x="7203" y="103"/>
                </a:lnTo>
                <a:lnTo>
                  <a:pt x="7204" y="81"/>
                </a:lnTo>
                <a:lnTo>
                  <a:pt x="7208" y="57"/>
                </a:lnTo>
                <a:lnTo>
                  <a:pt x="7213" y="34"/>
                </a:lnTo>
                <a:lnTo>
                  <a:pt x="7213" y="34"/>
                </a:lnTo>
                <a:lnTo>
                  <a:pt x="7197" y="88"/>
                </a:lnTo>
                <a:lnTo>
                  <a:pt x="7182" y="142"/>
                </a:lnTo>
                <a:lnTo>
                  <a:pt x="7169" y="196"/>
                </a:lnTo>
                <a:lnTo>
                  <a:pt x="7157" y="250"/>
                </a:lnTo>
                <a:lnTo>
                  <a:pt x="7157" y="250"/>
                </a:lnTo>
                <a:lnTo>
                  <a:pt x="7139" y="175"/>
                </a:lnTo>
                <a:lnTo>
                  <a:pt x="7139" y="175"/>
                </a:lnTo>
                <a:lnTo>
                  <a:pt x="7140" y="199"/>
                </a:lnTo>
                <a:lnTo>
                  <a:pt x="7140" y="222"/>
                </a:lnTo>
                <a:lnTo>
                  <a:pt x="7140" y="244"/>
                </a:lnTo>
                <a:lnTo>
                  <a:pt x="7138" y="268"/>
                </a:lnTo>
                <a:lnTo>
                  <a:pt x="7136" y="290"/>
                </a:lnTo>
                <a:lnTo>
                  <a:pt x="7133" y="313"/>
                </a:lnTo>
                <a:lnTo>
                  <a:pt x="7125" y="359"/>
                </a:lnTo>
                <a:lnTo>
                  <a:pt x="7117" y="404"/>
                </a:lnTo>
                <a:lnTo>
                  <a:pt x="7106" y="449"/>
                </a:lnTo>
                <a:lnTo>
                  <a:pt x="7097" y="495"/>
                </a:lnTo>
                <a:lnTo>
                  <a:pt x="7087" y="542"/>
                </a:lnTo>
                <a:lnTo>
                  <a:pt x="7087" y="542"/>
                </a:lnTo>
                <a:lnTo>
                  <a:pt x="7086" y="545"/>
                </a:lnTo>
                <a:lnTo>
                  <a:pt x="7086" y="545"/>
                </a:lnTo>
                <a:lnTo>
                  <a:pt x="7081" y="509"/>
                </a:lnTo>
                <a:lnTo>
                  <a:pt x="7074" y="471"/>
                </a:lnTo>
                <a:lnTo>
                  <a:pt x="7066" y="433"/>
                </a:lnTo>
                <a:lnTo>
                  <a:pt x="7055" y="396"/>
                </a:lnTo>
                <a:lnTo>
                  <a:pt x="7055" y="396"/>
                </a:lnTo>
                <a:lnTo>
                  <a:pt x="7055" y="395"/>
                </a:lnTo>
                <a:lnTo>
                  <a:pt x="7055" y="395"/>
                </a:lnTo>
                <a:lnTo>
                  <a:pt x="7050" y="367"/>
                </a:lnTo>
                <a:lnTo>
                  <a:pt x="7050" y="367"/>
                </a:lnTo>
                <a:lnTo>
                  <a:pt x="7050" y="365"/>
                </a:lnTo>
                <a:lnTo>
                  <a:pt x="7050" y="365"/>
                </a:lnTo>
                <a:lnTo>
                  <a:pt x="7049" y="362"/>
                </a:lnTo>
                <a:lnTo>
                  <a:pt x="7049" y="362"/>
                </a:lnTo>
                <a:lnTo>
                  <a:pt x="7049" y="360"/>
                </a:lnTo>
                <a:lnTo>
                  <a:pt x="7049" y="360"/>
                </a:lnTo>
                <a:lnTo>
                  <a:pt x="7049" y="348"/>
                </a:lnTo>
                <a:lnTo>
                  <a:pt x="7049" y="348"/>
                </a:lnTo>
                <a:lnTo>
                  <a:pt x="7017" y="204"/>
                </a:lnTo>
                <a:lnTo>
                  <a:pt x="7017" y="204"/>
                </a:lnTo>
                <a:lnTo>
                  <a:pt x="7015" y="178"/>
                </a:lnTo>
                <a:lnTo>
                  <a:pt x="7012" y="153"/>
                </a:lnTo>
                <a:lnTo>
                  <a:pt x="7010" y="128"/>
                </a:lnTo>
                <a:lnTo>
                  <a:pt x="7010" y="102"/>
                </a:lnTo>
                <a:lnTo>
                  <a:pt x="7011" y="77"/>
                </a:lnTo>
                <a:lnTo>
                  <a:pt x="7012" y="51"/>
                </a:lnTo>
                <a:lnTo>
                  <a:pt x="7016" y="25"/>
                </a:lnTo>
                <a:lnTo>
                  <a:pt x="7021" y="0"/>
                </a:lnTo>
                <a:lnTo>
                  <a:pt x="7021" y="0"/>
                </a:lnTo>
                <a:lnTo>
                  <a:pt x="7004" y="59"/>
                </a:lnTo>
                <a:lnTo>
                  <a:pt x="6987" y="117"/>
                </a:lnTo>
                <a:lnTo>
                  <a:pt x="6972" y="177"/>
                </a:lnTo>
                <a:lnTo>
                  <a:pt x="6966" y="207"/>
                </a:lnTo>
                <a:lnTo>
                  <a:pt x="6960" y="237"/>
                </a:lnTo>
                <a:lnTo>
                  <a:pt x="6957" y="267"/>
                </a:lnTo>
                <a:lnTo>
                  <a:pt x="6953" y="296"/>
                </a:lnTo>
                <a:lnTo>
                  <a:pt x="6951" y="327"/>
                </a:lnTo>
                <a:lnTo>
                  <a:pt x="6949" y="357"/>
                </a:lnTo>
                <a:lnTo>
                  <a:pt x="6951" y="388"/>
                </a:lnTo>
                <a:lnTo>
                  <a:pt x="6953" y="417"/>
                </a:lnTo>
                <a:lnTo>
                  <a:pt x="6957" y="448"/>
                </a:lnTo>
                <a:lnTo>
                  <a:pt x="6963" y="479"/>
                </a:lnTo>
                <a:lnTo>
                  <a:pt x="6963" y="479"/>
                </a:lnTo>
                <a:lnTo>
                  <a:pt x="6959" y="498"/>
                </a:lnTo>
                <a:lnTo>
                  <a:pt x="6959" y="498"/>
                </a:lnTo>
                <a:lnTo>
                  <a:pt x="6954" y="472"/>
                </a:lnTo>
                <a:lnTo>
                  <a:pt x="6948" y="447"/>
                </a:lnTo>
                <a:lnTo>
                  <a:pt x="6941" y="421"/>
                </a:lnTo>
                <a:lnTo>
                  <a:pt x="6934" y="396"/>
                </a:lnTo>
                <a:lnTo>
                  <a:pt x="6934" y="396"/>
                </a:lnTo>
                <a:lnTo>
                  <a:pt x="6931" y="380"/>
                </a:lnTo>
                <a:lnTo>
                  <a:pt x="6929" y="372"/>
                </a:lnTo>
                <a:lnTo>
                  <a:pt x="6929" y="365"/>
                </a:lnTo>
                <a:lnTo>
                  <a:pt x="6929" y="365"/>
                </a:lnTo>
                <a:lnTo>
                  <a:pt x="6928" y="362"/>
                </a:lnTo>
                <a:lnTo>
                  <a:pt x="6927" y="358"/>
                </a:lnTo>
                <a:lnTo>
                  <a:pt x="6925" y="356"/>
                </a:lnTo>
                <a:lnTo>
                  <a:pt x="6923" y="352"/>
                </a:lnTo>
                <a:lnTo>
                  <a:pt x="6923" y="352"/>
                </a:lnTo>
                <a:lnTo>
                  <a:pt x="6907" y="264"/>
                </a:lnTo>
                <a:lnTo>
                  <a:pt x="6900" y="220"/>
                </a:lnTo>
                <a:lnTo>
                  <a:pt x="6894" y="177"/>
                </a:lnTo>
                <a:lnTo>
                  <a:pt x="6890" y="132"/>
                </a:lnTo>
                <a:lnTo>
                  <a:pt x="6889" y="110"/>
                </a:lnTo>
                <a:lnTo>
                  <a:pt x="6890" y="88"/>
                </a:lnTo>
                <a:lnTo>
                  <a:pt x="6891" y="66"/>
                </a:lnTo>
                <a:lnTo>
                  <a:pt x="6893" y="44"/>
                </a:lnTo>
                <a:lnTo>
                  <a:pt x="6896" y="21"/>
                </a:lnTo>
                <a:lnTo>
                  <a:pt x="6901" y="0"/>
                </a:lnTo>
                <a:lnTo>
                  <a:pt x="6901" y="0"/>
                </a:lnTo>
                <a:lnTo>
                  <a:pt x="6883" y="57"/>
                </a:lnTo>
                <a:lnTo>
                  <a:pt x="6868" y="114"/>
                </a:lnTo>
                <a:lnTo>
                  <a:pt x="6853" y="172"/>
                </a:lnTo>
                <a:lnTo>
                  <a:pt x="6846" y="200"/>
                </a:lnTo>
                <a:lnTo>
                  <a:pt x="6842" y="230"/>
                </a:lnTo>
                <a:lnTo>
                  <a:pt x="6842" y="230"/>
                </a:lnTo>
                <a:lnTo>
                  <a:pt x="6811" y="92"/>
                </a:lnTo>
                <a:lnTo>
                  <a:pt x="6811" y="92"/>
                </a:lnTo>
                <a:lnTo>
                  <a:pt x="6812" y="132"/>
                </a:lnTo>
                <a:lnTo>
                  <a:pt x="6811" y="171"/>
                </a:lnTo>
                <a:lnTo>
                  <a:pt x="6808" y="211"/>
                </a:lnTo>
                <a:lnTo>
                  <a:pt x="6804" y="250"/>
                </a:lnTo>
                <a:lnTo>
                  <a:pt x="6798" y="289"/>
                </a:lnTo>
                <a:lnTo>
                  <a:pt x="6791" y="328"/>
                </a:lnTo>
                <a:lnTo>
                  <a:pt x="6775" y="407"/>
                </a:lnTo>
                <a:lnTo>
                  <a:pt x="6775" y="407"/>
                </a:lnTo>
                <a:lnTo>
                  <a:pt x="6770" y="383"/>
                </a:lnTo>
                <a:lnTo>
                  <a:pt x="6768" y="359"/>
                </a:lnTo>
                <a:lnTo>
                  <a:pt x="6766" y="335"/>
                </a:lnTo>
                <a:lnTo>
                  <a:pt x="6764" y="312"/>
                </a:lnTo>
                <a:lnTo>
                  <a:pt x="6766" y="288"/>
                </a:lnTo>
                <a:lnTo>
                  <a:pt x="6767" y="264"/>
                </a:lnTo>
                <a:lnTo>
                  <a:pt x="6770" y="241"/>
                </a:lnTo>
                <a:lnTo>
                  <a:pt x="6775" y="217"/>
                </a:lnTo>
                <a:lnTo>
                  <a:pt x="6775" y="217"/>
                </a:lnTo>
                <a:lnTo>
                  <a:pt x="6757" y="271"/>
                </a:lnTo>
                <a:lnTo>
                  <a:pt x="6740" y="326"/>
                </a:lnTo>
                <a:lnTo>
                  <a:pt x="6740" y="326"/>
                </a:lnTo>
                <a:lnTo>
                  <a:pt x="6737" y="314"/>
                </a:lnTo>
                <a:lnTo>
                  <a:pt x="6737" y="314"/>
                </a:lnTo>
                <a:lnTo>
                  <a:pt x="6737" y="301"/>
                </a:lnTo>
                <a:lnTo>
                  <a:pt x="6737" y="301"/>
                </a:lnTo>
                <a:lnTo>
                  <a:pt x="6690" y="92"/>
                </a:lnTo>
                <a:lnTo>
                  <a:pt x="6690" y="92"/>
                </a:lnTo>
                <a:lnTo>
                  <a:pt x="6691" y="117"/>
                </a:lnTo>
                <a:lnTo>
                  <a:pt x="6691" y="142"/>
                </a:lnTo>
                <a:lnTo>
                  <a:pt x="6691" y="168"/>
                </a:lnTo>
                <a:lnTo>
                  <a:pt x="6689" y="193"/>
                </a:lnTo>
                <a:lnTo>
                  <a:pt x="6687" y="218"/>
                </a:lnTo>
                <a:lnTo>
                  <a:pt x="6684" y="243"/>
                </a:lnTo>
                <a:lnTo>
                  <a:pt x="6677" y="294"/>
                </a:lnTo>
                <a:lnTo>
                  <a:pt x="6667" y="344"/>
                </a:lnTo>
                <a:lnTo>
                  <a:pt x="6657" y="395"/>
                </a:lnTo>
                <a:lnTo>
                  <a:pt x="6647" y="445"/>
                </a:lnTo>
                <a:lnTo>
                  <a:pt x="6638" y="495"/>
                </a:lnTo>
                <a:lnTo>
                  <a:pt x="6638" y="495"/>
                </a:lnTo>
                <a:lnTo>
                  <a:pt x="6632" y="541"/>
                </a:lnTo>
                <a:lnTo>
                  <a:pt x="6632" y="541"/>
                </a:lnTo>
                <a:lnTo>
                  <a:pt x="6628" y="527"/>
                </a:lnTo>
                <a:lnTo>
                  <a:pt x="6628" y="527"/>
                </a:lnTo>
                <a:lnTo>
                  <a:pt x="6628" y="504"/>
                </a:lnTo>
                <a:lnTo>
                  <a:pt x="6628" y="480"/>
                </a:lnTo>
                <a:lnTo>
                  <a:pt x="6628" y="455"/>
                </a:lnTo>
                <a:lnTo>
                  <a:pt x="6626" y="431"/>
                </a:lnTo>
                <a:lnTo>
                  <a:pt x="6623" y="408"/>
                </a:lnTo>
                <a:lnTo>
                  <a:pt x="6620" y="383"/>
                </a:lnTo>
                <a:lnTo>
                  <a:pt x="6611" y="334"/>
                </a:lnTo>
                <a:lnTo>
                  <a:pt x="6611" y="334"/>
                </a:lnTo>
                <a:lnTo>
                  <a:pt x="6611" y="321"/>
                </a:lnTo>
                <a:lnTo>
                  <a:pt x="6611" y="321"/>
                </a:lnTo>
                <a:lnTo>
                  <a:pt x="6583" y="181"/>
                </a:lnTo>
                <a:lnTo>
                  <a:pt x="6583" y="181"/>
                </a:lnTo>
                <a:lnTo>
                  <a:pt x="6584" y="175"/>
                </a:lnTo>
                <a:lnTo>
                  <a:pt x="6584" y="175"/>
                </a:lnTo>
                <a:lnTo>
                  <a:pt x="6583" y="180"/>
                </a:lnTo>
                <a:lnTo>
                  <a:pt x="6583" y="180"/>
                </a:lnTo>
                <a:lnTo>
                  <a:pt x="6565" y="95"/>
                </a:lnTo>
                <a:lnTo>
                  <a:pt x="6565" y="95"/>
                </a:lnTo>
                <a:lnTo>
                  <a:pt x="6566" y="132"/>
                </a:lnTo>
                <a:lnTo>
                  <a:pt x="6566" y="168"/>
                </a:lnTo>
                <a:lnTo>
                  <a:pt x="6564" y="204"/>
                </a:lnTo>
                <a:lnTo>
                  <a:pt x="6562" y="241"/>
                </a:lnTo>
                <a:lnTo>
                  <a:pt x="6562" y="241"/>
                </a:lnTo>
                <a:lnTo>
                  <a:pt x="6550" y="274"/>
                </a:lnTo>
                <a:lnTo>
                  <a:pt x="6539" y="308"/>
                </a:lnTo>
                <a:lnTo>
                  <a:pt x="6531" y="341"/>
                </a:lnTo>
                <a:lnTo>
                  <a:pt x="6523" y="376"/>
                </a:lnTo>
                <a:lnTo>
                  <a:pt x="6518" y="410"/>
                </a:lnTo>
                <a:lnTo>
                  <a:pt x="6514" y="445"/>
                </a:lnTo>
                <a:lnTo>
                  <a:pt x="6513" y="479"/>
                </a:lnTo>
                <a:lnTo>
                  <a:pt x="6514" y="497"/>
                </a:lnTo>
                <a:lnTo>
                  <a:pt x="6515" y="513"/>
                </a:lnTo>
                <a:lnTo>
                  <a:pt x="6515" y="513"/>
                </a:lnTo>
                <a:lnTo>
                  <a:pt x="6513" y="530"/>
                </a:lnTo>
                <a:lnTo>
                  <a:pt x="6513" y="530"/>
                </a:lnTo>
                <a:lnTo>
                  <a:pt x="6511" y="541"/>
                </a:lnTo>
                <a:lnTo>
                  <a:pt x="6511" y="541"/>
                </a:lnTo>
                <a:lnTo>
                  <a:pt x="6505" y="520"/>
                </a:lnTo>
                <a:lnTo>
                  <a:pt x="6498" y="500"/>
                </a:lnTo>
                <a:lnTo>
                  <a:pt x="6498" y="500"/>
                </a:lnTo>
                <a:lnTo>
                  <a:pt x="6494" y="487"/>
                </a:lnTo>
                <a:lnTo>
                  <a:pt x="6493" y="481"/>
                </a:lnTo>
                <a:lnTo>
                  <a:pt x="6493" y="475"/>
                </a:lnTo>
                <a:lnTo>
                  <a:pt x="6493" y="475"/>
                </a:lnTo>
                <a:lnTo>
                  <a:pt x="6492" y="473"/>
                </a:lnTo>
                <a:lnTo>
                  <a:pt x="6489" y="471"/>
                </a:lnTo>
                <a:lnTo>
                  <a:pt x="6488" y="467"/>
                </a:lnTo>
                <a:lnTo>
                  <a:pt x="6487" y="465"/>
                </a:lnTo>
                <a:lnTo>
                  <a:pt x="6487" y="465"/>
                </a:lnTo>
                <a:lnTo>
                  <a:pt x="6470" y="392"/>
                </a:lnTo>
                <a:lnTo>
                  <a:pt x="6462" y="357"/>
                </a:lnTo>
                <a:lnTo>
                  <a:pt x="6457" y="320"/>
                </a:lnTo>
                <a:lnTo>
                  <a:pt x="6454" y="284"/>
                </a:lnTo>
                <a:lnTo>
                  <a:pt x="6453" y="267"/>
                </a:lnTo>
                <a:lnTo>
                  <a:pt x="6453" y="248"/>
                </a:lnTo>
                <a:lnTo>
                  <a:pt x="6454" y="230"/>
                </a:lnTo>
                <a:lnTo>
                  <a:pt x="6456" y="212"/>
                </a:lnTo>
                <a:lnTo>
                  <a:pt x="6460" y="193"/>
                </a:lnTo>
                <a:lnTo>
                  <a:pt x="6463" y="175"/>
                </a:lnTo>
                <a:lnTo>
                  <a:pt x="6463" y="175"/>
                </a:lnTo>
                <a:lnTo>
                  <a:pt x="6442" y="236"/>
                </a:lnTo>
                <a:lnTo>
                  <a:pt x="6431" y="267"/>
                </a:lnTo>
                <a:lnTo>
                  <a:pt x="6422" y="296"/>
                </a:lnTo>
                <a:lnTo>
                  <a:pt x="6422" y="296"/>
                </a:lnTo>
                <a:lnTo>
                  <a:pt x="6421" y="288"/>
                </a:lnTo>
                <a:lnTo>
                  <a:pt x="6421" y="288"/>
                </a:lnTo>
                <a:lnTo>
                  <a:pt x="6421" y="276"/>
                </a:lnTo>
                <a:lnTo>
                  <a:pt x="6421" y="276"/>
                </a:lnTo>
                <a:lnTo>
                  <a:pt x="6373" y="58"/>
                </a:lnTo>
                <a:lnTo>
                  <a:pt x="6373" y="58"/>
                </a:lnTo>
                <a:lnTo>
                  <a:pt x="6374" y="82"/>
                </a:lnTo>
                <a:lnTo>
                  <a:pt x="6375" y="104"/>
                </a:lnTo>
                <a:lnTo>
                  <a:pt x="6375" y="128"/>
                </a:lnTo>
                <a:lnTo>
                  <a:pt x="6374" y="152"/>
                </a:lnTo>
                <a:lnTo>
                  <a:pt x="6370" y="198"/>
                </a:lnTo>
                <a:lnTo>
                  <a:pt x="6364" y="244"/>
                </a:lnTo>
                <a:lnTo>
                  <a:pt x="6357" y="290"/>
                </a:lnTo>
                <a:lnTo>
                  <a:pt x="6348" y="337"/>
                </a:lnTo>
                <a:lnTo>
                  <a:pt x="6329" y="429"/>
                </a:lnTo>
                <a:lnTo>
                  <a:pt x="6329" y="429"/>
                </a:lnTo>
                <a:lnTo>
                  <a:pt x="6324" y="403"/>
                </a:lnTo>
                <a:lnTo>
                  <a:pt x="6321" y="376"/>
                </a:lnTo>
                <a:lnTo>
                  <a:pt x="6317" y="350"/>
                </a:lnTo>
                <a:lnTo>
                  <a:pt x="6316" y="324"/>
                </a:lnTo>
                <a:lnTo>
                  <a:pt x="6315" y="296"/>
                </a:lnTo>
                <a:lnTo>
                  <a:pt x="6317" y="270"/>
                </a:lnTo>
                <a:lnTo>
                  <a:pt x="6321" y="244"/>
                </a:lnTo>
                <a:lnTo>
                  <a:pt x="6327" y="217"/>
                </a:lnTo>
                <a:lnTo>
                  <a:pt x="6327" y="217"/>
                </a:lnTo>
                <a:lnTo>
                  <a:pt x="6301" y="292"/>
                </a:lnTo>
                <a:lnTo>
                  <a:pt x="6301" y="292"/>
                </a:lnTo>
                <a:lnTo>
                  <a:pt x="6300" y="288"/>
                </a:lnTo>
                <a:lnTo>
                  <a:pt x="6300" y="288"/>
                </a:lnTo>
                <a:lnTo>
                  <a:pt x="6300" y="276"/>
                </a:lnTo>
                <a:lnTo>
                  <a:pt x="6300" y="276"/>
                </a:lnTo>
                <a:lnTo>
                  <a:pt x="6253" y="58"/>
                </a:lnTo>
                <a:lnTo>
                  <a:pt x="6253" y="58"/>
                </a:lnTo>
                <a:lnTo>
                  <a:pt x="6255" y="84"/>
                </a:lnTo>
                <a:lnTo>
                  <a:pt x="6255" y="110"/>
                </a:lnTo>
                <a:lnTo>
                  <a:pt x="6255" y="138"/>
                </a:lnTo>
                <a:lnTo>
                  <a:pt x="6252" y="164"/>
                </a:lnTo>
                <a:lnTo>
                  <a:pt x="6250" y="190"/>
                </a:lnTo>
                <a:lnTo>
                  <a:pt x="6247" y="216"/>
                </a:lnTo>
                <a:lnTo>
                  <a:pt x="6239" y="268"/>
                </a:lnTo>
                <a:lnTo>
                  <a:pt x="6231" y="320"/>
                </a:lnTo>
                <a:lnTo>
                  <a:pt x="6220" y="372"/>
                </a:lnTo>
                <a:lnTo>
                  <a:pt x="6209" y="424"/>
                </a:lnTo>
                <a:lnTo>
                  <a:pt x="6200" y="477"/>
                </a:lnTo>
                <a:lnTo>
                  <a:pt x="6200" y="477"/>
                </a:lnTo>
                <a:lnTo>
                  <a:pt x="6198" y="501"/>
                </a:lnTo>
                <a:lnTo>
                  <a:pt x="6194" y="526"/>
                </a:lnTo>
                <a:lnTo>
                  <a:pt x="6192" y="575"/>
                </a:lnTo>
                <a:lnTo>
                  <a:pt x="6192" y="575"/>
                </a:lnTo>
                <a:lnTo>
                  <a:pt x="6192" y="575"/>
                </a:lnTo>
                <a:lnTo>
                  <a:pt x="6181" y="538"/>
                </a:lnTo>
                <a:lnTo>
                  <a:pt x="6169" y="500"/>
                </a:lnTo>
                <a:lnTo>
                  <a:pt x="6169" y="500"/>
                </a:lnTo>
                <a:lnTo>
                  <a:pt x="6166" y="487"/>
                </a:lnTo>
                <a:lnTo>
                  <a:pt x="6164" y="481"/>
                </a:lnTo>
                <a:lnTo>
                  <a:pt x="6163" y="475"/>
                </a:lnTo>
                <a:lnTo>
                  <a:pt x="6163" y="475"/>
                </a:lnTo>
                <a:lnTo>
                  <a:pt x="6163" y="473"/>
                </a:lnTo>
                <a:lnTo>
                  <a:pt x="6162" y="471"/>
                </a:lnTo>
                <a:lnTo>
                  <a:pt x="6162" y="471"/>
                </a:lnTo>
                <a:lnTo>
                  <a:pt x="6142" y="394"/>
                </a:lnTo>
                <a:lnTo>
                  <a:pt x="6142" y="394"/>
                </a:lnTo>
                <a:lnTo>
                  <a:pt x="6136" y="366"/>
                </a:lnTo>
                <a:lnTo>
                  <a:pt x="6131" y="339"/>
                </a:lnTo>
                <a:lnTo>
                  <a:pt x="6128" y="312"/>
                </a:lnTo>
                <a:lnTo>
                  <a:pt x="6125" y="284"/>
                </a:lnTo>
                <a:lnTo>
                  <a:pt x="6124" y="257"/>
                </a:lnTo>
                <a:lnTo>
                  <a:pt x="6125" y="230"/>
                </a:lnTo>
                <a:lnTo>
                  <a:pt x="6129" y="203"/>
                </a:lnTo>
                <a:lnTo>
                  <a:pt x="6135" y="175"/>
                </a:lnTo>
                <a:lnTo>
                  <a:pt x="6135" y="175"/>
                </a:lnTo>
                <a:lnTo>
                  <a:pt x="6117" y="225"/>
                </a:lnTo>
                <a:lnTo>
                  <a:pt x="6100" y="274"/>
                </a:lnTo>
                <a:lnTo>
                  <a:pt x="6086" y="324"/>
                </a:lnTo>
                <a:lnTo>
                  <a:pt x="6079" y="348"/>
                </a:lnTo>
                <a:lnTo>
                  <a:pt x="6074" y="373"/>
                </a:lnTo>
                <a:lnTo>
                  <a:pt x="6070" y="398"/>
                </a:lnTo>
                <a:lnTo>
                  <a:pt x="6066" y="423"/>
                </a:lnTo>
                <a:lnTo>
                  <a:pt x="6065" y="448"/>
                </a:lnTo>
                <a:lnTo>
                  <a:pt x="6064" y="473"/>
                </a:lnTo>
                <a:lnTo>
                  <a:pt x="6065" y="499"/>
                </a:lnTo>
                <a:lnTo>
                  <a:pt x="6067" y="524"/>
                </a:lnTo>
                <a:lnTo>
                  <a:pt x="6072" y="550"/>
                </a:lnTo>
                <a:lnTo>
                  <a:pt x="6078" y="575"/>
                </a:lnTo>
                <a:lnTo>
                  <a:pt x="6078" y="575"/>
                </a:lnTo>
                <a:lnTo>
                  <a:pt x="6078" y="575"/>
                </a:lnTo>
                <a:lnTo>
                  <a:pt x="6071" y="575"/>
                </a:lnTo>
                <a:lnTo>
                  <a:pt x="6071" y="575"/>
                </a:lnTo>
                <a:lnTo>
                  <a:pt x="6061" y="538"/>
                </a:lnTo>
                <a:lnTo>
                  <a:pt x="6048" y="500"/>
                </a:lnTo>
                <a:lnTo>
                  <a:pt x="6048" y="500"/>
                </a:lnTo>
                <a:lnTo>
                  <a:pt x="6045" y="487"/>
                </a:lnTo>
                <a:lnTo>
                  <a:pt x="6043" y="481"/>
                </a:lnTo>
                <a:lnTo>
                  <a:pt x="6043" y="475"/>
                </a:lnTo>
                <a:lnTo>
                  <a:pt x="6043" y="475"/>
                </a:lnTo>
                <a:lnTo>
                  <a:pt x="6042" y="473"/>
                </a:lnTo>
                <a:lnTo>
                  <a:pt x="6041" y="471"/>
                </a:lnTo>
                <a:lnTo>
                  <a:pt x="6039" y="467"/>
                </a:lnTo>
                <a:lnTo>
                  <a:pt x="6038" y="465"/>
                </a:lnTo>
                <a:lnTo>
                  <a:pt x="6038" y="465"/>
                </a:lnTo>
                <a:lnTo>
                  <a:pt x="6021" y="392"/>
                </a:lnTo>
                <a:lnTo>
                  <a:pt x="6014" y="357"/>
                </a:lnTo>
                <a:lnTo>
                  <a:pt x="6008" y="320"/>
                </a:lnTo>
                <a:lnTo>
                  <a:pt x="6004" y="284"/>
                </a:lnTo>
                <a:lnTo>
                  <a:pt x="6003" y="267"/>
                </a:lnTo>
                <a:lnTo>
                  <a:pt x="6004" y="248"/>
                </a:lnTo>
                <a:lnTo>
                  <a:pt x="6004" y="230"/>
                </a:lnTo>
                <a:lnTo>
                  <a:pt x="6007" y="212"/>
                </a:lnTo>
                <a:lnTo>
                  <a:pt x="6010" y="193"/>
                </a:lnTo>
                <a:lnTo>
                  <a:pt x="6015" y="175"/>
                </a:lnTo>
                <a:lnTo>
                  <a:pt x="6015" y="175"/>
                </a:lnTo>
                <a:lnTo>
                  <a:pt x="5997" y="223"/>
                </a:lnTo>
                <a:lnTo>
                  <a:pt x="5982" y="270"/>
                </a:lnTo>
                <a:lnTo>
                  <a:pt x="5966" y="316"/>
                </a:lnTo>
                <a:lnTo>
                  <a:pt x="5960" y="340"/>
                </a:lnTo>
                <a:lnTo>
                  <a:pt x="5956" y="364"/>
                </a:lnTo>
                <a:lnTo>
                  <a:pt x="5956" y="364"/>
                </a:lnTo>
                <a:lnTo>
                  <a:pt x="5924" y="251"/>
                </a:lnTo>
                <a:lnTo>
                  <a:pt x="5924" y="251"/>
                </a:lnTo>
                <a:lnTo>
                  <a:pt x="5926" y="271"/>
                </a:lnTo>
                <a:lnTo>
                  <a:pt x="5926" y="292"/>
                </a:lnTo>
                <a:lnTo>
                  <a:pt x="5925" y="312"/>
                </a:lnTo>
                <a:lnTo>
                  <a:pt x="5924" y="332"/>
                </a:lnTo>
                <a:lnTo>
                  <a:pt x="5919" y="372"/>
                </a:lnTo>
                <a:lnTo>
                  <a:pt x="5912" y="411"/>
                </a:lnTo>
                <a:lnTo>
                  <a:pt x="5912" y="411"/>
                </a:lnTo>
                <a:lnTo>
                  <a:pt x="5905" y="377"/>
                </a:lnTo>
                <a:lnTo>
                  <a:pt x="5899" y="341"/>
                </a:lnTo>
                <a:lnTo>
                  <a:pt x="5893" y="306"/>
                </a:lnTo>
                <a:lnTo>
                  <a:pt x="5889" y="271"/>
                </a:lnTo>
                <a:lnTo>
                  <a:pt x="5888" y="236"/>
                </a:lnTo>
                <a:lnTo>
                  <a:pt x="5889" y="202"/>
                </a:lnTo>
                <a:lnTo>
                  <a:pt x="5890" y="184"/>
                </a:lnTo>
                <a:lnTo>
                  <a:pt x="5893" y="166"/>
                </a:lnTo>
                <a:lnTo>
                  <a:pt x="5895" y="148"/>
                </a:lnTo>
                <a:lnTo>
                  <a:pt x="5899" y="130"/>
                </a:lnTo>
                <a:lnTo>
                  <a:pt x="5899" y="130"/>
                </a:lnTo>
                <a:lnTo>
                  <a:pt x="5880" y="190"/>
                </a:lnTo>
                <a:lnTo>
                  <a:pt x="5863" y="249"/>
                </a:lnTo>
                <a:lnTo>
                  <a:pt x="5855" y="280"/>
                </a:lnTo>
                <a:lnTo>
                  <a:pt x="5848" y="309"/>
                </a:lnTo>
                <a:lnTo>
                  <a:pt x="5842" y="339"/>
                </a:lnTo>
                <a:lnTo>
                  <a:pt x="5836" y="369"/>
                </a:lnTo>
                <a:lnTo>
                  <a:pt x="5836" y="369"/>
                </a:lnTo>
                <a:lnTo>
                  <a:pt x="5804" y="251"/>
                </a:lnTo>
                <a:lnTo>
                  <a:pt x="5804" y="251"/>
                </a:lnTo>
                <a:lnTo>
                  <a:pt x="5805" y="269"/>
                </a:lnTo>
                <a:lnTo>
                  <a:pt x="5805" y="287"/>
                </a:lnTo>
                <a:lnTo>
                  <a:pt x="5804" y="321"/>
                </a:lnTo>
                <a:lnTo>
                  <a:pt x="5800" y="357"/>
                </a:lnTo>
                <a:lnTo>
                  <a:pt x="5796" y="391"/>
                </a:lnTo>
                <a:lnTo>
                  <a:pt x="5788" y="426"/>
                </a:lnTo>
                <a:lnTo>
                  <a:pt x="5780" y="461"/>
                </a:lnTo>
                <a:lnTo>
                  <a:pt x="5764" y="531"/>
                </a:lnTo>
                <a:lnTo>
                  <a:pt x="5764" y="531"/>
                </a:lnTo>
                <a:lnTo>
                  <a:pt x="5754" y="491"/>
                </a:lnTo>
                <a:lnTo>
                  <a:pt x="5742" y="450"/>
                </a:lnTo>
                <a:lnTo>
                  <a:pt x="5742" y="450"/>
                </a:lnTo>
                <a:lnTo>
                  <a:pt x="5737" y="436"/>
                </a:lnTo>
                <a:lnTo>
                  <a:pt x="5736" y="429"/>
                </a:lnTo>
                <a:lnTo>
                  <a:pt x="5736" y="423"/>
                </a:lnTo>
                <a:lnTo>
                  <a:pt x="5736" y="423"/>
                </a:lnTo>
                <a:lnTo>
                  <a:pt x="5735" y="420"/>
                </a:lnTo>
                <a:lnTo>
                  <a:pt x="5735" y="420"/>
                </a:lnTo>
                <a:lnTo>
                  <a:pt x="5735" y="415"/>
                </a:lnTo>
                <a:lnTo>
                  <a:pt x="5735" y="415"/>
                </a:lnTo>
                <a:lnTo>
                  <a:pt x="5708" y="298"/>
                </a:lnTo>
                <a:lnTo>
                  <a:pt x="5708" y="298"/>
                </a:lnTo>
                <a:lnTo>
                  <a:pt x="5703" y="273"/>
                </a:lnTo>
                <a:lnTo>
                  <a:pt x="5701" y="247"/>
                </a:lnTo>
                <a:lnTo>
                  <a:pt x="5698" y="220"/>
                </a:lnTo>
                <a:lnTo>
                  <a:pt x="5697" y="196"/>
                </a:lnTo>
                <a:lnTo>
                  <a:pt x="5697" y="170"/>
                </a:lnTo>
                <a:lnTo>
                  <a:pt x="5698" y="143"/>
                </a:lnTo>
                <a:lnTo>
                  <a:pt x="5702" y="119"/>
                </a:lnTo>
                <a:lnTo>
                  <a:pt x="5708" y="92"/>
                </a:lnTo>
                <a:lnTo>
                  <a:pt x="5708" y="92"/>
                </a:lnTo>
                <a:lnTo>
                  <a:pt x="5690" y="146"/>
                </a:lnTo>
                <a:lnTo>
                  <a:pt x="5673" y="200"/>
                </a:lnTo>
                <a:lnTo>
                  <a:pt x="5659" y="254"/>
                </a:lnTo>
                <a:lnTo>
                  <a:pt x="5652" y="281"/>
                </a:lnTo>
                <a:lnTo>
                  <a:pt x="5647" y="308"/>
                </a:lnTo>
                <a:lnTo>
                  <a:pt x="5643" y="335"/>
                </a:lnTo>
                <a:lnTo>
                  <a:pt x="5639" y="363"/>
                </a:lnTo>
                <a:lnTo>
                  <a:pt x="5637" y="390"/>
                </a:lnTo>
                <a:lnTo>
                  <a:pt x="5637" y="418"/>
                </a:lnTo>
                <a:lnTo>
                  <a:pt x="5637" y="446"/>
                </a:lnTo>
                <a:lnTo>
                  <a:pt x="5639" y="473"/>
                </a:lnTo>
                <a:lnTo>
                  <a:pt x="5644" y="501"/>
                </a:lnTo>
                <a:lnTo>
                  <a:pt x="5650" y="530"/>
                </a:lnTo>
                <a:lnTo>
                  <a:pt x="5650" y="530"/>
                </a:lnTo>
                <a:lnTo>
                  <a:pt x="5646" y="546"/>
                </a:lnTo>
                <a:lnTo>
                  <a:pt x="5646" y="546"/>
                </a:lnTo>
                <a:lnTo>
                  <a:pt x="5641" y="523"/>
                </a:lnTo>
                <a:lnTo>
                  <a:pt x="5635" y="499"/>
                </a:lnTo>
                <a:lnTo>
                  <a:pt x="5628" y="474"/>
                </a:lnTo>
                <a:lnTo>
                  <a:pt x="5621" y="450"/>
                </a:lnTo>
                <a:lnTo>
                  <a:pt x="5621" y="450"/>
                </a:lnTo>
                <a:lnTo>
                  <a:pt x="5618" y="436"/>
                </a:lnTo>
                <a:lnTo>
                  <a:pt x="5617" y="429"/>
                </a:lnTo>
                <a:lnTo>
                  <a:pt x="5615" y="423"/>
                </a:lnTo>
                <a:lnTo>
                  <a:pt x="5615" y="423"/>
                </a:lnTo>
                <a:lnTo>
                  <a:pt x="5615" y="420"/>
                </a:lnTo>
                <a:lnTo>
                  <a:pt x="5613" y="417"/>
                </a:lnTo>
                <a:lnTo>
                  <a:pt x="5612" y="415"/>
                </a:lnTo>
                <a:lnTo>
                  <a:pt x="5611" y="411"/>
                </a:lnTo>
                <a:lnTo>
                  <a:pt x="5611" y="411"/>
                </a:lnTo>
                <a:lnTo>
                  <a:pt x="5593" y="332"/>
                </a:lnTo>
                <a:lnTo>
                  <a:pt x="5586" y="292"/>
                </a:lnTo>
                <a:lnTo>
                  <a:pt x="5580" y="252"/>
                </a:lnTo>
                <a:lnTo>
                  <a:pt x="5576" y="212"/>
                </a:lnTo>
                <a:lnTo>
                  <a:pt x="5576" y="192"/>
                </a:lnTo>
                <a:lnTo>
                  <a:pt x="5576" y="172"/>
                </a:lnTo>
                <a:lnTo>
                  <a:pt x="5577" y="152"/>
                </a:lnTo>
                <a:lnTo>
                  <a:pt x="5580" y="133"/>
                </a:lnTo>
                <a:lnTo>
                  <a:pt x="5583" y="113"/>
                </a:lnTo>
                <a:lnTo>
                  <a:pt x="5587" y="92"/>
                </a:lnTo>
                <a:lnTo>
                  <a:pt x="5587" y="92"/>
                </a:lnTo>
                <a:lnTo>
                  <a:pt x="5570" y="145"/>
                </a:lnTo>
                <a:lnTo>
                  <a:pt x="5554" y="196"/>
                </a:lnTo>
                <a:lnTo>
                  <a:pt x="5539" y="248"/>
                </a:lnTo>
                <a:lnTo>
                  <a:pt x="5533" y="274"/>
                </a:lnTo>
                <a:lnTo>
                  <a:pt x="5528" y="300"/>
                </a:lnTo>
                <a:lnTo>
                  <a:pt x="5528" y="300"/>
                </a:lnTo>
                <a:lnTo>
                  <a:pt x="5497" y="175"/>
                </a:lnTo>
                <a:lnTo>
                  <a:pt x="5497" y="175"/>
                </a:lnTo>
                <a:lnTo>
                  <a:pt x="5498" y="205"/>
                </a:lnTo>
                <a:lnTo>
                  <a:pt x="5498" y="234"/>
                </a:lnTo>
                <a:lnTo>
                  <a:pt x="5497" y="262"/>
                </a:lnTo>
                <a:lnTo>
                  <a:pt x="5494" y="290"/>
                </a:lnTo>
                <a:lnTo>
                  <a:pt x="5491" y="319"/>
                </a:lnTo>
                <a:lnTo>
                  <a:pt x="5486" y="347"/>
                </a:lnTo>
                <a:lnTo>
                  <a:pt x="5474" y="404"/>
                </a:lnTo>
                <a:lnTo>
                  <a:pt x="5474" y="404"/>
                </a:lnTo>
                <a:lnTo>
                  <a:pt x="5473" y="401"/>
                </a:lnTo>
                <a:lnTo>
                  <a:pt x="5473" y="401"/>
                </a:lnTo>
                <a:lnTo>
                  <a:pt x="5456" y="309"/>
                </a:lnTo>
                <a:lnTo>
                  <a:pt x="5448" y="263"/>
                </a:lnTo>
                <a:lnTo>
                  <a:pt x="5443" y="218"/>
                </a:lnTo>
                <a:lnTo>
                  <a:pt x="5440" y="172"/>
                </a:lnTo>
                <a:lnTo>
                  <a:pt x="5439" y="149"/>
                </a:lnTo>
                <a:lnTo>
                  <a:pt x="5439" y="126"/>
                </a:lnTo>
                <a:lnTo>
                  <a:pt x="5440" y="103"/>
                </a:lnTo>
                <a:lnTo>
                  <a:pt x="5442" y="81"/>
                </a:lnTo>
                <a:lnTo>
                  <a:pt x="5446" y="57"/>
                </a:lnTo>
                <a:lnTo>
                  <a:pt x="5449" y="34"/>
                </a:lnTo>
                <a:lnTo>
                  <a:pt x="5449" y="34"/>
                </a:lnTo>
                <a:lnTo>
                  <a:pt x="5434" y="88"/>
                </a:lnTo>
                <a:lnTo>
                  <a:pt x="5420" y="142"/>
                </a:lnTo>
                <a:lnTo>
                  <a:pt x="5407" y="196"/>
                </a:lnTo>
                <a:lnTo>
                  <a:pt x="5395" y="250"/>
                </a:lnTo>
                <a:lnTo>
                  <a:pt x="5395" y="250"/>
                </a:lnTo>
                <a:lnTo>
                  <a:pt x="5376" y="175"/>
                </a:lnTo>
                <a:lnTo>
                  <a:pt x="5376" y="175"/>
                </a:lnTo>
                <a:lnTo>
                  <a:pt x="5378" y="199"/>
                </a:lnTo>
                <a:lnTo>
                  <a:pt x="5378" y="222"/>
                </a:lnTo>
                <a:lnTo>
                  <a:pt x="5377" y="244"/>
                </a:lnTo>
                <a:lnTo>
                  <a:pt x="5376" y="268"/>
                </a:lnTo>
                <a:lnTo>
                  <a:pt x="5373" y="290"/>
                </a:lnTo>
                <a:lnTo>
                  <a:pt x="5371" y="313"/>
                </a:lnTo>
                <a:lnTo>
                  <a:pt x="5363" y="359"/>
                </a:lnTo>
                <a:lnTo>
                  <a:pt x="5353" y="404"/>
                </a:lnTo>
                <a:lnTo>
                  <a:pt x="5344" y="449"/>
                </a:lnTo>
                <a:lnTo>
                  <a:pt x="5333" y="495"/>
                </a:lnTo>
                <a:lnTo>
                  <a:pt x="5324" y="542"/>
                </a:lnTo>
                <a:lnTo>
                  <a:pt x="5324" y="542"/>
                </a:lnTo>
                <a:lnTo>
                  <a:pt x="5324" y="545"/>
                </a:lnTo>
                <a:lnTo>
                  <a:pt x="5324" y="545"/>
                </a:lnTo>
                <a:lnTo>
                  <a:pt x="5318" y="509"/>
                </a:lnTo>
                <a:lnTo>
                  <a:pt x="5312" y="471"/>
                </a:lnTo>
                <a:lnTo>
                  <a:pt x="5302" y="433"/>
                </a:lnTo>
                <a:lnTo>
                  <a:pt x="5293" y="396"/>
                </a:lnTo>
                <a:lnTo>
                  <a:pt x="5293" y="396"/>
                </a:lnTo>
                <a:lnTo>
                  <a:pt x="5293" y="395"/>
                </a:lnTo>
                <a:lnTo>
                  <a:pt x="5293" y="395"/>
                </a:lnTo>
                <a:lnTo>
                  <a:pt x="5287" y="367"/>
                </a:lnTo>
                <a:lnTo>
                  <a:pt x="5287" y="367"/>
                </a:lnTo>
                <a:lnTo>
                  <a:pt x="5287" y="365"/>
                </a:lnTo>
                <a:lnTo>
                  <a:pt x="5287" y="365"/>
                </a:lnTo>
                <a:lnTo>
                  <a:pt x="5286" y="362"/>
                </a:lnTo>
                <a:lnTo>
                  <a:pt x="5286" y="362"/>
                </a:lnTo>
                <a:lnTo>
                  <a:pt x="5286" y="360"/>
                </a:lnTo>
                <a:lnTo>
                  <a:pt x="5286" y="360"/>
                </a:lnTo>
                <a:lnTo>
                  <a:pt x="5286" y="348"/>
                </a:lnTo>
                <a:lnTo>
                  <a:pt x="5286" y="348"/>
                </a:lnTo>
                <a:lnTo>
                  <a:pt x="5255" y="204"/>
                </a:lnTo>
                <a:lnTo>
                  <a:pt x="5255" y="204"/>
                </a:lnTo>
                <a:lnTo>
                  <a:pt x="5251" y="178"/>
                </a:lnTo>
                <a:lnTo>
                  <a:pt x="5249" y="153"/>
                </a:lnTo>
                <a:lnTo>
                  <a:pt x="5248" y="128"/>
                </a:lnTo>
                <a:lnTo>
                  <a:pt x="5248" y="102"/>
                </a:lnTo>
                <a:lnTo>
                  <a:pt x="5248" y="77"/>
                </a:lnTo>
                <a:lnTo>
                  <a:pt x="5250" y="51"/>
                </a:lnTo>
                <a:lnTo>
                  <a:pt x="5254" y="25"/>
                </a:lnTo>
                <a:lnTo>
                  <a:pt x="5258" y="0"/>
                </a:lnTo>
                <a:lnTo>
                  <a:pt x="5258" y="0"/>
                </a:lnTo>
                <a:lnTo>
                  <a:pt x="5241" y="59"/>
                </a:lnTo>
                <a:lnTo>
                  <a:pt x="5224" y="117"/>
                </a:lnTo>
                <a:lnTo>
                  <a:pt x="5210" y="177"/>
                </a:lnTo>
                <a:lnTo>
                  <a:pt x="5204" y="207"/>
                </a:lnTo>
                <a:lnTo>
                  <a:pt x="5198" y="237"/>
                </a:lnTo>
                <a:lnTo>
                  <a:pt x="5193" y="267"/>
                </a:lnTo>
                <a:lnTo>
                  <a:pt x="5190" y="296"/>
                </a:lnTo>
                <a:lnTo>
                  <a:pt x="5188" y="327"/>
                </a:lnTo>
                <a:lnTo>
                  <a:pt x="5187" y="357"/>
                </a:lnTo>
                <a:lnTo>
                  <a:pt x="5187" y="388"/>
                </a:lnTo>
                <a:lnTo>
                  <a:pt x="5190" y="417"/>
                </a:lnTo>
                <a:lnTo>
                  <a:pt x="5193" y="448"/>
                </a:lnTo>
                <a:lnTo>
                  <a:pt x="5199" y="479"/>
                </a:lnTo>
                <a:lnTo>
                  <a:pt x="5199" y="479"/>
                </a:lnTo>
                <a:lnTo>
                  <a:pt x="5196" y="498"/>
                </a:lnTo>
                <a:lnTo>
                  <a:pt x="5196" y="498"/>
                </a:lnTo>
                <a:lnTo>
                  <a:pt x="5191" y="472"/>
                </a:lnTo>
                <a:lnTo>
                  <a:pt x="5186" y="447"/>
                </a:lnTo>
                <a:lnTo>
                  <a:pt x="5179" y="421"/>
                </a:lnTo>
                <a:lnTo>
                  <a:pt x="5172" y="396"/>
                </a:lnTo>
                <a:lnTo>
                  <a:pt x="5172" y="396"/>
                </a:lnTo>
                <a:lnTo>
                  <a:pt x="5168" y="380"/>
                </a:lnTo>
                <a:lnTo>
                  <a:pt x="5167" y="372"/>
                </a:lnTo>
                <a:lnTo>
                  <a:pt x="5167" y="365"/>
                </a:lnTo>
                <a:lnTo>
                  <a:pt x="5167" y="365"/>
                </a:lnTo>
                <a:lnTo>
                  <a:pt x="5166" y="362"/>
                </a:lnTo>
                <a:lnTo>
                  <a:pt x="5163" y="358"/>
                </a:lnTo>
                <a:lnTo>
                  <a:pt x="5162" y="356"/>
                </a:lnTo>
                <a:lnTo>
                  <a:pt x="5161" y="352"/>
                </a:lnTo>
                <a:lnTo>
                  <a:pt x="5161" y="352"/>
                </a:lnTo>
                <a:lnTo>
                  <a:pt x="5145" y="264"/>
                </a:lnTo>
                <a:lnTo>
                  <a:pt x="5136" y="220"/>
                </a:lnTo>
                <a:lnTo>
                  <a:pt x="5130" y="177"/>
                </a:lnTo>
                <a:lnTo>
                  <a:pt x="5128" y="132"/>
                </a:lnTo>
                <a:lnTo>
                  <a:pt x="5127" y="110"/>
                </a:lnTo>
                <a:lnTo>
                  <a:pt x="5127" y="88"/>
                </a:lnTo>
                <a:lnTo>
                  <a:pt x="5128" y="66"/>
                </a:lnTo>
                <a:lnTo>
                  <a:pt x="5130" y="44"/>
                </a:lnTo>
                <a:lnTo>
                  <a:pt x="5134" y="21"/>
                </a:lnTo>
                <a:lnTo>
                  <a:pt x="5137" y="0"/>
                </a:lnTo>
                <a:lnTo>
                  <a:pt x="5137" y="0"/>
                </a:lnTo>
                <a:lnTo>
                  <a:pt x="5121" y="57"/>
                </a:lnTo>
                <a:lnTo>
                  <a:pt x="5104" y="114"/>
                </a:lnTo>
                <a:lnTo>
                  <a:pt x="5090" y="172"/>
                </a:lnTo>
                <a:lnTo>
                  <a:pt x="5084" y="200"/>
                </a:lnTo>
                <a:lnTo>
                  <a:pt x="5078" y="230"/>
                </a:lnTo>
                <a:lnTo>
                  <a:pt x="5078" y="230"/>
                </a:lnTo>
                <a:lnTo>
                  <a:pt x="5047" y="92"/>
                </a:lnTo>
                <a:lnTo>
                  <a:pt x="5047" y="92"/>
                </a:lnTo>
                <a:lnTo>
                  <a:pt x="5048" y="121"/>
                </a:lnTo>
                <a:lnTo>
                  <a:pt x="5050" y="149"/>
                </a:lnTo>
                <a:lnTo>
                  <a:pt x="5048" y="179"/>
                </a:lnTo>
                <a:lnTo>
                  <a:pt x="5046" y="207"/>
                </a:lnTo>
                <a:lnTo>
                  <a:pt x="5043" y="236"/>
                </a:lnTo>
                <a:lnTo>
                  <a:pt x="5039" y="264"/>
                </a:lnTo>
                <a:lnTo>
                  <a:pt x="5029" y="322"/>
                </a:lnTo>
                <a:lnTo>
                  <a:pt x="5029" y="322"/>
                </a:lnTo>
                <a:lnTo>
                  <a:pt x="5028" y="296"/>
                </a:lnTo>
                <a:lnTo>
                  <a:pt x="5031" y="270"/>
                </a:lnTo>
                <a:lnTo>
                  <a:pt x="5034" y="243"/>
                </a:lnTo>
                <a:lnTo>
                  <a:pt x="5040" y="217"/>
                </a:lnTo>
                <a:lnTo>
                  <a:pt x="5040" y="217"/>
                </a:lnTo>
                <a:lnTo>
                  <a:pt x="5025" y="260"/>
                </a:lnTo>
                <a:lnTo>
                  <a:pt x="5011" y="302"/>
                </a:lnTo>
                <a:lnTo>
                  <a:pt x="4997" y="345"/>
                </a:lnTo>
                <a:lnTo>
                  <a:pt x="4986" y="388"/>
                </a:lnTo>
                <a:lnTo>
                  <a:pt x="4986" y="388"/>
                </a:lnTo>
                <a:lnTo>
                  <a:pt x="4981" y="351"/>
                </a:lnTo>
                <a:lnTo>
                  <a:pt x="4974" y="314"/>
                </a:lnTo>
                <a:lnTo>
                  <a:pt x="4974" y="314"/>
                </a:lnTo>
                <a:lnTo>
                  <a:pt x="4974" y="301"/>
                </a:lnTo>
                <a:lnTo>
                  <a:pt x="4974" y="301"/>
                </a:lnTo>
                <a:lnTo>
                  <a:pt x="4926" y="92"/>
                </a:lnTo>
                <a:lnTo>
                  <a:pt x="4926" y="92"/>
                </a:lnTo>
                <a:lnTo>
                  <a:pt x="4929" y="113"/>
                </a:lnTo>
                <a:lnTo>
                  <a:pt x="4929" y="134"/>
                </a:lnTo>
                <a:lnTo>
                  <a:pt x="4927" y="174"/>
                </a:lnTo>
                <a:lnTo>
                  <a:pt x="4924" y="216"/>
                </a:lnTo>
                <a:lnTo>
                  <a:pt x="4919" y="256"/>
                </a:lnTo>
                <a:lnTo>
                  <a:pt x="4913" y="298"/>
                </a:lnTo>
                <a:lnTo>
                  <a:pt x="4905" y="339"/>
                </a:lnTo>
                <a:lnTo>
                  <a:pt x="4888" y="421"/>
                </a:lnTo>
                <a:lnTo>
                  <a:pt x="4888" y="421"/>
                </a:lnTo>
                <a:lnTo>
                  <a:pt x="4884" y="378"/>
                </a:lnTo>
                <a:lnTo>
                  <a:pt x="4875" y="334"/>
                </a:lnTo>
                <a:lnTo>
                  <a:pt x="4875" y="334"/>
                </a:lnTo>
                <a:lnTo>
                  <a:pt x="4875" y="321"/>
                </a:lnTo>
                <a:lnTo>
                  <a:pt x="4875" y="321"/>
                </a:lnTo>
                <a:lnTo>
                  <a:pt x="4847" y="181"/>
                </a:lnTo>
                <a:lnTo>
                  <a:pt x="4847" y="181"/>
                </a:lnTo>
                <a:lnTo>
                  <a:pt x="4848" y="175"/>
                </a:lnTo>
                <a:lnTo>
                  <a:pt x="4848" y="175"/>
                </a:lnTo>
                <a:lnTo>
                  <a:pt x="4847" y="180"/>
                </a:lnTo>
                <a:lnTo>
                  <a:pt x="4847" y="180"/>
                </a:lnTo>
                <a:lnTo>
                  <a:pt x="4829" y="95"/>
                </a:lnTo>
                <a:lnTo>
                  <a:pt x="4829" y="95"/>
                </a:lnTo>
                <a:lnTo>
                  <a:pt x="4830" y="132"/>
                </a:lnTo>
                <a:lnTo>
                  <a:pt x="4830" y="168"/>
                </a:lnTo>
                <a:lnTo>
                  <a:pt x="4828" y="204"/>
                </a:lnTo>
                <a:lnTo>
                  <a:pt x="4825" y="241"/>
                </a:lnTo>
                <a:lnTo>
                  <a:pt x="4825" y="241"/>
                </a:lnTo>
                <a:lnTo>
                  <a:pt x="4814" y="274"/>
                </a:lnTo>
                <a:lnTo>
                  <a:pt x="4803" y="308"/>
                </a:lnTo>
                <a:lnTo>
                  <a:pt x="4795" y="341"/>
                </a:lnTo>
                <a:lnTo>
                  <a:pt x="4786" y="376"/>
                </a:lnTo>
                <a:lnTo>
                  <a:pt x="4782" y="410"/>
                </a:lnTo>
                <a:lnTo>
                  <a:pt x="4778" y="445"/>
                </a:lnTo>
                <a:lnTo>
                  <a:pt x="4777" y="479"/>
                </a:lnTo>
                <a:lnTo>
                  <a:pt x="4778" y="497"/>
                </a:lnTo>
                <a:lnTo>
                  <a:pt x="4779" y="513"/>
                </a:lnTo>
                <a:lnTo>
                  <a:pt x="4779" y="513"/>
                </a:lnTo>
                <a:lnTo>
                  <a:pt x="4777" y="530"/>
                </a:lnTo>
                <a:lnTo>
                  <a:pt x="4777" y="530"/>
                </a:lnTo>
                <a:lnTo>
                  <a:pt x="4775" y="541"/>
                </a:lnTo>
                <a:lnTo>
                  <a:pt x="4775" y="541"/>
                </a:lnTo>
                <a:lnTo>
                  <a:pt x="4769" y="520"/>
                </a:lnTo>
                <a:lnTo>
                  <a:pt x="4761" y="500"/>
                </a:lnTo>
                <a:lnTo>
                  <a:pt x="4761" y="500"/>
                </a:lnTo>
                <a:lnTo>
                  <a:pt x="4758" y="487"/>
                </a:lnTo>
                <a:lnTo>
                  <a:pt x="4757" y="481"/>
                </a:lnTo>
                <a:lnTo>
                  <a:pt x="4757" y="475"/>
                </a:lnTo>
                <a:lnTo>
                  <a:pt x="4757" y="475"/>
                </a:lnTo>
                <a:lnTo>
                  <a:pt x="4756" y="473"/>
                </a:lnTo>
                <a:lnTo>
                  <a:pt x="4754" y="471"/>
                </a:lnTo>
                <a:lnTo>
                  <a:pt x="4752" y="467"/>
                </a:lnTo>
                <a:lnTo>
                  <a:pt x="4751" y="465"/>
                </a:lnTo>
                <a:lnTo>
                  <a:pt x="4751" y="465"/>
                </a:lnTo>
                <a:lnTo>
                  <a:pt x="4734" y="392"/>
                </a:lnTo>
                <a:lnTo>
                  <a:pt x="4726" y="357"/>
                </a:lnTo>
                <a:lnTo>
                  <a:pt x="4721" y="320"/>
                </a:lnTo>
                <a:lnTo>
                  <a:pt x="4718" y="284"/>
                </a:lnTo>
                <a:lnTo>
                  <a:pt x="4716" y="267"/>
                </a:lnTo>
                <a:lnTo>
                  <a:pt x="4716" y="248"/>
                </a:lnTo>
                <a:lnTo>
                  <a:pt x="4718" y="230"/>
                </a:lnTo>
                <a:lnTo>
                  <a:pt x="4720" y="212"/>
                </a:lnTo>
                <a:lnTo>
                  <a:pt x="4724" y="193"/>
                </a:lnTo>
                <a:lnTo>
                  <a:pt x="4727" y="175"/>
                </a:lnTo>
                <a:lnTo>
                  <a:pt x="4727" y="175"/>
                </a:lnTo>
                <a:lnTo>
                  <a:pt x="4706" y="236"/>
                </a:lnTo>
                <a:lnTo>
                  <a:pt x="4696" y="267"/>
                </a:lnTo>
                <a:lnTo>
                  <a:pt x="4686" y="296"/>
                </a:lnTo>
                <a:lnTo>
                  <a:pt x="4686" y="296"/>
                </a:lnTo>
                <a:lnTo>
                  <a:pt x="4684" y="288"/>
                </a:lnTo>
                <a:lnTo>
                  <a:pt x="4684" y="288"/>
                </a:lnTo>
                <a:lnTo>
                  <a:pt x="4684" y="276"/>
                </a:lnTo>
                <a:lnTo>
                  <a:pt x="4684" y="276"/>
                </a:lnTo>
                <a:lnTo>
                  <a:pt x="4637" y="58"/>
                </a:lnTo>
                <a:lnTo>
                  <a:pt x="4637" y="58"/>
                </a:lnTo>
                <a:lnTo>
                  <a:pt x="4638" y="82"/>
                </a:lnTo>
                <a:lnTo>
                  <a:pt x="4639" y="104"/>
                </a:lnTo>
                <a:lnTo>
                  <a:pt x="4639" y="128"/>
                </a:lnTo>
                <a:lnTo>
                  <a:pt x="4638" y="152"/>
                </a:lnTo>
                <a:lnTo>
                  <a:pt x="4633" y="198"/>
                </a:lnTo>
                <a:lnTo>
                  <a:pt x="4627" y="244"/>
                </a:lnTo>
                <a:lnTo>
                  <a:pt x="4620" y="290"/>
                </a:lnTo>
                <a:lnTo>
                  <a:pt x="4612" y="337"/>
                </a:lnTo>
                <a:lnTo>
                  <a:pt x="4594" y="429"/>
                </a:lnTo>
                <a:lnTo>
                  <a:pt x="4594" y="429"/>
                </a:lnTo>
                <a:lnTo>
                  <a:pt x="4588" y="403"/>
                </a:lnTo>
                <a:lnTo>
                  <a:pt x="4585" y="376"/>
                </a:lnTo>
                <a:lnTo>
                  <a:pt x="4581" y="350"/>
                </a:lnTo>
                <a:lnTo>
                  <a:pt x="4580" y="324"/>
                </a:lnTo>
                <a:lnTo>
                  <a:pt x="4580" y="296"/>
                </a:lnTo>
                <a:lnTo>
                  <a:pt x="4581" y="270"/>
                </a:lnTo>
                <a:lnTo>
                  <a:pt x="4585" y="244"/>
                </a:lnTo>
                <a:lnTo>
                  <a:pt x="4591" y="217"/>
                </a:lnTo>
                <a:lnTo>
                  <a:pt x="4591" y="217"/>
                </a:lnTo>
                <a:lnTo>
                  <a:pt x="4565" y="292"/>
                </a:lnTo>
                <a:lnTo>
                  <a:pt x="4565" y="292"/>
                </a:lnTo>
                <a:lnTo>
                  <a:pt x="4563" y="288"/>
                </a:lnTo>
                <a:lnTo>
                  <a:pt x="4563" y="288"/>
                </a:lnTo>
                <a:lnTo>
                  <a:pt x="4563" y="276"/>
                </a:lnTo>
                <a:lnTo>
                  <a:pt x="4563" y="276"/>
                </a:lnTo>
                <a:lnTo>
                  <a:pt x="4517" y="58"/>
                </a:lnTo>
                <a:lnTo>
                  <a:pt x="4517" y="58"/>
                </a:lnTo>
                <a:lnTo>
                  <a:pt x="4518" y="84"/>
                </a:lnTo>
                <a:lnTo>
                  <a:pt x="4518" y="110"/>
                </a:lnTo>
                <a:lnTo>
                  <a:pt x="4518" y="138"/>
                </a:lnTo>
                <a:lnTo>
                  <a:pt x="4516" y="164"/>
                </a:lnTo>
                <a:lnTo>
                  <a:pt x="4514" y="190"/>
                </a:lnTo>
                <a:lnTo>
                  <a:pt x="4511" y="216"/>
                </a:lnTo>
                <a:lnTo>
                  <a:pt x="4503" y="268"/>
                </a:lnTo>
                <a:lnTo>
                  <a:pt x="4495" y="320"/>
                </a:lnTo>
                <a:lnTo>
                  <a:pt x="4484" y="372"/>
                </a:lnTo>
                <a:lnTo>
                  <a:pt x="4474" y="424"/>
                </a:lnTo>
                <a:lnTo>
                  <a:pt x="4465" y="477"/>
                </a:lnTo>
                <a:lnTo>
                  <a:pt x="4465" y="477"/>
                </a:lnTo>
                <a:lnTo>
                  <a:pt x="4461" y="501"/>
                </a:lnTo>
                <a:lnTo>
                  <a:pt x="4458" y="526"/>
                </a:lnTo>
                <a:lnTo>
                  <a:pt x="4455" y="575"/>
                </a:lnTo>
                <a:lnTo>
                  <a:pt x="4455" y="575"/>
                </a:lnTo>
                <a:lnTo>
                  <a:pt x="4455" y="575"/>
                </a:lnTo>
                <a:lnTo>
                  <a:pt x="4445" y="538"/>
                </a:lnTo>
                <a:lnTo>
                  <a:pt x="4433" y="500"/>
                </a:lnTo>
                <a:lnTo>
                  <a:pt x="4433" y="500"/>
                </a:lnTo>
                <a:lnTo>
                  <a:pt x="4429" y="487"/>
                </a:lnTo>
                <a:lnTo>
                  <a:pt x="4428" y="481"/>
                </a:lnTo>
                <a:lnTo>
                  <a:pt x="4428" y="475"/>
                </a:lnTo>
                <a:lnTo>
                  <a:pt x="4428" y="475"/>
                </a:lnTo>
                <a:lnTo>
                  <a:pt x="4427" y="473"/>
                </a:lnTo>
                <a:lnTo>
                  <a:pt x="4426" y="471"/>
                </a:lnTo>
                <a:lnTo>
                  <a:pt x="4426" y="471"/>
                </a:lnTo>
                <a:lnTo>
                  <a:pt x="4406" y="394"/>
                </a:lnTo>
                <a:lnTo>
                  <a:pt x="4406" y="394"/>
                </a:lnTo>
                <a:lnTo>
                  <a:pt x="4400" y="366"/>
                </a:lnTo>
                <a:lnTo>
                  <a:pt x="4395" y="339"/>
                </a:lnTo>
                <a:lnTo>
                  <a:pt x="4391" y="312"/>
                </a:lnTo>
                <a:lnTo>
                  <a:pt x="4389" y="284"/>
                </a:lnTo>
                <a:lnTo>
                  <a:pt x="4388" y="257"/>
                </a:lnTo>
                <a:lnTo>
                  <a:pt x="4389" y="230"/>
                </a:lnTo>
                <a:lnTo>
                  <a:pt x="4393" y="203"/>
                </a:lnTo>
                <a:lnTo>
                  <a:pt x="4399" y="175"/>
                </a:lnTo>
                <a:lnTo>
                  <a:pt x="4399" y="175"/>
                </a:lnTo>
                <a:lnTo>
                  <a:pt x="4381" y="225"/>
                </a:lnTo>
                <a:lnTo>
                  <a:pt x="4364" y="274"/>
                </a:lnTo>
                <a:lnTo>
                  <a:pt x="4350" y="324"/>
                </a:lnTo>
                <a:lnTo>
                  <a:pt x="4343" y="348"/>
                </a:lnTo>
                <a:lnTo>
                  <a:pt x="4338" y="373"/>
                </a:lnTo>
                <a:lnTo>
                  <a:pt x="4333" y="398"/>
                </a:lnTo>
                <a:lnTo>
                  <a:pt x="4330" y="423"/>
                </a:lnTo>
                <a:lnTo>
                  <a:pt x="4329" y="448"/>
                </a:lnTo>
                <a:lnTo>
                  <a:pt x="4327" y="473"/>
                </a:lnTo>
                <a:lnTo>
                  <a:pt x="4329" y="499"/>
                </a:lnTo>
                <a:lnTo>
                  <a:pt x="4331" y="524"/>
                </a:lnTo>
                <a:lnTo>
                  <a:pt x="4336" y="550"/>
                </a:lnTo>
                <a:lnTo>
                  <a:pt x="4342" y="575"/>
                </a:lnTo>
                <a:lnTo>
                  <a:pt x="4342" y="575"/>
                </a:lnTo>
                <a:lnTo>
                  <a:pt x="4342" y="575"/>
                </a:lnTo>
                <a:lnTo>
                  <a:pt x="4335" y="575"/>
                </a:lnTo>
                <a:lnTo>
                  <a:pt x="4335" y="575"/>
                </a:lnTo>
                <a:lnTo>
                  <a:pt x="4325" y="538"/>
                </a:lnTo>
                <a:lnTo>
                  <a:pt x="4312" y="500"/>
                </a:lnTo>
                <a:lnTo>
                  <a:pt x="4312" y="500"/>
                </a:lnTo>
                <a:lnTo>
                  <a:pt x="4308" y="487"/>
                </a:lnTo>
                <a:lnTo>
                  <a:pt x="4307" y="481"/>
                </a:lnTo>
                <a:lnTo>
                  <a:pt x="4307" y="475"/>
                </a:lnTo>
                <a:lnTo>
                  <a:pt x="4307" y="475"/>
                </a:lnTo>
                <a:lnTo>
                  <a:pt x="4306" y="473"/>
                </a:lnTo>
                <a:lnTo>
                  <a:pt x="4305" y="471"/>
                </a:lnTo>
                <a:lnTo>
                  <a:pt x="4303" y="467"/>
                </a:lnTo>
                <a:lnTo>
                  <a:pt x="4301" y="465"/>
                </a:lnTo>
                <a:lnTo>
                  <a:pt x="4301" y="465"/>
                </a:lnTo>
                <a:lnTo>
                  <a:pt x="4285" y="392"/>
                </a:lnTo>
                <a:lnTo>
                  <a:pt x="4278" y="357"/>
                </a:lnTo>
                <a:lnTo>
                  <a:pt x="4272" y="320"/>
                </a:lnTo>
                <a:lnTo>
                  <a:pt x="4268" y="284"/>
                </a:lnTo>
                <a:lnTo>
                  <a:pt x="4267" y="267"/>
                </a:lnTo>
                <a:lnTo>
                  <a:pt x="4268" y="248"/>
                </a:lnTo>
                <a:lnTo>
                  <a:pt x="4269" y="230"/>
                </a:lnTo>
                <a:lnTo>
                  <a:pt x="4270" y="212"/>
                </a:lnTo>
                <a:lnTo>
                  <a:pt x="4274" y="193"/>
                </a:lnTo>
                <a:lnTo>
                  <a:pt x="4279" y="175"/>
                </a:lnTo>
                <a:lnTo>
                  <a:pt x="4279" y="175"/>
                </a:lnTo>
                <a:lnTo>
                  <a:pt x="4261" y="223"/>
                </a:lnTo>
                <a:lnTo>
                  <a:pt x="4246" y="270"/>
                </a:lnTo>
                <a:lnTo>
                  <a:pt x="4231" y="316"/>
                </a:lnTo>
                <a:lnTo>
                  <a:pt x="4224" y="340"/>
                </a:lnTo>
                <a:lnTo>
                  <a:pt x="4219" y="364"/>
                </a:lnTo>
                <a:lnTo>
                  <a:pt x="4219" y="364"/>
                </a:lnTo>
                <a:lnTo>
                  <a:pt x="4189" y="251"/>
                </a:lnTo>
                <a:lnTo>
                  <a:pt x="4189" y="251"/>
                </a:lnTo>
                <a:lnTo>
                  <a:pt x="4190" y="271"/>
                </a:lnTo>
                <a:lnTo>
                  <a:pt x="4190" y="292"/>
                </a:lnTo>
                <a:lnTo>
                  <a:pt x="4189" y="312"/>
                </a:lnTo>
                <a:lnTo>
                  <a:pt x="4187" y="332"/>
                </a:lnTo>
                <a:lnTo>
                  <a:pt x="4183" y="372"/>
                </a:lnTo>
                <a:lnTo>
                  <a:pt x="4176" y="411"/>
                </a:lnTo>
                <a:lnTo>
                  <a:pt x="4176" y="411"/>
                </a:lnTo>
                <a:lnTo>
                  <a:pt x="4168" y="377"/>
                </a:lnTo>
                <a:lnTo>
                  <a:pt x="4163" y="341"/>
                </a:lnTo>
                <a:lnTo>
                  <a:pt x="4157" y="306"/>
                </a:lnTo>
                <a:lnTo>
                  <a:pt x="4153" y="271"/>
                </a:lnTo>
                <a:lnTo>
                  <a:pt x="4152" y="236"/>
                </a:lnTo>
                <a:lnTo>
                  <a:pt x="4153" y="202"/>
                </a:lnTo>
                <a:lnTo>
                  <a:pt x="4154" y="184"/>
                </a:lnTo>
                <a:lnTo>
                  <a:pt x="4157" y="166"/>
                </a:lnTo>
                <a:lnTo>
                  <a:pt x="4159" y="148"/>
                </a:lnTo>
                <a:lnTo>
                  <a:pt x="4163" y="130"/>
                </a:lnTo>
                <a:lnTo>
                  <a:pt x="4163" y="130"/>
                </a:lnTo>
                <a:lnTo>
                  <a:pt x="4144" y="190"/>
                </a:lnTo>
                <a:lnTo>
                  <a:pt x="4127" y="249"/>
                </a:lnTo>
                <a:lnTo>
                  <a:pt x="4119" y="280"/>
                </a:lnTo>
                <a:lnTo>
                  <a:pt x="4112" y="309"/>
                </a:lnTo>
                <a:lnTo>
                  <a:pt x="4106" y="339"/>
                </a:lnTo>
                <a:lnTo>
                  <a:pt x="4100" y="369"/>
                </a:lnTo>
                <a:lnTo>
                  <a:pt x="4100" y="369"/>
                </a:lnTo>
                <a:lnTo>
                  <a:pt x="4068" y="251"/>
                </a:lnTo>
                <a:lnTo>
                  <a:pt x="4068" y="251"/>
                </a:lnTo>
                <a:lnTo>
                  <a:pt x="4069" y="269"/>
                </a:lnTo>
                <a:lnTo>
                  <a:pt x="4069" y="287"/>
                </a:lnTo>
                <a:lnTo>
                  <a:pt x="4068" y="321"/>
                </a:lnTo>
                <a:lnTo>
                  <a:pt x="4064" y="357"/>
                </a:lnTo>
                <a:lnTo>
                  <a:pt x="4059" y="391"/>
                </a:lnTo>
                <a:lnTo>
                  <a:pt x="4052" y="426"/>
                </a:lnTo>
                <a:lnTo>
                  <a:pt x="4044" y="461"/>
                </a:lnTo>
                <a:lnTo>
                  <a:pt x="4027" y="531"/>
                </a:lnTo>
                <a:lnTo>
                  <a:pt x="4027" y="531"/>
                </a:lnTo>
                <a:lnTo>
                  <a:pt x="4018" y="491"/>
                </a:lnTo>
                <a:lnTo>
                  <a:pt x="4006" y="450"/>
                </a:lnTo>
                <a:lnTo>
                  <a:pt x="4006" y="450"/>
                </a:lnTo>
                <a:lnTo>
                  <a:pt x="4002" y="436"/>
                </a:lnTo>
                <a:lnTo>
                  <a:pt x="4001" y="429"/>
                </a:lnTo>
                <a:lnTo>
                  <a:pt x="4000" y="423"/>
                </a:lnTo>
                <a:lnTo>
                  <a:pt x="4000" y="423"/>
                </a:lnTo>
                <a:lnTo>
                  <a:pt x="3999" y="420"/>
                </a:lnTo>
                <a:lnTo>
                  <a:pt x="3999" y="420"/>
                </a:lnTo>
                <a:lnTo>
                  <a:pt x="3999" y="415"/>
                </a:lnTo>
                <a:lnTo>
                  <a:pt x="3999" y="415"/>
                </a:lnTo>
                <a:lnTo>
                  <a:pt x="3972" y="298"/>
                </a:lnTo>
                <a:lnTo>
                  <a:pt x="3972" y="298"/>
                </a:lnTo>
                <a:lnTo>
                  <a:pt x="3967" y="273"/>
                </a:lnTo>
                <a:lnTo>
                  <a:pt x="3965" y="247"/>
                </a:lnTo>
                <a:lnTo>
                  <a:pt x="3962" y="220"/>
                </a:lnTo>
                <a:lnTo>
                  <a:pt x="3961" y="196"/>
                </a:lnTo>
                <a:lnTo>
                  <a:pt x="3961" y="170"/>
                </a:lnTo>
                <a:lnTo>
                  <a:pt x="3962" y="143"/>
                </a:lnTo>
                <a:lnTo>
                  <a:pt x="3966" y="119"/>
                </a:lnTo>
                <a:lnTo>
                  <a:pt x="3972" y="92"/>
                </a:lnTo>
                <a:lnTo>
                  <a:pt x="3972" y="92"/>
                </a:lnTo>
                <a:lnTo>
                  <a:pt x="3954" y="146"/>
                </a:lnTo>
                <a:lnTo>
                  <a:pt x="3937" y="200"/>
                </a:lnTo>
                <a:lnTo>
                  <a:pt x="3923" y="254"/>
                </a:lnTo>
                <a:lnTo>
                  <a:pt x="3916" y="281"/>
                </a:lnTo>
                <a:lnTo>
                  <a:pt x="3911" y="308"/>
                </a:lnTo>
                <a:lnTo>
                  <a:pt x="3906" y="335"/>
                </a:lnTo>
                <a:lnTo>
                  <a:pt x="3903" y="363"/>
                </a:lnTo>
                <a:lnTo>
                  <a:pt x="3900" y="390"/>
                </a:lnTo>
                <a:lnTo>
                  <a:pt x="3900" y="418"/>
                </a:lnTo>
                <a:lnTo>
                  <a:pt x="3900" y="446"/>
                </a:lnTo>
                <a:lnTo>
                  <a:pt x="3903" y="473"/>
                </a:lnTo>
                <a:lnTo>
                  <a:pt x="3908" y="501"/>
                </a:lnTo>
                <a:lnTo>
                  <a:pt x="3914" y="530"/>
                </a:lnTo>
                <a:lnTo>
                  <a:pt x="3914" y="530"/>
                </a:lnTo>
                <a:lnTo>
                  <a:pt x="3910" y="546"/>
                </a:lnTo>
                <a:lnTo>
                  <a:pt x="3910" y="546"/>
                </a:lnTo>
                <a:lnTo>
                  <a:pt x="3905" y="523"/>
                </a:lnTo>
                <a:lnTo>
                  <a:pt x="3899" y="499"/>
                </a:lnTo>
                <a:lnTo>
                  <a:pt x="3892" y="474"/>
                </a:lnTo>
                <a:lnTo>
                  <a:pt x="3885" y="450"/>
                </a:lnTo>
                <a:lnTo>
                  <a:pt x="3885" y="450"/>
                </a:lnTo>
                <a:lnTo>
                  <a:pt x="3882" y="436"/>
                </a:lnTo>
                <a:lnTo>
                  <a:pt x="3880" y="429"/>
                </a:lnTo>
                <a:lnTo>
                  <a:pt x="3879" y="423"/>
                </a:lnTo>
                <a:lnTo>
                  <a:pt x="3879" y="423"/>
                </a:lnTo>
                <a:lnTo>
                  <a:pt x="3879" y="420"/>
                </a:lnTo>
                <a:lnTo>
                  <a:pt x="3877" y="417"/>
                </a:lnTo>
                <a:lnTo>
                  <a:pt x="3876" y="415"/>
                </a:lnTo>
                <a:lnTo>
                  <a:pt x="3874" y="411"/>
                </a:lnTo>
                <a:lnTo>
                  <a:pt x="3874" y="411"/>
                </a:lnTo>
                <a:lnTo>
                  <a:pt x="3857" y="332"/>
                </a:lnTo>
                <a:lnTo>
                  <a:pt x="3849" y="292"/>
                </a:lnTo>
                <a:lnTo>
                  <a:pt x="3844" y="252"/>
                </a:lnTo>
                <a:lnTo>
                  <a:pt x="3841" y="212"/>
                </a:lnTo>
                <a:lnTo>
                  <a:pt x="3840" y="192"/>
                </a:lnTo>
                <a:lnTo>
                  <a:pt x="3840" y="172"/>
                </a:lnTo>
                <a:lnTo>
                  <a:pt x="3841" y="152"/>
                </a:lnTo>
                <a:lnTo>
                  <a:pt x="3844" y="133"/>
                </a:lnTo>
                <a:lnTo>
                  <a:pt x="3847" y="113"/>
                </a:lnTo>
                <a:lnTo>
                  <a:pt x="3851" y="92"/>
                </a:lnTo>
                <a:lnTo>
                  <a:pt x="3851" y="92"/>
                </a:lnTo>
                <a:lnTo>
                  <a:pt x="3834" y="145"/>
                </a:lnTo>
                <a:lnTo>
                  <a:pt x="3817" y="196"/>
                </a:lnTo>
                <a:lnTo>
                  <a:pt x="3803" y="248"/>
                </a:lnTo>
                <a:lnTo>
                  <a:pt x="3797" y="274"/>
                </a:lnTo>
                <a:lnTo>
                  <a:pt x="3791" y="300"/>
                </a:lnTo>
                <a:lnTo>
                  <a:pt x="3791" y="300"/>
                </a:lnTo>
                <a:lnTo>
                  <a:pt x="3761" y="175"/>
                </a:lnTo>
                <a:lnTo>
                  <a:pt x="3761" y="175"/>
                </a:lnTo>
                <a:lnTo>
                  <a:pt x="3762" y="205"/>
                </a:lnTo>
                <a:lnTo>
                  <a:pt x="3762" y="234"/>
                </a:lnTo>
                <a:lnTo>
                  <a:pt x="3761" y="262"/>
                </a:lnTo>
                <a:lnTo>
                  <a:pt x="3758" y="290"/>
                </a:lnTo>
                <a:lnTo>
                  <a:pt x="3755" y="319"/>
                </a:lnTo>
                <a:lnTo>
                  <a:pt x="3750" y="347"/>
                </a:lnTo>
                <a:lnTo>
                  <a:pt x="3738" y="404"/>
                </a:lnTo>
                <a:lnTo>
                  <a:pt x="3738" y="404"/>
                </a:lnTo>
                <a:lnTo>
                  <a:pt x="3737" y="401"/>
                </a:lnTo>
                <a:lnTo>
                  <a:pt x="3737" y="401"/>
                </a:lnTo>
                <a:lnTo>
                  <a:pt x="3720" y="309"/>
                </a:lnTo>
                <a:lnTo>
                  <a:pt x="3712" y="263"/>
                </a:lnTo>
                <a:lnTo>
                  <a:pt x="3707" y="218"/>
                </a:lnTo>
                <a:lnTo>
                  <a:pt x="3704" y="172"/>
                </a:lnTo>
                <a:lnTo>
                  <a:pt x="3702" y="149"/>
                </a:lnTo>
                <a:lnTo>
                  <a:pt x="3702" y="126"/>
                </a:lnTo>
                <a:lnTo>
                  <a:pt x="3704" y="103"/>
                </a:lnTo>
                <a:lnTo>
                  <a:pt x="3706" y="81"/>
                </a:lnTo>
                <a:lnTo>
                  <a:pt x="3710" y="57"/>
                </a:lnTo>
                <a:lnTo>
                  <a:pt x="3713" y="34"/>
                </a:lnTo>
                <a:lnTo>
                  <a:pt x="3713" y="34"/>
                </a:lnTo>
                <a:lnTo>
                  <a:pt x="3698" y="88"/>
                </a:lnTo>
                <a:lnTo>
                  <a:pt x="3683" y="142"/>
                </a:lnTo>
                <a:lnTo>
                  <a:pt x="3670" y="196"/>
                </a:lnTo>
                <a:lnTo>
                  <a:pt x="3659" y="250"/>
                </a:lnTo>
                <a:lnTo>
                  <a:pt x="3659" y="250"/>
                </a:lnTo>
                <a:lnTo>
                  <a:pt x="3640" y="175"/>
                </a:lnTo>
                <a:lnTo>
                  <a:pt x="3640" y="175"/>
                </a:lnTo>
                <a:lnTo>
                  <a:pt x="3642" y="199"/>
                </a:lnTo>
                <a:lnTo>
                  <a:pt x="3642" y="222"/>
                </a:lnTo>
                <a:lnTo>
                  <a:pt x="3641" y="244"/>
                </a:lnTo>
                <a:lnTo>
                  <a:pt x="3640" y="268"/>
                </a:lnTo>
                <a:lnTo>
                  <a:pt x="3637" y="290"/>
                </a:lnTo>
                <a:lnTo>
                  <a:pt x="3635" y="313"/>
                </a:lnTo>
                <a:lnTo>
                  <a:pt x="3627" y="359"/>
                </a:lnTo>
                <a:lnTo>
                  <a:pt x="3617" y="404"/>
                </a:lnTo>
                <a:lnTo>
                  <a:pt x="3608" y="449"/>
                </a:lnTo>
                <a:lnTo>
                  <a:pt x="3597" y="495"/>
                </a:lnTo>
                <a:lnTo>
                  <a:pt x="3587" y="542"/>
                </a:lnTo>
                <a:lnTo>
                  <a:pt x="3587" y="542"/>
                </a:lnTo>
                <a:lnTo>
                  <a:pt x="3587" y="545"/>
                </a:lnTo>
                <a:lnTo>
                  <a:pt x="3587" y="545"/>
                </a:lnTo>
                <a:lnTo>
                  <a:pt x="3581" y="509"/>
                </a:lnTo>
                <a:lnTo>
                  <a:pt x="3576" y="471"/>
                </a:lnTo>
                <a:lnTo>
                  <a:pt x="3567" y="433"/>
                </a:lnTo>
                <a:lnTo>
                  <a:pt x="3557" y="396"/>
                </a:lnTo>
                <a:lnTo>
                  <a:pt x="3557" y="396"/>
                </a:lnTo>
                <a:lnTo>
                  <a:pt x="3557" y="395"/>
                </a:lnTo>
                <a:lnTo>
                  <a:pt x="3557" y="395"/>
                </a:lnTo>
                <a:lnTo>
                  <a:pt x="3551" y="367"/>
                </a:lnTo>
                <a:lnTo>
                  <a:pt x="3551" y="367"/>
                </a:lnTo>
                <a:lnTo>
                  <a:pt x="3551" y="365"/>
                </a:lnTo>
                <a:lnTo>
                  <a:pt x="3551" y="365"/>
                </a:lnTo>
                <a:lnTo>
                  <a:pt x="3549" y="362"/>
                </a:lnTo>
                <a:lnTo>
                  <a:pt x="3549" y="362"/>
                </a:lnTo>
                <a:lnTo>
                  <a:pt x="3549" y="360"/>
                </a:lnTo>
                <a:lnTo>
                  <a:pt x="3549" y="360"/>
                </a:lnTo>
                <a:lnTo>
                  <a:pt x="3549" y="348"/>
                </a:lnTo>
                <a:lnTo>
                  <a:pt x="3549" y="348"/>
                </a:lnTo>
                <a:lnTo>
                  <a:pt x="3519" y="204"/>
                </a:lnTo>
                <a:lnTo>
                  <a:pt x="3519" y="204"/>
                </a:lnTo>
                <a:lnTo>
                  <a:pt x="3515" y="178"/>
                </a:lnTo>
                <a:lnTo>
                  <a:pt x="3513" y="153"/>
                </a:lnTo>
                <a:lnTo>
                  <a:pt x="3512" y="128"/>
                </a:lnTo>
                <a:lnTo>
                  <a:pt x="3512" y="102"/>
                </a:lnTo>
                <a:lnTo>
                  <a:pt x="3512" y="77"/>
                </a:lnTo>
                <a:lnTo>
                  <a:pt x="3514" y="51"/>
                </a:lnTo>
                <a:lnTo>
                  <a:pt x="3517" y="25"/>
                </a:lnTo>
                <a:lnTo>
                  <a:pt x="3522" y="0"/>
                </a:lnTo>
                <a:lnTo>
                  <a:pt x="3522" y="0"/>
                </a:lnTo>
                <a:lnTo>
                  <a:pt x="3504" y="59"/>
                </a:lnTo>
                <a:lnTo>
                  <a:pt x="3488" y="117"/>
                </a:lnTo>
                <a:lnTo>
                  <a:pt x="3474" y="177"/>
                </a:lnTo>
                <a:lnTo>
                  <a:pt x="3468" y="207"/>
                </a:lnTo>
                <a:lnTo>
                  <a:pt x="3462" y="237"/>
                </a:lnTo>
                <a:lnTo>
                  <a:pt x="3457" y="267"/>
                </a:lnTo>
                <a:lnTo>
                  <a:pt x="3455" y="296"/>
                </a:lnTo>
                <a:lnTo>
                  <a:pt x="3452" y="327"/>
                </a:lnTo>
                <a:lnTo>
                  <a:pt x="3451" y="357"/>
                </a:lnTo>
                <a:lnTo>
                  <a:pt x="3451" y="388"/>
                </a:lnTo>
                <a:lnTo>
                  <a:pt x="3453" y="417"/>
                </a:lnTo>
                <a:lnTo>
                  <a:pt x="3458" y="448"/>
                </a:lnTo>
                <a:lnTo>
                  <a:pt x="3463" y="479"/>
                </a:lnTo>
                <a:lnTo>
                  <a:pt x="3463" y="479"/>
                </a:lnTo>
                <a:lnTo>
                  <a:pt x="3459" y="498"/>
                </a:lnTo>
                <a:lnTo>
                  <a:pt x="3459" y="498"/>
                </a:lnTo>
                <a:lnTo>
                  <a:pt x="3455" y="472"/>
                </a:lnTo>
                <a:lnTo>
                  <a:pt x="3450" y="447"/>
                </a:lnTo>
                <a:lnTo>
                  <a:pt x="3443" y="421"/>
                </a:lnTo>
                <a:lnTo>
                  <a:pt x="3436" y="396"/>
                </a:lnTo>
                <a:lnTo>
                  <a:pt x="3436" y="396"/>
                </a:lnTo>
                <a:lnTo>
                  <a:pt x="3432" y="380"/>
                </a:lnTo>
                <a:lnTo>
                  <a:pt x="3431" y="372"/>
                </a:lnTo>
                <a:lnTo>
                  <a:pt x="3431" y="365"/>
                </a:lnTo>
                <a:lnTo>
                  <a:pt x="3431" y="365"/>
                </a:lnTo>
                <a:lnTo>
                  <a:pt x="3430" y="362"/>
                </a:lnTo>
                <a:lnTo>
                  <a:pt x="3427" y="358"/>
                </a:lnTo>
                <a:lnTo>
                  <a:pt x="3426" y="356"/>
                </a:lnTo>
                <a:lnTo>
                  <a:pt x="3425" y="352"/>
                </a:lnTo>
                <a:lnTo>
                  <a:pt x="3425" y="352"/>
                </a:lnTo>
                <a:lnTo>
                  <a:pt x="3408" y="264"/>
                </a:lnTo>
                <a:lnTo>
                  <a:pt x="3400" y="220"/>
                </a:lnTo>
                <a:lnTo>
                  <a:pt x="3395" y="177"/>
                </a:lnTo>
                <a:lnTo>
                  <a:pt x="3392" y="132"/>
                </a:lnTo>
                <a:lnTo>
                  <a:pt x="3391" y="110"/>
                </a:lnTo>
                <a:lnTo>
                  <a:pt x="3391" y="88"/>
                </a:lnTo>
                <a:lnTo>
                  <a:pt x="3392" y="66"/>
                </a:lnTo>
                <a:lnTo>
                  <a:pt x="3394" y="44"/>
                </a:lnTo>
                <a:lnTo>
                  <a:pt x="3398" y="21"/>
                </a:lnTo>
                <a:lnTo>
                  <a:pt x="3401" y="0"/>
                </a:lnTo>
                <a:lnTo>
                  <a:pt x="3401" y="0"/>
                </a:lnTo>
                <a:lnTo>
                  <a:pt x="3385" y="57"/>
                </a:lnTo>
                <a:lnTo>
                  <a:pt x="3368" y="114"/>
                </a:lnTo>
                <a:lnTo>
                  <a:pt x="3354" y="172"/>
                </a:lnTo>
                <a:lnTo>
                  <a:pt x="3348" y="200"/>
                </a:lnTo>
                <a:lnTo>
                  <a:pt x="3342" y="230"/>
                </a:lnTo>
                <a:lnTo>
                  <a:pt x="3342" y="230"/>
                </a:lnTo>
                <a:lnTo>
                  <a:pt x="3311" y="92"/>
                </a:lnTo>
                <a:lnTo>
                  <a:pt x="3311" y="92"/>
                </a:lnTo>
                <a:lnTo>
                  <a:pt x="3313" y="132"/>
                </a:lnTo>
                <a:lnTo>
                  <a:pt x="3312" y="171"/>
                </a:lnTo>
                <a:lnTo>
                  <a:pt x="3310" y="211"/>
                </a:lnTo>
                <a:lnTo>
                  <a:pt x="3305" y="250"/>
                </a:lnTo>
                <a:lnTo>
                  <a:pt x="3299" y="289"/>
                </a:lnTo>
                <a:lnTo>
                  <a:pt x="3292" y="328"/>
                </a:lnTo>
                <a:lnTo>
                  <a:pt x="3277" y="407"/>
                </a:lnTo>
                <a:lnTo>
                  <a:pt x="3277" y="407"/>
                </a:lnTo>
                <a:lnTo>
                  <a:pt x="3272" y="383"/>
                </a:lnTo>
                <a:lnTo>
                  <a:pt x="3270" y="359"/>
                </a:lnTo>
                <a:lnTo>
                  <a:pt x="3267" y="335"/>
                </a:lnTo>
                <a:lnTo>
                  <a:pt x="3266" y="312"/>
                </a:lnTo>
                <a:lnTo>
                  <a:pt x="3266" y="288"/>
                </a:lnTo>
                <a:lnTo>
                  <a:pt x="3268" y="264"/>
                </a:lnTo>
                <a:lnTo>
                  <a:pt x="3272" y="241"/>
                </a:lnTo>
                <a:lnTo>
                  <a:pt x="3277" y="217"/>
                </a:lnTo>
                <a:lnTo>
                  <a:pt x="3277" y="217"/>
                </a:lnTo>
                <a:lnTo>
                  <a:pt x="3258" y="271"/>
                </a:lnTo>
                <a:lnTo>
                  <a:pt x="3240" y="326"/>
                </a:lnTo>
                <a:lnTo>
                  <a:pt x="3240" y="326"/>
                </a:lnTo>
                <a:lnTo>
                  <a:pt x="3238" y="314"/>
                </a:lnTo>
                <a:lnTo>
                  <a:pt x="3238" y="314"/>
                </a:lnTo>
                <a:lnTo>
                  <a:pt x="3238" y="301"/>
                </a:lnTo>
                <a:lnTo>
                  <a:pt x="3238" y="301"/>
                </a:lnTo>
                <a:lnTo>
                  <a:pt x="3191" y="92"/>
                </a:lnTo>
                <a:lnTo>
                  <a:pt x="3191" y="92"/>
                </a:lnTo>
                <a:lnTo>
                  <a:pt x="3192" y="117"/>
                </a:lnTo>
                <a:lnTo>
                  <a:pt x="3192" y="142"/>
                </a:lnTo>
                <a:lnTo>
                  <a:pt x="3191" y="168"/>
                </a:lnTo>
                <a:lnTo>
                  <a:pt x="3190" y="193"/>
                </a:lnTo>
                <a:lnTo>
                  <a:pt x="3188" y="218"/>
                </a:lnTo>
                <a:lnTo>
                  <a:pt x="3185" y="243"/>
                </a:lnTo>
                <a:lnTo>
                  <a:pt x="3177" y="294"/>
                </a:lnTo>
                <a:lnTo>
                  <a:pt x="3168" y="344"/>
                </a:lnTo>
                <a:lnTo>
                  <a:pt x="3158" y="395"/>
                </a:lnTo>
                <a:lnTo>
                  <a:pt x="3147" y="445"/>
                </a:lnTo>
                <a:lnTo>
                  <a:pt x="3138" y="495"/>
                </a:lnTo>
                <a:lnTo>
                  <a:pt x="3138" y="495"/>
                </a:lnTo>
                <a:lnTo>
                  <a:pt x="3132" y="541"/>
                </a:lnTo>
                <a:lnTo>
                  <a:pt x="3132" y="541"/>
                </a:lnTo>
                <a:lnTo>
                  <a:pt x="3128" y="527"/>
                </a:lnTo>
                <a:lnTo>
                  <a:pt x="3128" y="527"/>
                </a:lnTo>
                <a:lnTo>
                  <a:pt x="3130" y="504"/>
                </a:lnTo>
                <a:lnTo>
                  <a:pt x="3130" y="480"/>
                </a:lnTo>
                <a:lnTo>
                  <a:pt x="3128" y="455"/>
                </a:lnTo>
                <a:lnTo>
                  <a:pt x="3127" y="431"/>
                </a:lnTo>
                <a:lnTo>
                  <a:pt x="3125" y="408"/>
                </a:lnTo>
                <a:lnTo>
                  <a:pt x="3121" y="383"/>
                </a:lnTo>
                <a:lnTo>
                  <a:pt x="3113" y="334"/>
                </a:lnTo>
                <a:lnTo>
                  <a:pt x="3113" y="334"/>
                </a:lnTo>
                <a:lnTo>
                  <a:pt x="3113" y="321"/>
                </a:lnTo>
                <a:lnTo>
                  <a:pt x="3113" y="321"/>
                </a:lnTo>
                <a:lnTo>
                  <a:pt x="3085" y="181"/>
                </a:lnTo>
                <a:lnTo>
                  <a:pt x="3085" y="181"/>
                </a:lnTo>
                <a:lnTo>
                  <a:pt x="3086" y="175"/>
                </a:lnTo>
                <a:lnTo>
                  <a:pt x="3086" y="175"/>
                </a:lnTo>
                <a:lnTo>
                  <a:pt x="3083" y="180"/>
                </a:lnTo>
                <a:lnTo>
                  <a:pt x="3083" y="180"/>
                </a:lnTo>
                <a:lnTo>
                  <a:pt x="3066" y="95"/>
                </a:lnTo>
                <a:lnTo>
                  <a:pt x="3066" y="95"/>
                </a:lnTo>
                <a:lnTo>
                  <a:pt x="3068" y="132"/>
                </a:lnTo>
                <a:lnTo>
                  <a:pt x="3068" y="168"/>
                </a:lnTo>
                <a:lnTo>
                  <a:pt x="3066" y="204"/>
                </a:lnTo>
                <a:lnTo>
                  <a:pt x="3062" y="241"/>
                </a:lnTo>
                <a:lnTo>
                  <a:pt x="3062" y="241"/>
                </a:lnTo>
                <a:lnTo>
                  <a:pt x="3051" y="274"/>
                </a:lnTo>
                <a:lnTo>
                  <a:pt x="3041" y="308"/>
                </a:lnTo>
                <a:lnTo>
                  <a:pt x="3031" y="341"/>
                </a:lnTo>
                <a:lnTo>
                  <a:pt x="3024" y="376"/>
                </a:lnTo>
                <a:lnTo>
                  <a:pt x="3018" y="410"/>
                </a:lnTo>
                <a:lnTo>
                  <a:pt x="3015" y="445"/>
                </a:lnTo>
                <a:lnTo>
                  <a:pt x="3015" y="479"/>
                </a:lnTo>
                <a:lnTo>
                  <a:pt x="3015" y="497"/>
                </a:lnTo>
                <a:lnTo>
                  <a:pt x="3017" y="513"/>
                </a:lnTo>
                <a:lnTo>
                  <a:pt x="3017" y="513"/>
                </a:lnTo>
                <a:lnTo>
                  <a:pt x="3013" y="530"/>
                </a:lnTo>
                <a:lnTo>
                  <a:pt x="3013" y="530"/>
                </a:lnTo>
                <a:lnTo>
                  <a:pt x="3012" y="541"/>
                </a:lnTo>
                <a:lnTo>
                  <a:pt x="3012" y="541"/>
                </a:lnTo>
                <a:lnTo>
                  <a:pt x="3006" y="520"/>
                </a:lnTo>
                <a:lnTo>
                  <a:pt x="2999" y="500"/>
                </a:lnTo>
                <a:lnTo>
                  <a:pt x="2999" y="500"/>
                </a:lnTo>
                <a:lnTo>
                  <a:pt x="2996" y="487"/>
                </a:lnTo>
                <a:lnTo>
                  <a:pt x="2994" y="481"/>
                </a:lnTo>
                <a:lnTo>
                  <a:pt x="2993" y="475"/>
                </a:lnTo>
                <a:lnTo>
                  <a:pt x="2993" y="475"/>
                </a:lnTo>
                <a:lnTo>
                  <a:pt x="2993" y="473"/>
                </a:lnTo>
                <a:lnTo>
                  <a:pt x="2991" y="471"/>
                </a:lnTo>
                <a:lnTo>
                  <a:pt x="2990" y="467"/>
                </a:lnTo>
                <a:lnTo>
                  <a:pt x="2989" y="465"/>
                </a:lnTo>
                <a:lnTo>
                  <a:pt x="2989" y="465"/>
                </a:lnTo>
                <a:lnTo>
                  <a:pt x="2971" y="392"/>
                </a:lnTo>
                <a:lnTo>
                  <a:pt x="2964" y="357"/>
                </a:lnTo>
                <a:lnTo>
                  <a:pt x="2958" y="320"/>
                </a:lnTo>
                <a:lnTo>
                  <a:pt x="2954" y="284"/>
                </a:lnTo>
                <a:lnTo>
                  <a:pt x="2954" y="267"/>
                </a:lnTo>
                <a:lnTo>
                  <a:pt x="2954" y="248"/>
                </a:lnTo>
                <a:lnTo>
                  <a:pt x="2955" y="230"/>
                </a:lnTo>
                <a:lnTo>
                  <a:pt x="2958" y="212"/>
                </a:lnTo>
                <a:lnTo>
                  <a:pt x="2960" y="193"/>
                </a:lnTo>
                <a:lnTo>
                  <a:pt x="2965" y="175"/>
                </a:lnTo>
                <a:lnTo>
                  <a:pt x="2965" y="175"/>
                </a:lnTo>
                <a:lnTo>
                  <a:pt x="2943" y="236"/>
                </a:lnTo>
                <a:lnTo>
                  <a:pt x="2933" y="267"/>
                </a:lnTo>
                <a:lnTo>
                  <a:pt x="2923" y="296"/>
                </a:lnTo>
                <a:lnTo>
                  <a:pt x="2923" y="296"/>
                </a:lnTo>
                <a:lnTo>
                  <a:pt x="2922" y="288"/>
                </a:lnTo>
                <a:lnTo>
                  <a:pt x="2922" y="288"/>
                </a:lnTo>
                <a:lnTo>
                  <a:pt x="2922" y="276"/>
                </a:lnTo>
                <a:lnTo>
                  <a:pt x="2922" y="276"/>
                </a:lnTo>
                <a:lnTo>
                  <a:pt x="2875" y="58"/>
                </a:lnTo>
                <a:lnTo>
                  <a:pt x="2875" y="58"/>
                </a:lnTo>
                <a:lnTo>
                  <a:pt x="2876" y="82"/>
                </a:lnTo>
                <a:lnTo>
                  <a:pt x="2877" y="104"/>
                </a:lnTo>
                <a:lnTo>
                  <a:pt x="2876" y="128"/>
                </a:lnTo>
                <a:lnTo>
                  <a:pt x="2875" y="152"/>
                </a:lnTo>
                <a:lnTo>
                  <a:pt x="2871" y="198"/>
                </a:lnTo>
                <a:lnTo>
                  <a:pt x="2865" y="244"/>
                </a:lnTo>
                <a:lnTo>
                  <a:pt x="2858" y="290"/>
                </a:lnTo>
                <a:lnTo>
                  <a:pt x="2849" y="337"/>
                </a:lnTo>
                <a:lnTo>
                  <a:pt x="2831" y="429"/>
                </a:lnTo>
                <a:lnTo>
                  <a:pt x="2831" y="429"/>
                </a:lnTo>
                <a:lnTo>
                  <a:pt x="2826" y="403"/>
                </a:lnTo>
                <a:lnTo>
                  <a:pt x="2821" y="376"/>
                </a:lnTo>
                <a:lnTo>
                  <a:pt x="2819" y="350"/>
                </a:lnTo>
                <a:lnTo>
                  <a:pt x="2817" y="324"/>
                </a:lnTo>
                <a:lnTo>
                  <a:pt x="2817" y="296"/>
                </a:lnTo>
                <a:lnTo>
                  <a:pt x="2818" y="270"/>
                </a:lnTo>
                <a:lnTo>
                  <a:pt x="2821" y="244"/>
                </a:lnTo>
                <a:lnTo>
                  <a:pt x="2827" y="217"/>
                </a:lnTo>
                <a:lnTo>
                  <a:pt x="2827" y="217"/>
                </a:lnTo>
                <a:lnTo>
                  <a:pt x="2802" y="292"/>
                </a:lnTo>
                <a:lnTo>
                  <a:pt x="2802" y="292"/>
                </a:lnTo>
                <a:lnTo>
                  <a:pt x="2801" y="288"/>
                </a:lnTo>
                <a:lnTo>
                  <a:pt x="2801" y="288"/>
                </a:lnTo>
                <a:lnTo>
                  <a:pt x="2801" y="276"/>
                </a:lnTo>
                <a:lnTo>
                  <a:pt x="2801" y="276"/>
                </a:lnTo>
                <a:lnTo>
                  <a:pt x="2754" y="58"/>
                </a:lnTo>
                <a:lnTo>
                  <a:pt x="2754" y="58"/>
                </a:lnTo>
                <a:lnTo>
                  <a:pt x="2756" y="84"/>
                </a:lnTo>
                <a:lnTo>
                  <a:pt x="2756" y="110"/>
                </a:lnTo>
                <a:lnTo>
                  <a:pt x="2755" y="138"/>
                </a:lnTo>
                <a:lnTo>
                  <a:pt x="2754" y="164"/>
                </a:lnTo>
                <a:lnTo>
                  <a:pt x="2751" y="190"/>
                </a:lnTo>
                <a:lnTo>
                  <a:pt x="2748" y="216"/>
                </a:lnTo>
                <a:lnTo>
                  <a:pt x="2741" y="268"/>
                </a:lnTo>
                <a:lnTo>
                  <a:pt x="2731" y="320"/>
                </a:lnTo>
                <a:lnTo>
                  <a:pt x="2722" y="372"/>
                </a:lnTo>
                <a:lnTo>
                  <a:pt x="2711" y="424"/>
                </a:lnTo>
                <a:lnTo>
                  <a:pt x="2702" y="477"/>
                </a:lnTo>
                <a:lnTo>
                  <a:pt x="2702" y="477"/>
                </a:lnTo>
                <a:lnTo>
                  <a:pt x="2698" y="501"/>
                </a:lnTo>
                <a:lnTo>
                  <a:pt x="2696" y="526"/>
                </a:lnTo>
                <a:lnTo>
                  <a:pt x="2692" y="575"/>
                </a:lnTo>
                <a:lnTo>
                  <a:pt x="2692" y="575"/>
                </a:lnTo>
                <a:lnTo>
                  <a:pt x="2692" y="575"/>
                </a:lnTo>
                <a:lnTo>
                  <a:pt x="2683" y="538"/>
                </a:lnTo>
                <a:lnTo>
                  <a:pt x="2671" y="500"/>
                </a:lnTo>
                <a:lnTo>
                  <a:pt x="2671" y="500"/>
                </a:lnTo>
                <a:lnTo>
                  <a:pt x="2667" y="487"/>
                </a:lnTo>
                <a:lnTo>
                  <a:pt x="2666" y="481"/>
                </a:lnTo>
                <a:lnTo>
                  <a:pt x="2665" y="475"/>
                </a:lnTo>
                <a:lnTo>
                  <a:pt x="2665" y="475"/>
                </a:lnTo>
                <a:lnTo>
                  <a:pt x="2665" y="473"/>
                </a:lnTo>
                <a:lnTo>
                  <a:pt x="2662" y="471"/>
                </a:lnTo>
                <a:lnTo>
                  <a:pt x="2662" y="471"/>
                </a:lnTo>
                <a:lnTo>
                  <a:pt x="2642" y="394"/>
                </a:lnTo>
                <a:lnTo>
                  <a:pt x="2642" y="394"/>
                </a:lnTo>
                <a:lnTo>
                  <a:pt x="2637" y="366"/>
                </a:lnTo>
                <a:lnTo>
                  <a:pt x="2632" y="339"/>
                </a:lnTo>
                <a:lnTo>
                  <a:pt x="2628" y="312"/>
                </a:lnTo>
                <a:lnTo>
                  <a:pt x="2626" y="284"/>
                </a:lnTo>
                <a:lnTo>
                  <a:pt x="2626" y="257"/>
                </a:lnTo>
                <a:lnTo>
                  <a:pt x="2627" y="230"/>
                </a:lnTo>
                <a:lnTo>
                  <a:pt x="2630" y="203"/>
                </a:lnTo>
                <a:lnTo>
                  <a:pt x="2636" y="175"/>
                </a:lnTo>
                <a:lnTo>
                  <a:pt x="2636" y="175"/>
                </a:lnTo>
                <a:lnTo>
                  <a:pt x="2619" y="225"/>
                </a:lnTo>
                <a:lnTo>
                  <a:pt x="2602" y="274"/>
                </a:lnTo>
                <a:lnTo>
                  <a:pt x="2586" y="324"/>
                </a:lnTo>
                <a:lnTo>
                  <a:pt x="2581" y="348"/>
                </a:lnTo>
                <a:lnTo>
                  <a:pt x="2576" y="373"/>
                </a:lnTo>
                <a:lnTo>
                  <a:pt x="2571" y="398"/>
                </a:lnTo>
                <a:lnTo>
                  <a:pt x="2568" y="423"/>
                </a:lnTo>
                <a:lnTo>
                  <a:pt x="2565" y="448"/>
                </a:lnTo>
                <a:lnTo>
                  <a:pt x="2565" y="473"/>
                </a:lnTo>
                <a:lnTo>
                  <a:pt x="2566" y="499"/>
                </a:lnTo>
                <a:lnTo>
                  <a:pt x="2569" y="524"/>
                </a:lnTo>
                <a:lnTo>
                  <a:pt x="2572" y="550"/>
                </a:lnTo>
                <a:lnTo>
                  <a:pt x="2579" y="575"/>
                </a:lnTo>
                <a:lnTo>
                  <a:pt x="2579" y="575"/>
                </a:lnTo>
                <a:lnTo>
                  <a:pt x="2579" y="575"/>
                </a:lnTo>
                <a:lnTo>
                  <a:pt x="2572" y="575"/>
                </a:lnTo>
                <a:lnTo>
                  <a:pt x="2572" y="575"/>
                </a:lnTo>
                <a:lnTo>
                  <a:pt x="2562" y="538"/>
                </a:lnTo>
                <a:lnTo>
                  <a:pt x="2550" y="500"/>
                </a:lnTo>
                <a:lnTo>
                  <a:pt x="2550" y="500"/>
                </a:lnTo>
                <a:lnTo>
                  <a:pt x="2546" y="487"/>
                </a:lnTo>
                <a:lnTo>
                  <a:pt x="2545" y="481"/>
                </a:lnTo>
                <a:lnTo>
                  <a:pt x="2544" y="475"/>
                </a:lnTo>
                <a:lnTo>
                  <a:pt x="2544" y="475"/>
                </a:lnTo>
                <a:lnTo>
                  <a:pt x="2544" y="473"/>
                </a:lnTo>
                <a:lnTo>
                  <a:pt x="2541" y="471"/>
                </a:lnTo>
                <a:lnTo>
                  <a:pt x="2540" y="467"/>
                </a:lnTo>
                <a:lnTo>
                  <a:pt x="2539" y="465"/>
                </a:lnTo>
                <a:lnTo>
                  <a:pt x="2539" y="465"/>
                </a:lnTo>
                <a:lnTo>
                  <a:pt x="2521" y="392"/>
                </a:lnTo>
                <a:lnTo>
                  <a:pt x="2514" y="357"/>
                </a:lnTo>
                <a:lnTo>
                  <a:pt x="2508" y="320"/>
                </a:lnTo>
                <a:lnTo>
                  <a:pt x="2506" y="284"/>
                </a:lnTo>
                <a:lnTo>
                  <a:pt x="2505" y="267"/>
                </a:lnTo>
                <a:lnTo>
                  <a:pt x="2505" y="248"/>
                </a:lnTo>
                <a:lnTo>
                  <a:pt x="2506" y="230"/>
                </a:lnTo>
                <a:lnTo>
                  <a:pt x="2508" y="212"/>
                </a:lnTo>
                <a:lnTo>
                  <a:pt x="2512" y="193"/>
                </a:lnTo>
                <a:lnTo>
                  <a:pt x="2515" y="175"/>
                </a:lnTo>
                <a:lnTo>
                  <a:pt x="2515" y="175"/>
                </a:lnTo>
                <a:lnTo>
                  <a:pt x="2499" y="223"/>
                </a:lnTo>
                <a:lnTo>
                  <a:pt x="2482" y="270"/>
                </a:lnTo>
                <a:lnTo>
                  <a:pt x="2468" y="316"/>
                </a:lnTo>
                <a:lnTo>
                  <a:pt x="2462" y="340"/>
                </a:lnTo>
                <a:lnTo>
                  <a:pt x="2456" y="364"/>
                </a:lnTo>
                <a:lnTo>
                  <a:pt x="2456" y="364"/>
                </a:lnTo>
                <a:lnTo>
                  <a:pt x="2425" y="251"/>
                </a:lnTo>
                <a:lnTo>
                  <a:pt x="2425" y="251"/>
                </a:lnTo>
                <a:lnTo>
                  <a:pt x="2426" y="271"/>
                </a:lnTo>
                <a:lnTo>
                  <a:pt x="2428" y="292"/>
                </a:lnTo>
                <a:lnTo>
                  <a:pt x="2426" y="312"/>
                </a:lnTo>
                <a:lnTo>
                  <a:pt x="2425" y="332"/>
                </a:lnTo>
                <a:lnTo>
                  <a:pt x="2420" y="372"/>
                </a:lnTo>
                <a:lnTo>
                  <a:pt x="2413" y="411"/>
                </a:lnTo>
                <a:lnTo>
                  <a:pt x="2413" y="411"/>
                </a:lnTo>
                <a:lnTo>
                  <a:pt x="2406" y="377"/>
                </a:lnTo>
                <a:lnTo>
                  <a:pt x="2399" y="341"/>
                </a:lnTo>
                <a:lnTo>
                  <a:pt x="2394" y="306"/>
                </a:lnTo>
                <a:lnTo>
                  <a:pt x="2391" y="271"/>
                </a:lnTo>
                <a:lnTo>
                  <a:pt x="2390" y="236"/>
                </a:lnTo>
                <a:lnTo>
                  <a:pt x="2390" y="202"/>
                </a:lnTo>
                <a:lnTo>
                  <a:pt x="2392" y="184"/>
                </a:lnTo>
                <a:lnTo>
                  <a:pt x="2393" y="166"/>
                </a:lnTo>
                <a:lnTo>
                  <a:pt x="2397" y="148"/>
                </a:lnTo>
                <a:lnTo>
                  <a:pt x="2400" y="130"/>
                </a:lnTo>
                <a:lnTo>
                  <a:pt x="2400" y="130"/>
                </a:lnTo>
                <a:lnTo>
                  <a:pt x="2381" y="190"/>
                </a:lnTo>
                <a:lnTo>
                  <a:pt x="2364" y="249"/>
                </a:lnTo>
                <a:lnTo>
                  <a:pt x="2356" y="280"/>
                </a:lnTo>
                <a:lnTo>
                  <a:pt x="2349" y="309"/>
                </a:lnTo>
                <a:lnTo>
                  <a:pt x="2342" y="339"/>
                </a:lnTo>
                <a:lnTo>
                  <a:pt x="2337" y="369"/>
                </a:lnTo>
                <a:lnTo>
                  <a:pt x="2337" y="369"/>
                </a:lnTo>
                <a:lnTo>
                  <a:pt x="2304" y="251"/>
                </a:lnTo>
                <a:lnTo>
                  <a:pt x="2304" y="251"/>
                </a:lnTo>
                <a:lnTo>
                  <a:pt x="2307" y="269"/>
                </a:lnTo>
                <a:lnTo>
                  <a:pt x="2307" y="287"/>
                </a:lnTo>
                <a:lnTo>
                  <a:pt x="2305" y="321"/>
                </a:lnTo>
                <a:lnTo>
                  <a:pt x="2302" y="357"/>
                </a:lnTo>
                <a:lnTo>
                  <a:pt x="2296" y="391"/>
                </a:lnTo>
                <a:lnTo>
                  <a:pt x="2290" y="426"/>
                </a:lnTo>
                <a:lnTo>
                  <a:pt x="2282" y="461"/>
                </a:lnTo>
                <a:lnTo>
                  <a:pt x="2264" y="531"/>
                </a:lnTo>
                <a:lnTo>
                  <a:pt x="2264" y="531"/>
                </a:lnTo>
                <a:lnTo>
                  <a:pt x="2254" y="491"/>
                </a:lnTo>
                <a:lnTo>
                  <a:pt x="2243" y="450"/>
                </a:lnTo>
                <a:lnTo>
                  <a:pt x="2243" y="450"/>
                </a:lnTo>
                <a:lnTo>
                  <a:pt x="2239" y="436"/>
                </a:lnTo>
                <a:lnTo>
                  <a:pt x="2238" y="429"/>
                </a:lnTo>
                <a:lnTo>
                  <a:pt x="2238" y="423"/>
                </a:lnTo>
                <a:lnTo>
                  <a:pt x="2238" y="423"/>
                </a:lnTo>
                <a:lnTo>
                  <a:pt x="2237" y="420"/>
                </a:lnTo>
                <a:lnTo>
                  <a:pt x="2237" y="420"/>
                </a:lnTo>
                <a:lnTo>
                  <a:pt x="2237" y="415"/>
                </a:lnTo>
                <a:lnTo>
                  <a:pt x="2237" y="415"/>
                </a:lnTo>
                <a:lnTo>
                  <a:pt x="2208" y="298"/>
                </a:lnTo>
                <a:lnTo>
                  <a:pt x="2208" y="298"/>
                </a:lnTo>
                <a:lnTo>
                  <a:pt x="2205" y="273"/>
                </a:lnTo>
                <a:lnTo>
                  <a:pt x="2201" y="247"/>
                </a:lnTo>
                <a:lnTo>
                  <a:pt x="2199" y="220"/>
                </a:lnTo>
                <a:lnTo>
                  <a:pt x="2198" y="196"/>
                </a:lnTo>
                <a:lnTo>
                  <a:pt x="2199" y="170"/>
                </a:lnTo>
                <a:lnTo>
                  <a:pt x="2200" y="143"/>
                </a:lnTo>
                <a:lnTo>
                  <a:pt x="2203" y="119"/>
                </a:lnTo>
                <a:lnTo>
                  <a:pt x="2209" y="92"/>
                </a:lnTo>
                <a:lnTo>
                  <a:pt x="2209" y="92"/>
                </a:lnTo>
                <a:lnTo>
                  <a:pt x="2192" y="146"/>
                </a:lnTo>
                <a:lnTo>
                  <a:pt x="2175" y="200"/>
                </a:lnTo>
                <a:lnTo>
                  <a:pt x="2160" y="254"/>
                </a:lnTo>
                <a:lnTo>
                  <a:pt x="2154" y="281"/>
                </a:lnTo>
                <a:lnTo>
                  <a:pt x="2148" y="308"/>
                </a:lnTo>
                <a:lnTo>
                  <a:pt x="2144" y="335"/>
                </a:lnTo>
                <a:lnTo>
                  <a:pt x="2141" y="363"/>
                </a:lnTo>
                <a:lnTo>
                  <a:pt x="2138" y="390"/>
                </a:lnTo>
                <a:lnTo>
                  <a:pt x="2137" y="418"/>
                </a:lnTo>
                <a:lnTo>
                  <a:pt x="2138" y="446"/>
                </a:lnTo>
                <a:lnTo>
                  <a:pt x="2141" y="473"/>
                </a:lnTo>
                <a:lnTo>
                  <a:pt x="2145" y="501"/>
                </a:lnTo>
                <a:lnTo>
                  <a:pt x="2150" y="530"/>
                </a:lnTo>
                <a:lnTo>
                  <a:pt x="2150" y="530"/>
                </a:lnTo>
                <a:lnTo>
                  <a:pt x="2147" y="546"/>
                </a:lnTo>
                <a:lnTo>
                  <a:pt x="2147" y="546"/>
                </a:lnTo>
                <a:lnTo>
                  <a:pt x="2142" y="523"/>
                </a:lnTo>
                <a:lnTo>
                  <a:pt x="2137" y="499"/>
                </a:lnTo>
                <a:lnTo>
                  <a:pt x="2130" y="474"/>
                </a:lnTo>
                <a:lnTo>
                  <a:pt x="2123" y="450"/>
                </a:lnTo>
                <a:lnTo>
                  <a:pt x="2123" y="450"/>
                </a:lnTo>
                <a:lnTo>
                  <a:pt x="2119" y="436"/>
                </a:lnTo>
                <a:lnTo>
                  <a:pt x="2118" y="429"/>
                </a:lnTo>
                <a:lnTo>
                  <a:pt x="2117" y="423"/>
                </a:lnTo>
                <a:lnTo>
                  <a:pt x="2117" y="423"/>
                </a:lnTo>
                <a:lnTo>
                  <a:pt x="2116" y="420"/>
                </a:lnTo>
                <a:lnTo>
                  <a:pt x="2114" y="417"/>
                </a:lnTo>
                <a:lnTo>
                  <a:pt x="2112" y="415"/>
                </a:lnTo>
                <a:lnTo>
                  <a:pt x="2112" y="411"/>
                </a:lnTo>
                <a:lnTo>
                  <a:pt x="2112" y="411"/>
                </a:lnTo>
                <a:lnTo>
                  <a:pt x="2094" y="332"/>
                </a:lnTo>
                <a:lnTo>
                  <a:pt x="2087" y="292"/>
                </a:lnTo>
                <a:lnTo>
                  <a:pt x="2081" y="252"/>
                </a:lnTo>
                <a:lnTo>
                  <a:pt x="2078" y="212"/>
                </a:lnTo>
                <a:lnTo>
                  <a:pt x="2078" y="192"/>
                </a:lnTo>
                <a:lnTo>
                  <a:pt x="2078" y="172"/>
                </a:lnTo>
                <a:lnTo>
                  <a:pt x="2079" y="152"/>
                </a:lnTo>
                <a:lnTo>
                  <a:pt x="2081" y="133"/>
                </a:lnTo>
                <a:lnTo>
                  <a:pt x="2084" y="113"/>
                </a:lnTo>
                <a:lnTo>
                  <a:pt x="2088" y="92"/>
                </a:lnTo>
                <a:lnTo>
                  <a:pt x="2088" y="92"/>
                </a:lnTo>
                <a:lnTo>
                  <a:pt x="2072" y="145"/>
                </a:lnTo>
                <a:lnTo>
                  <a:pt x="2055" y="196"/>
                </a:lnTo>
                <a:lnTo>
                  <a:pt x="2041" y="248"/>
                </a:lnTo>
                <a:lnTo>
                  <a:pt x="2035" y="274"/>
                </a:lnTo>
                <a:lnTo>
                  <a:pt x="2029" y="300"/>
                </a:lnTo>
                <a:lnTo>
                  <a:pt x="2029" y="300"/>
                </a:lnTo>
                <a:lnTo>
                  <a:pt x="1998" y="175"/>
                </a:lnTo>
                <a:lnTo>
                  <a:pt x="1998" y="175"/>
                </a:lnTo>
                <a:lnTo>
                  <a:pt x="1999" y="205"/>
                </a:lnTo>
                <a:lnTo>
                  <a:pt x="1999" y="234"/>
                </a:lnTo>
                <a:lnTo>
                  <a:pt x="1998" y="262"/>
                </a:lnTo>
                <a:lnTo>
                  <a:pt x="1995" y="290"/>
                </a:lnTo>
                <a:lnTo>
                  <a:pt x="1991" y="319"/>
                </a:lnTo>
                <a:lnTo>
                  <a:pt x="1986" y="347"/>
                </a:lnTo>
                <a:lnTo>
                  <a:pt x="1976" y="404"/>
                </a:lnTo>
                <a:lnTo>
                  <a:pt x="1976" y="404"/>
                </a:lnTo>
                <a:lnTo>
                  <a:pt x="1975" y="401"/>
                </a:lnTo>
                <a:lnTo>
                  <a:pt x="1975" y="401"/>
                </a:lnTo>
                <a:lnTo>
                  <a:pt x="1957" y="309"/>
                </a:lnTo>
                <a:lnTo>
                  <a:pt x="1950" y="263"/>
                </a:lnTo>
                <a:lnTo>
                  <a:pt x="1944" y="218"/>
                </a:lnTo>
                <a:lnTo>
                  <a:pt x="1940" y="172"/>
                </a:lnTo>
                <a:lnTo>
                  <a:pt x="1940" y="149"/>
                </a:lnTo>
                <a:lnTo>
                  <a:pt x="1940" y="126"/>
                </a:lnTo>
                <a:lnTo>
                  <a:pt x="1941" y="103"/>
                </a:lnTo>
                <a:lnTo>
                  <a:pt x="1944" y="81"/>
                </a:lnTo>
                <a:lnTo>
                  <a:pt x="1946" y="57"/>
                </a:lnTo>
                <a:lnTo>
                  <a:pt x="1951" y="34"/>
                </a:lnTo>
                <a:lnTo>
                  <a:pt x="1951" y="34"/>
                </a:lnTo>
                <a:lnTo>
                  <a:pt x="1935" y="88"/>
                </a:lnTo>
                <a:lnTo>
                  <a:pt x="1921" y="142"/>
                </a:lnTo>
                <a:lnTo>
                  <a:pt x="1907" y="196"/>
                </a:lnTo>
                <a:lnTo>
                  <a:pt x="1896" y="250"/>
                </a:lnTo>
                <a:lnTo>
                  <a:pt x="1896" y="250"/>
                </a:lnTo>
                <a:lnTo>
                  <a:pt x="1877" y="175"/>
                </a:lnTo>
                <a:lnTo>
                  <a:pt x="1877" y="175"/>
                </a:lnTo>
                <a:lnTo>
                  <a:pt x="1878" y="199"/>
                </a:lnTo>
                <a:lnTo>
                  <a:pt x="1880" y="222"/>
                </a:lnTo>
                <a:lnTo>
                  <a:pt x="1878" y="244"/>
                </a:lnTo>
                <a:lnTo>
                  <a:pt x="1877" y="268"/>
                </a:lnTo>
                <a:lnTo>
                  <a:pt x="1875" y="290"/>
                </a:lnTo>
                <a:lnTo>
                  <a:pt x="1871" y="313"/>
                </a:lnTo>
                <a:lnTo>
                  <a:pt x="1864" y="359"/>
                </a:lnTo>
                <a:lnTo>
                  <a:pt x="1855" y="404"/>
                </a:lnTo>
                <a:lnTo>
                  <a:pt x="1844" y="449"/>
                </a:lnTo>
                <a:lnTo>
                  <a:pt x="1835" y="495"/>
                </a:lnTo>
                <a:lnTo>
                  <a:pt x="1825" y="542"/>
                </a:lnTo>
                <a:lnTo>
                  <a:pt x="1825" y="542"/>
                </a:lnTo>
                <a:lnTo>
                  <a:pt x="1824" y="545"/>
                </a:lnTo>
                <a:lnTo>
                  <a:pt x="1824" y="545"/>
                </a:lnTo>
                <a:lnTo>
                  <a:pt x="1819" y="509"/>
                </a:lnTo>
                <a:lnTo>
                  <a:pt x="1812" y="471"/>
                </a:lnTo>
                <a:lnTo>
                  <a:pt x="1804" y="433"/>
                </a:lnTo>
                <a:lnTo>
                  <a:pt x="1793" y="396"/>
                </a:lnTo>
                <a:lnTo>
                  <a:pt x="1793" y="396"/>
                </a:lnTo>
                <a:lnTo>
                  <a:pt x="1793" y="395"/>
                </a:lnTo>
                <a:lnTo>
                  <a:pt x="1793" y="395"/>
                </a:lnTo>
                <a:lnTo>
                  <a:pt x="1788" y="367"/>
                </a:lnTo>
                <a:lnTo>
                  <a:pt x="1788" y="367"/>
                </a:lnTo>
                <a:lnTo>
                  <a:pt x="1788" y="365"/>
                </a:lnTo>
                <a:lnTo>
                  <a:pt x="1788" y="365"/>
                </a:lnTo>
                <a:lnTo>
                  <a:pt x="1787" y="362"/>
                </a:lnTo>
                <a:lnTo>
                  <a:pt x="1787" y="362"/>
                </a:lnTo>
                <a:lnTo>
                  <a:pt x="1787" y="360"/>
                </a:lnTo>
                <a:lnTo>
                  <a:pt x="1787" y="360"/>
                </a:lnTo>
                <a:lnTo>
                  <a:pt x="1787" y="348"/>
                </a:lnTo>
                <a:lnTo>
                  <a:pt x="1787" y="348"/>
                </a:lnTo>
                <a:lnTo>
                  <a:pt x="1756" y="204"/>
                </a:lnTo>
                <a:lnTo>
                  <a:pt x="1756" y="204"/>
                </a:lnTo>
                <a:lnTo>
                  <a:pt x="1753" y="178"/>
                </a:lnTo>
                <a:lnTo>
                  <a:pt x="1750" y="153"/>
                </a:lnTo>
                <a:lnTo>
                  <a:pt x="1749" y="128"/>
                </a:lnTo>
                <a:lnTo>
                  <a:pt x="1748" y="102"/>
                </a:lnTo>
                <a:lnTo>
                  <a:pt x="1749" y="77"/>
                </a:lnTo>
                <a:lnTo>
                  <a:pt x="1752" y="51"/>
                </a:lnTo>
                <a:lnTo>
                  <a:pt x="1755" y="25"/>
                </a:lnTo>
                <a:lnTo>
                  <a:pt x="1760" y="0"/>
                </a:lnTo>
                <a:lnTo>
                  <a:pt x="1760" y="0"/>
                </a:lnTo>
                <a:lnTo>
                  <a:pt x="1742" y="59"/>
                </a:lnTo>
                <a:lnTo>
                  <a:pt x="1726" y="117"/>
                </a:lnTo>
                <a:lnTo>
                  <a:pt x="1711" y="177"/>
                </a:lnTo>
                <a:lnTo>
                  <a:pt x="1704" y="207"/>
                </a:lnTo>
                <a:lnTo>
                  <a:pt x="1699" y="237"/>
                </a:lnTo>
                <a:lnTo>
                  <a:pt x="1695" y="267"/>
                </a:lnTo>
                <a:lnTo>
                  <a:pt x="1691" y="296"/>
                </a:lnTo>
                <a:lnTo>
                  <a:pt x="1689" y="327"/>
                </a:lnTo>
                <a:lnTo>
                  <a:pt x="1689" y="357"/>
                </a:lnTo>
                <a:lnTo>
                  <a:pt x="1689" y="388"/>
                </a:lnTo>
                <a:lnTo>
                  <a:pt x="1691" y="417"/>
                </a:lnTo>
                <a:lnTo>
                  <a:pt x="1695" y="448"/>
                </a:lnTo>
                <a:lnTo>
                  <a:pt x="1701" y="479"/>
                </a:lnTo>
                <a:lnTo>
                  <a:pt x="1701" y="479"/>
                </a:lnTo>
                <a:lnTo>
                  <a:pt x="1697" y="498"/>
                </a:lnTo>
                <a:lnTo>
                  <a:pt x="1697" y="498"/>
                </a:lnTo>
                <a:lnTo>
                  <a:pt x="1692" y="472"/>
                </a:lnTo>
                <a:lnTo>
                  <a:pt x="1686" y="447"/>
                </a:lnTo>
                <a:lnTo>
                  <a:pt x="1680" y="421"/>
                </a:lnTo>
                <a:lnTo>
                  <a:pt x="1673" y="396"/>
                </a:lnTo>
                <a:lnTo>
                  <a:pt x="1673" y="396"/>
                </a:lnTo>
                <a:lnTo>
                  <a:pt x="1670" y="380"/>
                </a:lnTo>
                <a:lnTo>
                  <a:pt x="1669" y="372"/>
                </a:lnTo>
                <a:lnTo>
                  <a:pt x="1667" y="365"/>
                </a:lnTo>
                <a:lnTo>
                  <a:pt x="1667" y="365"/>
                </a:lnTo>
                <a:lnTo>
                  <a:pt x="1667" y="362"/>
                </a:lnTo>
                <a:lnTo>
                  <a:pt x="1665" y="358"/>
                </a:lnTo>
                <a:lnTo>
                  <a:pt x="1664" y="356"/>
                </a:lnTo>
                <a:lnTo>
                  <a:pt x="1663" y="352"/>
                </a:lnTo>
                <a:lnTo>
                  <a:pt x="1663" y="352"/>
                </a:lnTo>
                <a:lnTo>
                  <a:pt x="1645" y="264"/>
                </a:lnTo>
                <a:lnTo>
                  <a:pt x="1638" y="220"/>
                </a:lnTo>
                <a:lnTo>
                  <a:pt x="1632" y="177"/>
                </a:lnTo>
                <a:lnTo>
                  <a:pt x="1628" y="132"/>
                </a:lnTo>
                <a:lnTo>
                  <a:pt x="1628" y="110"/>
                </a:lnTo>
                <a:lnTo>
                  <a:pt x="1628" y="88"/>
                </a:lnTo>
                <a:lnTo>
                  <a:pt x="1629" y="66"/>
                </a:lnTo>
                <a:lnTo>
                  <a:pt x="1632" y="44"/>
                </a:lnTo>
                <a:lnTo>
                  <a:pt x="1634" y="21"/>
                </a:lnTo>
                <a:lnTo>
                  <a:pt x="1639" y="0"/>
                </a:lnTo>
                <a:lnTo>
                  <a:pt x="1639" y="0"/>
                </a:lnTo>
                <a:lnTo>
                  <a:pt x="1622" y="57"/>
                </a:lnTo>
                <a:lnTo>
                  <a:pt x="1606" y="114"/>
                </a:lnTo>
                <a:lnTo>
                  <a:pt x="1592" y="172"/>
                </a:lnTo>
                <a:lnTo>
                  <a:pt x="1586" y="200"/>
                </a:lnTo>
                <a:lnTo>
                  <a:pt x="1580" y="230"/>
                </a:lnTo>
                <a:lnTo>
                  <a:pt x="1580" y="230"/>
                </a:lnTo>
                <a:lnTo>
                  <a:pt x="1549" y="92"/>
                </a:lnTo>
                <a:lnTo>
                  <a:pt x="1549" y="92"/>
                </a:lnTo>
                <a:lnTo>
                  <a:pt x="1550" y="121"/>
                </a:lnTo>
                <a:lnTo>
                  <a:pt x="1550" y="149"/>
                </a:lnTo>
                <a:lnTo>
                  <a:pt x="1549" y="179"/>
                </a:lnTo>
                <a:lnTo>
                  <a:pt x="1546" y="207"/>
                </a:lnTo>
                <a:lnTo>
                  <a:pt x="1544" y="236"/>
                </a:lnTo>
                <a:lnTo>
                  <a:pt x="1541" y="264"/>
                </a:lnTo>
                <a:lnTo>
                  <a:pt x="1530" y="322"/>
                </a:lnTo>
                <a:lnTo>
                  <a:pt x="1530" y="322"/>
                </a:lnTo>
                <a:lnTo>
                  <a:pt x="1530" y="296"/>
                </a:lnTo>
                <a:lnTo>
                  <a:pt x="1531" y="270"/>
                </a:lnTo>
                <a:lnTo>
                  <a:pt x="1535" y="243"/>
                </a:lnTo>
                <a:lnTo>
                  <a:pt x="1541" y="217"/>
                </a:lnTo>
                <a:lnTo>
                  <a:pt x="1541" y="217"/>
                </a:lnTo>
                <a:lnTo>
                  <a:pt x="1526" y="260"/>
                </a:lnTo>
                <a:lnTo>
                  <a:pt x="1512" y="302"/>
                </a:lnTo>
                <a:lnTo>
                  <a:pt x="1499" y="345"/>
                </a:lnTo>
                <a:lnTo>
                  <a:pt x="1487" y="388"/>
                </a:lnTo>
                <a:lnTo>
                  <a:pt x="1487" y="388"/>
                </a:lnTo>
                <a:lnTo>
                  <a:pt x="1482" y="351"/>
                </a:lnTo>
                <a:lnTo>
                  <a:pt x="1475" y="314"/>
                </a:lnTo>
                <a:lnTo>
                  <a:pt x="1475" y="314"/>
                </a:lnTo>
                <a:lnTo>
                  <a:pt x="1475" y="301"/>
                </a:lnTo>
                <a:lnTo>
                  <a:pt x="1475" y="301"/>
                </a:lnTo>
                <a:lnTo>
                  <a:pt x="1428" y="92"/>
                </a:lnTo>
                <a:lnTo>
                  <a:pt x="1428" y="92"/>
                </a:lnTo>
                <a:lnTo>
                  <a:pt x="1429" y="113"/>
                </a:lnTo>
                <a:lnTo>
                  <a:pt x="1430" y="134"/>
                </a:lnTo>
                <a:lnTo>
                  <a:pt x="1429" y="174"/>
                </a:lnTo>
                <a:lnTo>
                  <a:pt x="1425" y="216"/>
                </a:lnTo>
                <a:lnTo>
                  <a:pt x="1421" y="256"/>
                </a:lnTo>
                <a:lnTo>
                  <a:pt x="1414" y="298"/>
                </a:lnTo>
                <a:lnTo>
                  <a:pt x="1406" y="339"/>
                </a:lnTo>
                <a:lnTo>
                  <a:pt x="1390" y="421"/>
                </a:lnTo>
                <a:lnTo>
                  <a:pt x="1390" y="421"/>
                </a:lnTo>
                <a:lnTo>
                  <a:pt x="1385" y="378"/>
                </a:lnTo>
                <a:lnTo>
                  <a:pt x="1377" y="334"/>
                </a:lnTo>
                <a:lnTo>
                  <a:pt x="1377" y="334"/>
                </a:lnTo>
                <a:lnTo>
                  <a:pt x="1377" y="321"/>
                </a:lnTo>
                <a:lnTo>
                  <a:pt x="1377" y="321"/>
                </a:lnTo>
                <a:lnTo>
                  <a:pt x="1348" y="181"/>
                </a:lnTo>
                <a:lnTo>
                  <a:pt x="1348" y="181"/>
                </a:lnTo>
                <a:lnTo>
                  <a:pt x="1350" y="175"/>
                </a:lnTo>
                <a:lnTo>
                  <a:pt x="1350" y="175"/>
                </a:lnTo>
                <a:lnTo>
                  <a:pt x="1347" y="180"/>
                </a:lnTo>
                <a:lnTo>
                  <a:pt x="1347" y="180"/>
                </a:lnTo>
                <a:lnTo>
                  <a:pt x="1329" y="95"/>
                </a:lnTo>
                <a:lnTo>
                  <a:pt x="1329" y="95"/>
                </a:lnTo>
                <a:lnTo>
                  <a:pt x="1332" y="132"/>
                </a:lnTo>
                <a:lnTo>
                  <a:pt x="1332" y="168"/>
                </a:lnTo>
                <a:lnTo>
                  <a:pt x="1329" y="204"/>
                </a:lnTo>
                <a:lnTo>
                  <a:pt x="1326" y="241"/>
                </a:lnTo>
                <a:lnTo>
                  <a:pt x="1326" y="241"/>
                </a:lnTo>
                <a:lnTo>
                  <a:pt x="1315" y="274"/>
                </a:lnTo>
                <a:lnTo>
                  <a:pt x="1305" y="308"/>
                </a:lnTo>
                <a:lnTo>
                  <a:pt x="1295" y="341"/>
                </a:lnTo>
                <a:lnTo>
                  <a:pt x="1288" y="376"/>
                </a:lnTo>
                <a:lnTo>
                  <a:pt x="1282" y="410"/>
                </a:lnTo>
                <a:lnTo>
                  <a:pt x="1280" y="445"/>
                </a:lnTo>
                <a:lnTo>
                  <a:pt x="1278" y="479"/>
                </a:lnTo>
                <a:lnTo>
                  <a:pt x="1278" y="497"/>
                </a:lnTo>
                <a:lnTo>
                  <a:pt x="1281" y="513"/>
                </a:lnTo>
                <a:lnTo>
                  <a:pt x="1281" y="513"/>
                </a:lnTo>
                <a:lnTo>
                  <a:pt x="1277" y="530"/>
                </a:lnTo>
                <a:lnTo>
                  <a:pt x="1277" y="530"/>
                </a:lnTo>
                <a:lnTo>
                  <a:pt x="1276" y="541"/>
                </a:lnTo>
                <a:lnTo>
                  <a:pt x="1276" y="541"/>
                </a:lnTo>
                <a:lnTo>
                  <a:pt x="1270" y="520"/>
                </a:lnTo>
                <a:lnTo>
                  <a:pt x="1263" y="500"/>
                </a:lnTo>
                <a:lnTo>
                  <a:pt x="1263" y="500"/>
                </a:lnTo>
                <a:lnTo>
                  <a:pt x="1259" y="487"/>
                </a:lnTo>
                <a:lnTo>
                  <a:pt x="1258" y="481"/>
                </a:lnTo>
                <a:lnTo>
                  <a:pt x="1257" y="475"/>
                </a:lnTo>
                <a:lnTo>
                  <a:pt x="1257" y="475"/>
                </a:lnTo>
                <a:lnTo>
                  <a:pt x="1257" y="473"/>
                </a:lnTo>
                <a:lnTo>
                  <a:pt x="1255" y="471"/>
                </a:lnTo>
                <a:lnTo>
                  <a:pt x="1254" y="467"/>
                </a:lnTo>
                <a:lnTo>
                  <a:pt x="1252" y="465"/>
                </a:lnTo>
                <a:lnTo>
                  <a:pt x="1252" y="465"/>
                </a:lnTo>
                <a:lnTo>
                  <a:pt x="1235" y="392"/>
                </a:lnTo>
                <a:lnTo>
                  <a:pt x="1227" y="357"/>
                </a:lnTo>
                <a:lnTo>
                  <a:pt x="1221" y="320"/>
                </a:lnTo>
                <a:lnTo>
                  <a:pt x="1219" y="284"/>
                </a:lnTo>
                <a:lnTo>
                  <a:pt x="1218" y="267"/>
                </a:lnTo>
                <a:lnTo>
                  <a:pt x="1218" y="248"/>
                </a:lnTo>
                <a:lnTo>
                  <a:pt x="1219" y="230"/>
                </a:lnTo>
                <a:lnTo>
                  <a:pt x="1221" y="212"/>
                </a:lnTo>
                <a:lnTo>
                  <a:pt x="1225" y="193"/>
                </a:lnTo>
                <a:lnTo>
                  <a:pt x="1229" y="175"/>
                </a:lnTo>
                <a:lnTo>
                  <a:pt x="1229" y="175"/>
                </a:lnTo>
                <a:lnTo>
                  <a:pt x="1207" y="236"/>
                </a:lnTo>
                <a:lnTo>
                  <a:pt x="1197" y="267"/>
                </a:lnTo>
                <a:lnTo>
                  <a:pt x="1187" y="296"/>
                </a:lnTo>
                <a:lnTo>
                  <a:pt x="1187" y="296"/>
                </a:lnTo>
                <a:lnTo>
                  <a:pt x="1186" y="288"/>
                </a:lnTo>
                <a:lnTo>
                  <a:pt x="1186" y="288"/>
                </a:lnTo>
                <a:lnTo>
                  <a:pt x="1186" y="276"/>
                </a:lnTo>
                <a:lnTo>
                  <a:pt x="1186" y="276"/>
                </a:lnTo>
                <a:lnTo>
                  <a:pt x="1138" y="58"/>
                </a:lnTo>
                <a:lnTo>
                  <a:pt x="1138" y="58"/>
                </a:lnTo>
                <a:lnTo>
                  <a:pt x="1140" y="82"/>
                </a:lnTo>
                <a:lnTo>
                  <a:pt x="1141" y="104"/>
                </a:lnTo>
                <a:lnTo>
                  <a:pt x="1140" y="128"/>
                </a:lnTo>
                <a:lnTo>
                  <a:pt x="1138" y="152"/>
                </a:lnTo>
                <a:lnTo>
                  <a:pt x="1135" y="198"/>
                </a:lnTo>
                <a:lnTo>
                  <a:pt x="1129" y="244"/>
                </a:lnTo>
                <a:lnTo>
                  <a:pt x="1122" y="290"/>
                </a:lnTo>
                <a:lnTo>
                  <a:pt x="1112" y="337"/>
                </a:lnTo>
                <a:lnTo>
                  <a:pt x="1095" y="429"/>
                </a:lnTo>
                <a:lnTo>
                  <a:pt x="1095" y="429"/>
                </a:lnTo>
                <a:lnTo>
                  <a:pt x="1090" y="403"/>
                </a:lnTo>
                <a:lnTo>
                  <a:pt x="1086" y="376"/>
                </a:lnTo>
                <a:lnTo>
                  <a:pt x="1083" y="350"/>
                </a:lnTo>
                <a:lnTo>
                  <a:pt x="1080" y="324"/>
                </a:lnTo>
                <a:lnTo>
                  <a:pt x="1080" y="296"/>
                </a:lnTo>
                <a:lnTo>
                  <a:pt x="1083" y="270"/>
                </a:lnTo>
                <a:lnTo>
                  <a:pt x="1086" y="244"/>
                </a:lnTo>
                <a:lnTo>
                  <a:pt x="1091" y="217"/>
                </a:lnTo>
                <a:lnTo>
                  <a:pt x="1091" y="217"/>
                </a:lnTo>
                <a:lnTo>
                  <a:pt x="1066" y="292"/>
                </a:lnTo>
                <a:lnTo>
                  <a:pt x="1066" y="292"/>
                </a:lnTo>
                <a:lnTo>
                  <a:pt x="1065" y="288"/>
                </a:lnTo>
                <a:lnTo>
                  <a:pt x="1065" y="288"/>
                </a:lnTo>
                <a:lnTo>
                  <a:pt x="1065" y="276"/>
                </a:lnTo>
                <a:lnTo>
                  <a:pt x="1065" y="276"/>
                </a:lnTo>
                <a:lnTo>
                  <a:pt x="1018" y="58"/>
                </a:lnTo>
                <a:lnTo>
                  <a:pt x="1018" y="58"/>
                </a:lnTo>
                <a:lnTo>
                  <a:pt x="1020" y="84"/>
                </a:lnTo>
                <a:lnTo>
                  <a:pt x="1020" y="110"/>
                </a:lnTo>
                <a:lnTo>
                  <a:pt x="1019" y="138"/>
                </a:lnTo>
                <a:lnTo>
                  <a:pt x="1018" y="164"/>
                </a:lnTo>
                <a:lnTo>
                  <a:pt x="1015" y="190"/>
                </a:lnTo>
                <a:lnTo>
                  <a:pt x="1013" y="216"/>
                </a:lnTo>
                <a:lnTo>
                  <a:pt x="1004" y="268"/>
                </a:lnTo>
                <a:lnTo>
                  <a:pt x="995" y="320"/>
                </a:lnTo>
                <a:lnTo>
                  <a:pt x="985" y="372"/>
                </a:lnTo>
                <a:lnTo>
                  <a:pt x="975" y="424"/>
                </a:lnTo>
                <a:lnTo>
                  <a:pt x="965" y="477"/>
                </a:lnTo>
                <a:lnTo>
                  <a:pt x="965" y="477"/>
                </a:lnTo>
                <a:lnTo>
                  <a:pt x="962" y="501"/>
                </a:lnTo>
                <a:lnTo>
                  <a:pt x="959" y="526"/>
                </a:lnTo>
                <a:lnTo>
                  <a:pt x="956" y="575"/>
                </a:lnTo>
                <a:lnTo>
                  <a:pt x="956" y="575"/>
                </a:lnTo>
                <a:lnTo>
                  <a:pt x="956" y="575"/>
                </a:lnTo>
                <a:lnTo>
                  <a:pt x="946" y="538"/>
                </a:lnTo>
                <a:lnTo>
                  <a:pt x="935" y="500"/>
                </a:lnTo>
                <a:lnTo>
                  <a:pt x="935" y="500"/>
                </a:lnTo>
                <a:lnTo>
                  <a:pt x="931" y="487"/>
                </a:lnTo>
                <a:lnTo>
                  <a:pt x="930" y="481"/>
                </a:lnTo>
                <a:lnTo>
                  <a:pt x="929" y="475"/>
                </a:lnTo>
                <a:lnTo>
                  <a:pt x="929" y="475"/>
                </a:lnTo>
                <a:lnTo>
                  <a:pt x="929" y="473"/>
                </a:lnTo>
                <a:lnTo>
                  <a:pt x="927" y="471"/>
                </a:lnTo>
                <a:lnTo>
                  <a:pt x="927" y="471"/>
                </a:lnTo>
                <a:lnTo>
                  <a:pt x="907" y="394"/>
                </a:lnTo>
                <a:lnTo>
                  <a:pt x="907" y="394"/>
                </a:lnTo>
                <a:lnTo>
                  <a:pt x="901" y="366"/>
                </a:lnTo>
                <a:lnTo>
                  <a:pt x="897" y="339"/>
                </a:lnTo>
                <a:lnTo>
                  <a:pt x="892" y="312"/>
                </a:lnTo>
                <a:lnTo>
                  <a:pt x="889" y="284"/>
                </a:lnTo>
                <a:lnTo>
                  <a:pt x="889" y="257"/>
                </a:lnTo>
                <a:lnTo>
                  <a:pt x="891" y="230"/>
                </a:lnTo>
                <a:lnTo>
                  <a:pt x="894" y="203"/>
                </a:lnTo>
                <a:lnTo>
                  <a:pt x="900" y="175"/>
                </a:lnTo>
                <a:lnTo>
                  <a:pt x="900" y="175"/>
                </a:lnTo>
                <a:lnTo>
                  <a:pt x="882" y="225"/>
                </a:lnTo>
                <a:lnTo>
                  <a:pt x="866" y="274"/>
                </a:lnTo>
                <a:lnTo>
                  <a:pt x="850" y="324"/>
                </a:lnTo>
                <a:lnTo>
                  <a:pt x="844" y="348"/>
                </a:lnTo>
                <a:lnTo>
                  <a:pt x="840" y="373"/>
                </a:lnTo>
                <a:lnTo>
                  <a:pt x="835" y="398"/>
                </a:lnTo>
                <a:lnTo>
                  <a:pt x="831" y="423"/>
                </a:lnTo>
                <a:lnTo>
                  <a:pt x="829" y="448"/>
                </a:lnTo>
                <a:lnTo>
                  <a:pt x="829" y="473"/>
                </a:lnTo>
                <a:lnTo>
                  <a:pt x="830" y="499"/>
                </a:lnTo>
                <a:lnTo>
                  <a:pt x="833" y="524"/>
                </a:lnTo>
                <a:lnTo>
                  <a:pt x="836" y="550"/>
                </a:lnTo>
                <a:lnTo>
                  <a:pt x="843" y="575"/>
                </a:lnTo>
                <a:lnTo>
                  <a:pt x="843" y="575"/>
                </a:lnTo>
                <a:lnTo>
                  <a:pt x="843" y="575"/>
                </a:lnTo>
                <a:lnTo>
                  <a:pt x="836" y="575"/>
                </a:lnTo>
                <a:lnTo>
                  <a:pt x="836" y="575"/>
                </a:lnTo>
                <a:lnTo>
                  <a:pt x="825" y="538"/>
                </a:lnTo>
                <a:lnTo>
                  <a:pt x="814" y="500"/>
                </a:lnTo>
                <a:lnTo>
                  <a:pt x="814" y="500"/>
                </a:lnTo>
                <a:lnTo>
                  <a:pt x="810" y="487"/>
                </a:lnTo>
                <a:lnTo>
                  <a:pt x="809" y="481"/>
                </a:lnTo>
                <a:lnTo>
                  <a:pt x="809" y="475"/>
                </a:lnTo>
                <a:lnTo>
                  <a:pt x="809" y="475"/>
                </a:lnTo>
                <a:lnTo>
                  <a:pt x="808" y="473"/>
                </a:lnTo>
                <a:lnTo>
                  <a:pt x="805" y="471"/>
                </a:lnTo>
                <a:lnTo>
                  <a:pt x="804" y="467"/>
                </a:lnTo>
                <a:lnTo>
                  <a:pt x="803" y="465"/>
                </a:lnTo>
                <a:lnTo>
                  <a:pt x="803" y="465"/>
                </a:lnTo>
                <a:lnTo>
                  <a:pt x="786" y="392"/>
                </a:lnTo>
                <a:lnTo>
                  <a:pt x="778" y="357"/>
                </a:lnTo>
                <a:lnTo>
                  <a:pt x="773" y="320"/>
                </a:lnTo>
                <a:lnTo>
                  <a:pt x="770" y="284"/>
                </a:lnTo>
                <a:lnTo>
                  <a:pt x="768" y="267"/>
                </a:lnTo>
                <a:lnTo>
                  <a:pt x="768" y="248"/>
                </a:lnTo>
                <a:lnTo>
                  <a:pt x="770" y="230"/>
                </a:lnTo>
                <a:lnTo>
                  <a:pt x="772" y="212"/>
                </a:lnTo>
                <a:lnTo>
                  <a:pt x="776" y="193"/>
                </a:lnTo>
                <a:lnTo>
                  <a:pt x="779" y="175"/>
                </a:lnTo>
                <a:lnTo>
                  <a:pt x="779" y="175"/>
                </a:lnTo>
                <a:lnTo>
                  <a:pt x="763" y="223"/>
                </a:lnTo>
                <a:lnTo>
                  <a:pt x="746" y="270"/>
                </a:lnTo>
                <a:lnTo>
                  <a:pt x="732" y="316"/>
                </a:lnTo>
                <a:lnTo>
                  <a:pt x="726" y="340"/>
                </a:lnTo>
                <a:lnTo>
                  <a:pt x="720" y="364"/>
                </a:lnTo>
                <a:lnTo>
                  <a:pt x="720" y="364"/>
                </a:lnTo>
                <a:lnTo>
                  <a:pt x="689" y="251"/>
                </a:lnTo>
                <a:lnTo>
                  <a:pt x="689" y="251"/>
                </a:lnTo>
                <a:lnTo>
                  <a:pt x="690" y="271"/>
                </a:lnTo>
                <a:lnTo>
                  <a:pt x="691" y="292"/>
                </a:lnTo>
                <a:lnTo>
                  <a:pt x="690" y="312"/>
                </a:lnTo>
                <a:lnTo>
                  <a:pt x="689" y="332"/>
                </a:lnTo>
                <a:lnTo>
                  <a:pt x="684" y="372"/>
                </a:lnTo>
                <a:lnTo>
                  <a:pt x="677" y="411"/>
                </a:lnTo>
                <a:lnTo>
                  <a:pt x="677" y="411"/>
                </a:lnTo>
                <a:lnTo>
                  <a:pt x="670" y="377"/>
                </a:lnTo>
                <a:lnTo>
                  <a:pt x="664" y="341"/>
                </a:lnTo>
                <a:lnTo>
                  <a:pt x="658" y="306"/>
                </a:lnTo>
                <a:lnTo>
                  <a:pt x="655" y="271"/>
                </a:lnTo>
                <a:lnTo>
                  <a:pt x="653" y="236"/>
                </a:lnTo>
                <a:lnTo>
                  <a:pt x="653" y="202"/>
                </a:lnTo>
                <a:lnTo>
                  <a:pt x="656" y="184"/>
                </a:lnTo>
                <a:lnTo>
                  <a:pt x="657" y="166"/>
                </a:lnTo>
                <a:lnTo>
                  <a:pt x="661" y="148"/>
                </a:lnTo>
                <a:lnTo>
                  <a:pt x="664" y="130"/>
                </a:lnTo>
                <a:lnTo>
                  <a:pt x="664" y="130"/>
                </a:lnTo>
                <a:lnTo>
                  <a:pt x="645" y="190"/>
                </a:lnTo>
                <a:lnTo>
                  <a:pt x="627" y="249"/>
                </a:lnTo>
                <a:lnTo>
                  <a:pt x="620" y="280"/>
                </a:lnTo>
                <a:lnTo>
                  <a:pt x="613" y="309"/>
                </a:lnTo>
                <a:lnTo>
                  <a:pt x="606" y="339"/>
                </a:lnTo>
                <a:lnTo>
                  <a:pt x="601" y="369"/>
                </a:lnTo>
                <a:lnTo>
                  <a:pt x="601" y="369"/>
                </a:lnTo>
                <a:lnTo>
                  <a:pt x="569" y="251"/>
                </a:lnTo>
                <a:lnTo>
                  <a:pt x="569" y="251"/>
                </a:lnTo>
                <a:lnTo>
                  <a:pt x="570" y="269"/>
                </a:lnTo>
                <a:lnTo>
                  <a:pt x="570" y="287"/>
                </a:lnTo>
                <a:lnTo>
                  <a:pt x="569" y="321"/>
                </a:lnTo>
                <a:lnTo>
                  <a:pt x="566" y="357"/>
                </a:lnTo>
                <a:lnTo>
                  <a:pt x="560" y="391"/>
                </a:lnTo>
                <a:lnTo>
                  <a:pt x="554" y="426"/>
                </a:lnTo>
                <a:lnTo>
                  <a:pt x="546" y="461"/>
                </a:lnTo>
                <a:lnTo>
                  <a:pt x="528" y="531"/>
                </a:lnTo>
                <a:lnTo>
                  <a:pt x="528" y="531"/>
                </a:lnTo>
                <a:lnTo>
                  <a:pt x="518" y="491"/>
                </a:lnTo>
                <a:lnTo>
                  <a:pt x="506" y="450"/>
                </a:lnTo>
                <a:lnTo>
                  <a:pt x="506" y="450"/>
                </a:lnTo>
                <a:lnTo>
                  <a:pt x="503" y="436"/>
                </a:lnTo>
                <a:lnTo>
                  <a:pt x="502" y="429"/>
                </a:lnTo>
                <a:lnTo>
                  <a:pt x="502" y="423"/>
                </a:lnTo>
                <a:lnTo>
                  <a:pt x="502" y="423"/>
                </a:lnTo>
                <a:lnTo>
                  <a:pt x="500" y="420"/>
                </a:lnTo>
                <a:lnTo>
                  <a:pt x="500" y="420"/>
                </a:lnTo>
                <a:lnTo>
                  <a:pt x="500" y="415"/>
                </a:lnTo>
                <a:lnTo>
                  <a:pt x="500" y="415"/>
                </a:lnTo>
                <a:lnTo>
                  <a:pt x="473" y="298"/>
                </a:lnTo>
                <a:lnTo>
                  <a:pt x="473" y="298"/>
                </a:lnTo>
                <a:lnTo>
                  <a:pt x="468" y="273"/>
                </a:lnTo>
                <a:lnTo>
                  <a:pt x="465" y="247"/>
                </a:lnTo>
                <a:lnTo>
                  <a:pt x="463" y="220"/>
                </a:lnTo>
                <a:lnTo>
                  <a:pt x="461" y="196"/>
                </a:lnTo>
                <a:lnTo>
                  <a:pt x="463" y="170"/>
                </a:lnTo>
                <a:lnTo>
                  <a:pt x="464" y="143"/>
                </a:lnTo>
                <a:lnTo>
                  <a:pt x="467" y="119"/>
                </a:lnTo>
                <a:lnTo>
                  <a:pt x="473" y="92"/>
                </a:lnTo>
                <a:lnTo>
                  <a:pt x="473" y="92"/>
                </a:lnTo>
                <a:lnTo>
                  <a:pt x="455" y="146"/>
                </a:lnTo>
                <a:lnTo>
                  <a:pt x="439" y="200"/>
                </a:lnTo>
                <a:lnTo>
                  <a:pt x="423" y="254"/>
                </a:lnTo>
                <a:lnTo>
                  <a:pt x="417" y="281"/>
                </a:lnTo>
                <a:lnTo>
                  <a:pt x="413" y="308"/>
                </a:lnTo>
                <a:lnTo>
                  <a:pt x="408" y="335"/>
                </a:lnTo>
                <a:lnTo>
                  <a:pt x="404" y="363"/>
                </a:lnTo>
                <a:lnTo>
                  <a:pt x="402" y="390"/>
                </a:lnTo>
                <a:lnTo>
                  <a:pt x="402" y="418"/>
                </a:lnTo>
                <a:lnTo>
                  <a:pt x="402" y="446"/>
                </a:lnTo>
                <a:lnTo>
                  <a:pt x="404" y="473"/>
                </a:lnTo>
                <a:lnTo>
                  <a:pt x="409" y="501"/>
                </a:lnTo>
                <a:lnTo>
                  <a:pt x="415" y="530"/>
                </a:lnTo>
                <a:lnTo>
                  <a:pt x="415" y="530"/>
                </a:lnTo>
                <a:lnTo>
                  <a:pt x="410" y="546"/>
                </a:lnTo>
                <a:lnTo>
                  <a:pt x="410" y="546"/>
                </a:lnTo>
                <a:lnTo>
                  <a:pt x="406" y="523"/>
                </a:lnTo>
                <a:lnTo>
                  <a:pt x="401" y="499"/>
                </a:lnTo>
                <a:lnTo>
                  <a:pt x="394" y="474"/>
                </a:lnTo>
                <a:lnTo>
                  <a:pt x="387" y="450"/>
                </a:lnTo>
                <a:lnTo>
                  <a:pt x="387" y="450"/>
                </a:lnTo>
                <a:lnTo>
                  <a:pt x="383" y="436"/>
                </a:lnTo>
                <a:lnTo>
                  <a:pt x="382" y="429"/>
                </a:lnTo>
                <a:lnTo>
                  <a:pt x="381" y="423"/>
                </a:lnTo>
                <a:lnTo>
                  <a:pt x="381" y="423"/>
                </a:lnTo>
                <a:lnTo>
                  <a:pt x="381" y="420"/>
                </a:lnTo>
                <a:lnTo>
                  <a:pt x="378" y="417"/>
                </a:lnTo>
                <a:lnTo>
                  <a:pt x="376" y="415"/>
                </a:lnTo>
                <a:lnTo>
                  <a:pt x="376" y="411"/>
                </a:lnTo>
                <a:lnTo>
                  <a:pt x="376" y="411"/>
                </a:lnTo>
                <a:lnTo>
                  <a:pt x="358" y="332"/>
                </a:lnTo>
                <a:lnTo>
                  <a:pt x="351" y="292"/>
                </a:lnTo>
                <a:lnTo>
                  <a:pt x="345" y="252"/>
                </a:lnTo>
                <a:lnTo>
                  <a:pt x="342" y="212"/>
                </a:lnTo>
                <a:lnTo>
                  <a:pt x="342" y="192"/>
                </a:lnTo>
                <a:lnTo>
                  <a:pt x="342" y="172"/>
                </a:lnTo>
                <a:lnTo>
                  <a:pt x="343" y="152"/>
                </a:lnTo>
                <a:lnTo>
                  <a:pt x="345" y="133"/>
                </a:lnTo>
                <a:lnTo>
                  <a:pt x="347" y="113"/>
                </a:lnTo>
                <a:lnTo>
                  <a:pt x="352" y="92"/>
                </a:lnTo>
                <a:lnTo>
                  <a:pt x="352" y="92"/>
                </a:lnTo>
                <a:lnTo>
                  <a:pt x="336" y="145"/>
                </a:lnTo>
                <a:lnTo>
                  <a:pt x="319" y="196"/>
                </a:lnTo>
                <a:lnTo>
                  <a:pt x="305" y="248"/>
                </a:lnTo>
                <a:lnTo>
                  <a:pt x="299" y="274"/>
                </a:lnTo>
                <a:lnTo>
                  <a:pt x="293" y="300"/>
                </a:lnTo>
                <a:lnTo>
                  <a:pt x="293" y="300"/>
                </a:lnTo>
                <a:lnTo>
                  <a:pt x="262" y="175"/>
                </a:lnTo>
                <a:lnTo>
                  <a:pt x="262" y="175"/>
                </a:lnTo>
                <a:lnTo>
                  <a:pt x="263" y="205"/>
                </a:lnTo>
                <a:lnTo>
                  <a:pt x="263" y="234"/>
                </a:lnTo>
                <a:lnTo>
                  <a:pt x="262" y="262"/>
                </a:lnTo>
                <a:lnTo>
                  <a:pt x="260" y="290"/>
                </a:lnTo>
                <a:lnTo>
                  <a:pt x="255" y="319"/>
                </a:lnTo>
                <a:lnTo>
                  <a:pt x="250" y="347"/>
                </a:lnTo>
                <a:lnTo>
                  <a:pt x="240" y="404"/>
                </a:lnTo>
                <a:lnTo>
                  <a:pt x="240" y="404"/>
                </a:lnTo>
                <a:lnTo>
                  <a:pt x="238" y="401"/>
                </a:lnTo>
                <a:lnTo>
                  <a:pt x="238" y="401"/>
                </a:lnTo>
                <a:lnTo>
                  <a:pt x="221" y="309"/>
                </a:lnTo>
                <a:lnTo>
                  <a:pt x="213" y="263"/>
                </a:lnTo>
                <a:lnTo>
                  <a:pt x="208" y="218"/>
                </a:lnTo>
                <a:lnTo>
                  <a:pt x="204" y="172"/>
                </a:lnTo>
                <a:lnTo>
                  <a:pt x="204" y="149"/>
                </a:lnTo>
                <a:lnTo>
                  <a:pt x="204" y="126"/>
                </a:lnTo>
                <a:lnTo>
                  <a:pt x="205" y="103"/>
                </a:lnTo>
                <a:lnTo>
                  <a:pt x="208" y="81"/>
                </a:lnTo>
                <a:lnTo>
                  <a:pt x="210" y="57"/>
                </a:lnTo>
                <a:lnTo>
                  <a:pt x="215" y="34"/>
                </a:lnTo>
                <a:lnTo>
                  <a:pt x="215" y="34"/>
                </a:lnTo>
                <a:lnTo>
                  <a:pt x="199" y="88"/>
                </a:lnTo>
                <a:lnTo>
                  <a:pt x="185" y="142"/>
                </a:lnTo>
                <a:lnTo>
                  <a:pt x="171" y="196"/>
                </a:lnTo>
                <a:lnTo>
                  <a:pt x="160" y="250"/>
                </a:lnTo>
                <a:lnTo>
                  <a:pt x="160" y="250"/>
                </a:lnTo>
                <a:lnTo>
                  <a:pt x="141" y="175"/>
                </a:lnTo>
                <a:lnTo>
                  <a:pt x="141" y="175"/>
                </a:lnTo>
                <a:lnTo>
                  <a:pt x="142" y="199"/>
                </a:lnTo>
                <a:lnTo>
                  <a:pt x="143" y="222"/>
                </a:lnTo>
                <a:lnTo>
                  <a:pt x="142" y="244"/>
                </a:lnTo>
                <a:lnTo>
                  <a:pt x="141" y="268"/>
                </a:lnTo>
                <a:lnTo>
                  <a:pt x="139" y="290"/>
                </a:lnTo>
                <a:lnTo>
                  <a:pt x="135" y="313"/>
                </a:lnTo>
                <a:lnTo>
                  <a:pt x="128" y="359"/>
                </a:lnTo>
                <a:lnTo>
                  <a:pt x="119" y="404"/>
                </a:lnTo>
                <a:lnTo>
                  <a:pt x="109" y="449"/>
                </a:lnTo>
                <a:lnTo>
                  <a:pt x="98" y="495"/>
                </a:lnTo>
                <a:lnTo>
                  <a:pt x="89" y="542"/>
                </a:lnTo>
                <a:lnTo>
                  <a:pt x="89" y="542"/>
                </a:lnTo>
                <a:lnTo>
                  <a:pt x="88" y="545"/>
                </a:lnTo>
                <a:lnTo>
                  <a:pt x="88" y="545"/>
                </a:lnTo>
                <a:lnTo>
                  <a:pt x="83" y="509"/>
                </a:lnTo>
                <a:lnTo>
                  <a:pt x="76" y="471"/>
                </a:lnTo>
                <a:lnTo>
                  <a:pt x="68" y="433"/>
                </a:lnTo>
                <a:lnTo>
                  <a:pt x="57" y="396"/>
                </a:lnTo>
                <a:lnTo>
                  <a:pt x="57" y="396"/>
                </a:lnTo>
                <a:lnTo>
                  <a:pt x="57" y="395"/>
                </a:lnTo>
                <a:lnTo>
                  <a:pt x="57" y="395"/>
                </a:lnTo>
                <a:lnTo>
                  <a:pt x="52" y="367"/>
                </a:lnTo>
                <a:lnTo>
                  <a:pt x="52" y="367"/>
                </a:lnTo>
                <a:lnTo>
                  <a:pt x="52" y="365"/>
                </a:lnTo>
                <a:lnTo>
                  <a:pt x="52" y="365"/>
                </a:lnTo>
                <a:lnTo>
                  <a:pt x="51" y="362"/>
                </a:lnTo>
                <a:lnTo>
                  <a:pt x="51" y="362"/>
                </a:lnTo>
                <a:lnTo>
                  <a:pt x="51" y="360"/>
                </a:lnTo>
                <a:lnTo>
                  <a:pt x="51" y="360"/>
                </a:lnTo>
                <a:lnTo>
                  <a:pt x="51" y="348"/>
                </a:lnTo>
                <a:lnTo>
                  <a:pt x="51" y="348"/>
                </a:lnTo>
                <a:lnTo>
                  <a:pt x="20" y="204"/>
                </a:lnTo>
                <a:lnTo>
                  <a:pt x="20" y="204"/>
                </a:lnTo>
                <a:lnTo>
                  <a:pt x="17" y="178"/>
                </a:lnTo>
                <a:lnTo>
                  <a:pt x="14" y="153"/>
                </a:lnTo>
                <a:lnTo>
                  <a:pt x="13" y="128"/>
                </a:lnTo>
                <a:lnTo>
                  <a:pt x="13" y="102"/>
                </a:lnTo>
                <a:lnTo>
                  <a:pt x="13" y="77"/>
                </a:lnTo>
                <a:lnTo>
                  <a:pt x="15" y="51"/>
                </a:lnTo>
                <a:lnTo>
                  <a:pt x="19" y="25"/>
                </a:lnTo>
                <a:lnTo>
                  <a:pt x="24" y="0"/>
                </a:lnTo>
                <a:lnTo>
                  <a:pt x="24" y="0"/>
                </a:lnTo>
                <a:lnTo>
                  <a:pt x="0" y="79"/>
                </a:lnTo>
                <a:lnTo>
                  <a:pt x="0" y="1068"/>
                </a:lnTo>
                <a:lnTo>
                  <a:pt x="34560" y="1068"/>
                </a:lnTo>
                <a:lnTo>
                  <a:pt x="34560" y="298"/>
                </a:lnTo>
                <a:lnTo>
                  <a:pt x="34560" y="298"/>
                </a:lnTo>
                <a:lnTo>
                  <a:pt x="34553" y="324"/>
                </a:lnTo>
                <a:lnTo>
                  <a:pt x="34546" y="351"/>
                </a:lnTo>
                <a:lnTo>
                  <a:pt x="34540" y="378"/>
                </a:lnTo>
                <a:lnTo>
                  <a:pt x="34535" y="404"/>
                </a:lnTo>
                <a:lnTo>
                  <a:pt x="34533" y="431"/>
                </a:lnTo>
                <a:lnTo>
                  <a:pt x="34530" y="459"/>
                </a:lnTo>
                <a:lnTo>
                  <a:pt x="34530" y="486"/>
                </a:lnTo>
                <a:lnTo>
                  <a:pt x="34533" y="513"/>
                </a:lnTo>
                <a:lnTo>
                  <a:pt x="34533" y="513"/>
                </a:lnTo>
                <a:close/>
                <a:moveTo>
                  <a:pt x="1600" y="575"/>
                </a:moveTo>
                <a:lnTo>
                  <a:pt x="1600" y="575"/>
                </a:lnTo>
                <a:lnTo>
                  <a:pt x="1601" y="571"/>
                </a:lnTo>
                <a:lnTo>
                  <a:pt x="1601" y="571"/>
                </a:lnTo>
                <a:lnTo>
                  <a:pt x="1602" y="568"/>
                </a:lnTo>
                <a:lnTo>
                  <a:pt x="1602" y="568"/>
                </a:lnTo>
                <a:lnTo>
                  <a:pt x="1603" y="575"/>
                </a:lnTo>
                <a:lnTo>
                  <a:pt x="1600" y="575"/>
                </a:lnTo>
                <a:close/>
                <a:moveTo>
                  <a:pt x="3363" y="575"/>
                </a:moveTo>
                <a:lnTo>
                  <a:pt x="3363" y="575"/>
                </a:lnTo>
                <a:lnTo>
                  <a:pt x="3363" y="571"/>
                </a:lnTo>
                <a:lnTo>
                  <a:pt x="3363" y="571"/>
                </a:lnTo>
                <a:lnTo>
                  <a:pt x="3364" y="568"/>
                </a:lnTo>
                <a:lnTo>
                  <a:pt x="3364" y="568"/>
                </a:lnTo>
                <a:lnTo>
                  <a:pt x="3366" y="575"/>
                </a:lnTo>
                <a:lnTo>
                  <a:pt x="3363" y="575"/>
                </a:lnTo>
                <a:close/>
                <a:moveTo>
                  <a:pt x="5099" y="575"/>
                </a:moveTo>
                <a:lnTo>
                  <a:pt x="5099" y="575"/>
                </a:lnTo>
                <a:lnTo>
                  <a:pt x="5099" y="571"/>
                </a:lnTo>
                <a:lnTo>
                  <a:pt x="5099" y="571"/>
                </a:lnTo>
                <a:lnTo>
                  <a:pt x="5101" y="568"/>
                </a:lnTo>
                <a:lnTo>
                  <a:pt x="5101" y="568"/>
                </a:lnTo>
                <a:lnTo>
                  <a:pt x="5102" y="575"/>
                </a:lnTo>
                <a:lnTo>
                  <a:pt x="5099" y="575"/>
                </a:lnTo>
                <a:close/>
                <a:moveTo>
                  <a:pt x="6862" y="575"/>
                </a:moveTo>
                <a:lnTo>
                  <a:pt x="6862" y="575"/>
                </a:lnTo>
                <a:lnTo>
                  <a:pt x="6863" y="571"/>
                </a:lnTo>
                <a:lnTo>
                  <a:pt x="6863" y="571"/>
                </a:lnTo>
                <a:lnTo>
                  <a:pt x="6863" y="568"/>
                </a:lnTo>
                <a:lnTo>
                  <a:pt x="6863" y="568"/>
                </a:lnTo>
                <a:lnTo>
                  <a:pt x="6865" y="575"/>
                </a:lnTo>
                <a:lnTo>
                  <a:pt x="6862" y="575"/>
                </a:lnTo>
                <a:close/>
                <a:moveTo>
                  <a:pt x="8598" y="575"/>
                </a:moveTo>
                <a:lnTo>
                  <a:pt x="8598" y="575"/>
                </a:lnTo>
                <a:lnTo>
                  <a:pt x="8599" y="571"/>
                </a:lnTo>
                <a:lnTo>
                  <a:pt x="8599" y="571"/>
                </a:lnTo>
                <a:lnTo>
                  <a:pt x="8599" y="568"/>
                </a:lnTo>
                <a:lnTo>
                  <a:pt x="8599" y="568"/>
                </a:lnTo>
                <a:lnTo>
                  <a:pt x="8601" y="575"/>
                </a:lnTo>
                <a:lnTo>
                  <a:pt x="8598" y="575"/>
                </a:lnTo>
                <a:close/>
                <a:moveTo>
                  <a:pt x="10360" y="575"/>
                </a:moveTo>
                <a:lnTo>
                  <a:pt x="10360" y="575"/>
                </a:lnTo>
                <a:lnTo>
                  <a:pt x="10361" y="571"/>
                </a:lnTo>
                <a:lnTo>
                  <a:pt x="10361" y="571"/>
                </a:lnTo>
                <a:lnTo>
                  <a:pt x="10363" y="568"/>
                </a:lnTo>
                <a:lnTo>
                  <a:pt x="10363" y="568"/>
                </a:lnTo>
                <a:lnTo>
                  <a:pt x="10364" y="575"/>
                </a:lnTo>
                <a:lnTo>
                  <a:pt x="10360" y="575"/>
                </a:lnTo>
                <a:close/>
                <a:moveTo>
                  <a:pt x="12096" y="575"/>
                </a:moveTo>
                <a:lnTo>
                  <a:pt x="12096" y="575"/>
                </a:lnTo>
                <a:lnTo>
                  <a:pt x="12098" y="571"/>
                </a:lnTo>
                <a:lnTo>
                  <a:pt x="12098" y="571"/>
                </a:lnTo>
                <a:lnTo>
                  <a:pt x="12098" y="568"/>
                </a:lnTo>
                <a:lnTo>
                  <a:pt x="12098" y="568"/>
                </a:lnTo>
                <a:lnTo>
                  <a:pt x="12100" y="575"/>
                </a:lnTo>
                <a:lnTo>
                  <a:pt x="12096" y="575"/>
                </a:lnTo>
                <a:close/>
                <a:moveTo>
                  <a:pt x="13860" y="575"/>
                </a:moveTo>
                <a:lnTo>
                  <a:pt x="13860" y="575"/>
                </a:lnTo>
                <a:lnTo>
                  <a:pt x="13860" y="571"/>
                </a:lnTo>
                <a:lnTo>
                  <a:pt x="13860" y="571"/>
                </a:lnTo>
                <a:lnTo>
                  <a:pt x="13861" y="568"/>
                </a:lnTo>
                <a:lnTo>
                  <a:pt x="13861" y="568"/>
                </a:lnTo>
                <a:lnTo>
                  <a:pt x="13862" y="575"/>
                </a:lnTo>
                <a:lnTo>
                  <a:pt x="13860" y="575"/>
                </a:lnTo>
                <a:close/>
                <a:moveTo>
                  <a:pt x="15596" y="575"/>
                </a:moveTo>
                <a:lnTo>
                  <a:pt x="15596" y="575"/>
                </a:lnTo>
                <a:lnTo>
                  <a:pt x="15596" y="571"/>
                </a:lnTo>
                <a:lnTo>
                  <a:pt x="15596" y="571"/>
                </a:lnTo>
                <a:lnTo>
                  <a:pt x="15597" y="568"/>
                </a:lnTo>
                <a:lnTo>
                  <a:pt x="15597" y="568"/>
                </a:lnTo>
                <a:lnTo>
                  <a:pt x="15598" y="575"/>
                </a:lnTo>
                <a:lnTo>
                  <a:pt x="15596" y="575"/>
                </a:lnTo>
                <a:close/>
                <a:moveTo>
                  <a:pt x="17386" y="575"/>
                </a:moveTo>
                <a:lnTo>
                  <a:pt x="17386" y="575"/>
                </a:lnTo>
                <a:lnTo>
                  <a:pt x="17386" y="571"/>
                </a:lnTo>
                <a:lnTo>
                  <a:pt x="17386" y="571"/>
                </a:lnTo>
                <a:lnTo>
                  <a:pt x="17387" y="568"/>
                </a:lnTo>
                <a:lnTo>
                  <a:pt x="17387" y="568"/>
                </a:lnTo>
                <a:lnTo>
                  <a:pt x="17388" y="575"/>
                </a:lnTo>
                <a:lnTo>
                  <a:pt x="17386" y="575"/>
                </a:lnTo>
                <a:close/>
                <a:moveTo>
                  <a:pt x="19122" y="575"/>
                </a:moveTo>
                <a:lnTo>
                  <a:pt x="19122" y="575"/>
                </a:lnTo>
                <a:lnTo>
                  <a:pt x="19122" y="571"/>
                </a:lnTo>
                <a:lnTo>
                  <a:pt x="19122" y="571"/>
                </a:lnTo>
                <a:lnTo>
                  <a:pt x="19123" y="568"/>
                </a:lnTo>
                <a:lnTo>
                  <a:pt x="19123" y="568"/>
                </a:lnTo>
                <a:lnTo>
                  <a:pt x="19124" y="575"/>
                </a:lnTo>
                <a:lnTo>
                  <a:pt x="19122" y="575"/>
                </a:lnTo>
                <a:close/>
                <a:moveTo>
                  <a:pt x="20884" y="575"/>
                </a:moveTo>
                <a:lnTo>
                  <a:pt x="20884" y="575"/>
                </a:lnTo>
                <a:lnTo>
                  <a:pt x="20885" y="571"/>
                </a:lnTo>
                <a:lnTo>
                  <a:pt x="20885" y="571"/>
                </a:lnTo>
                <a:lnTo>
                  <a:pt x="20885" y="568"/>
                </a:lnTo>
                <a:lnTo>
                  <a:pt x="20885" y="568"/>
                </a:lnTo>
                <a:lnTo>
                  <a:pt x="20888" y="575"/>
                </a:lnTo>
                <a:lnTo>
                  <a:pt x="20884" y="575"/>
                </a:lnTo>
                <a:close/>
                <a:moveTo>
                  <a:pt x="22620" y="575"/>
                </a:moveTo>
                <a:lnTo>
                  <a:pt x="22620" y="575"/>
                </a:lnTo>
                <a:lnTo>
                  <a:pt x="22621" y="571"/>
                </a:lnTo>
                <a:lnTo>
                  <a:pt x="22621" y="571"/>
                </a:lnTo>
                <a:lnTo>
                  <a:pt x="22621" y="568"/>
                </a:lnTo>
                <a:lnTo>
                  <a:pt x="22621" y="568"/>
                </a:lnTo>
                <a:lnTo>
                  <a:pt x="22624" y="575"/>
                </a:lnTo>
                <a:lnTo>
                  <a:pt x="22620" y="575"/>
                </a:lnTo>
                <a:close/>
                <a:moveTo>
                  <a:pt x="24382" y="575"/>
                </a:moveTo>
                <a:lnTo>
                  <a:pt x="24382" y="575"/>
                </a:lnTo>
                <a:lnTo>
                  <a:pt x="24384" y="571"/>
                </a:lnTo>
                <a:lnTo>
                  <a:pt x="24384" y="571"/>
                </a:lnTo>
                <a:lnTo>
                  <a:pt x="24385" y="568"/>
                </a:lnTo>
                <a:lnTo>
                  <a:pt x="24385" y="568"/>
                </a:lnTo>
                <a:lnTo>
                  <a:pt x="24386" y="575"/>
                </a:lnTo>
                <a:lnTo>
                  <a:pt x="24382" y="575"/>
                </a:lnTo>
                <a:close/>
                <a:moveTo>
                  <a:pt x="26119" y="575"/>
                </a:moveTo>
                <a:lnTo>
                  <a:pt x="26119" y="575"/>
                </a:lnTo>
                <a:lnTo>
                  <a:pt x="26120" y="571"/>
                </a:lnTo>
                <a:lnTo>
                  <a:pt x="26120" y="571"/>
                </a:lnTo>
                <a:lnTo>
                  <a:pt x="26121" y="568"/>
                </a:lnTo>
                <a:lnTo>
                  <a:pt x="26121" y="568"/>
                </a:lnTo>
                <a:lnTo>
                  <a:pt x="26122" y="575"/>
                </a:lnTo>
                <a:lnTo>
                  <a:pt x="26119" y="575"/>
                </a:lnTo>
                <a:close/>
                <a:moveTo>
                  <a:pt x="27882" y="575"/>
                </a:moveTo>
                <a:lnTo>
                  <a:pt x="27882" y="575"/>
                </a:lnTo>
                <a:lnTo>
                  <a:pt x="27882" y="571"/>
                </a:lnTo>
                <a:lnTo>
                  <a:pt x="27882" y="571"/>
                </a:lnTo>
                <a:lnTo>
                  <a:pt x="27883" y="568"/>
                </a:lnTo>
                <a:lnTo>
                  <a:pt x="27883" y="568"/>
                </a:lnTo>
                <a:lnTo>
                  <a:pt x="27884" y="575"/>
                </a:lnTo>
                <a:lnTo>
                  <a:pt x="27882" y="575"/>
                </a:lnTo>
                <a:close/>
                <a:moveTo>
                  <a:pt x="29618" y="575"/>
                </a:moveTo>
                <a:lnTo>
                  <a:pt x="29618" y="575"/>
                </a:lnTo>
                <a:lnTo>
                  <a:pt x="29618" y="571"/>
                </a:lnTo>
                <a:lnTo>
                  <a:pt x="29618" y="571"/>
                </a:lnTo>
                <a:lnTo>
                  <a:pt x="29619" y="568"/>
                </a:lnTo>
                <a:lnTo>
                  <a:pt x="29619" y="568"/>
                </a:lnTo>
                <a:lnTo>
                  <a:pt x="29621" y="575"/>
                </a:lnTo>
                <a:lnTo>
                  <a:pt x="29618" y="575"/>
                </a:lnTo>
                <a:close/>
                <a:moveTo>
                  <a:pt x="31381" y="575"/>
                </a:moveTo>
                <a:lnTo>
                  <a:pt x="31381" y="575"/>
                </a:lnTo>
                <a:lnTo>
                  <a:pt x="31382" y="571"/>
                </a:lnTo>
                <a:lnTo>
                  <a:pt x="31382" y="571"/>
                </a:lnTo>
                <a:lnTo>
                  <a:pt x="31382" y="568"/>
                </a:lnTo>
                <a:lnTo>
                  <a:pt x="31382" y="568"/>
                </a:lnTo>
                <a:lnTo>
                  <a:pt x="31384" y="575"/>
                </a:lnTo>
                <a:lnTo>
                  <a:pt x="31381" y="575"/>
                </a:lnTo>
                <a:close/>
                <a:moveTo>
                  <a:pt x="33117" y="575"/>
                </a:moveTo>
                <a:lnTo>
                  <a:pt x="33117" y="575"/>
                </a:lnTo>
                <a:lnTo>
                  <a:pt x="33118" y="571"/>
                </a:lnTo>
                <a:lnTo>
                  <a:pt x="33118" y="571"/>
                </a:lnTo>
                <a:lnTo>
                  <a:pt x="33118" y="568"/>
                </a:lnTo>
                <a:lnTo>
                  <a:pt x="33118" y="568"/>
                </a:lnTo>
                <a:lnTo>
                  <a:pt x="33120" y="575"/>
                </a:lnTo>
                <a:lnTo>
                  <a:pt x="33117" y="575"/>
                </a:lnTo>
                <a:close/>
              </a:path>
            </a:pathLst>
          </a:custGeom>
          <a:gradFill flip="none" rotWithShape="1">
            <a:gsLst>
              <a:gs pos="0">
                <a:srgbClr val="234525"/>
              </a:gs>
              <a:gs pos="100000">
                <a:srgbClr val="152D19"/>
              </a:gs>
            </a:gsLst>
            <a:lin ang="54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</a:bodyPr>
          <a:lstStyle/>
          <a:p>
            <a:endParaRPr lang="en-US" sz="1980" dirty="0">
              <a:latin typeface="Calibri" panose="020F0502020204030204" pitchFamily="34" charset="0"/>
            </a:endParaRPr>
          </a:p>
        </p:txBody>
      </p:sp>
      <p:sp>
        <p:nvSpPr>
          <p:cNvPr id="815" name="Rectangle 70"/>
          <p:cNvSpPr>
            <a:spLocks noChangeArrowheads="1"/>
          </p:cNvSpPr>
          <p:nvPr/>
        </p:nvSpPr>
        <p:spPr bwMode="auto">
          <a:xfrm>
            <a:off x="265224" y="1696967"/>
            <a:ext cx="4271547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292" tIns="20117" rIns="30175" bIns="20117"/>
          <a:lstStyle/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High organic content at B002 and B003 caused inhibition of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QuantArray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 analysis</a:t>
            </a:r>
          </a:p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B001 has high densities of total bacteria and sulfate reducing bacteria</a:t>
            </a:r>
          </a:p>
        </p:txBody>
      </p:sp>
      <p:sp>
        <p:nvSpPr>
          <p:cNvPr id="244" name="Title 1">
            <a:extLst>
              <a:ext uri="{FF2B5EF4-FFF2-40B4-BE49-F238E27FC236}">
                <a16:creationId xmlns:a16="http://schemas.microsoft.com/office/drawing/2014/main" id="{2BFEA450-2915-4242-8924-F8EC7923A549}"/>
              </a:ext>
            </a:extLst>
          </p:cNvPr>
          <p:cNvSpPr txBox="1">
            <a:spLocks/>
          </p:cNvSpPr>
          <p:nvPr/>
        </p:nvSpPr>
        <p:spPr>
          <a:xfrm>
            <a:off x="410028" y="-485423"/>
            <a:ext cx="8229600" cy="5016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36133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47" name="Title 1">
            <a:extLst>
              <a:ext uri="{FF2B5EF4-FFF2-40B4-BE49-F238E27FC236}">
                <a16:creationId xmlns:a16="http://schemas.microsoft.com/office/drawing/2014/main" id="{EE284587-E58E-4678-8EF1-DC3077EA187E}"/>
              </a:ext>
            </a:extLst>
          </p:cNvPr>
          <p:cNvSpPr txBox="1">
            <a:spLocks/>
          </p:cNvSpPr>
          <p:nvPr/>
        </p:nvSpPr>
        <p:spPr>
          <a:xfrm>
            <a:off x="457200" y="902247"/>
            <a:ext cx="8229600" cy="5016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36133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Conclusions from Microbial Profile</a:t>
            </a:r>
          </a:p>
        </p:txBody>
      </p:sp>
      <p:sp>
        <p:nvSpPr>
          <p:cNvPr id="285" name="Rectangle 70">
            <a:extLst>
              <a:ext uri="{FF2B5EF4-FFF2-40B4-BE49-F238E27FC236}">
                <a16:creationId xmlns:a16="http://schemas.microsoft.com/office/drawing/2014/main" id="{FF7290C8-CE37-4094-8B60-4D0B0266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28" y="4724400"/>
            <a:ext cx="4271547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292" tIns="20117" rIns="30175" bIns="20117"/>
          <a:lstStyle/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Aerobic and anaerobic gene functions for BTEX degradation were present </a:t>
            </a:r>
          </a:p>
          <a:p>
            <a:pPr marL="342900" indent="-342900">
              <a:lnSpc>
                <a:spcPct val="85000"/>
              </a:lnSpc>
              <a:spcBef>
                <a:spcPts val="1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Lesser densities of gene functions and sulfate reducing bacteria present at B004</a:t>
            </a: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D963B4A6-CEC8-4B29-8F8A-596D4722D032}"/>
              </a:ext>
            </a:extLst>
          </p:cNvPr>
          <p:cNvGrpSpPr/>
          <p:nvPr/>
        </p:nvGrpSpPr>
        <p:grpSpPr>
          <a:xfrm>
            <a:off x="6629401" y="1544844"/>
            <a:ext cx="292884" cy="4551155"/>
            <a:chOff x="6679897" y="1544845"/>
            <a:chExt cx="242387" cy="2593286"/>
          </a:xfrm>
        </p:grpSpPr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DFC4C755-89E6-4107-8EB7-CD6CFD95127A}"/>
                </a:ext>
              </a:extLst>
            </p:cNvPr>
            <p:cNvSpPr/>
            <p:nvPr/>
          </p:nvSpPr>
          <p:spPr>
            <a:xfrm>
              <a:off x="6681154" y="1544845"/>
              <a:ext cx="239629" cy="1092704"/>
            </a:xfrm>
            <a:prstGeom prst="rect">
              <a:avLst/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  <p:sp>
          <p:nvSpPr>
            <p:cNvPr id="288" name="Arrow: Pentagon 287">
              <a:extLst>
                <a:ext uri="{FF2B5EF4-FFF2-40B4-BE49-F238E27FC236}">
                  <a16:creationId xmlns:a16="http://schemas.microsoft.com/office/drawing/2014/main" id="{67819EE3-CEC3-4A52-8D3C-6F8CC1A39CE9}"/>
                </a:ext>
              </a:extLst>
            </p:cNvPr>
            <p:cNvSpPr/>
            <p:nvPr/>
          </p:nvSpPr>
          <p:spPr>
            <a:xfrm rot="5400000">
              <a:off x="6578105" y="3793954"/>
              <a:ext cx="446999" cy="241356"/>
            </a:xfrm>
            <a:prstGeom prst="homePlate">
              <a:avLst>
                <a:gd name="adj" fmla="val 102794"/>
              </a:avLst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52EE88EA-F02F-473A-AEC6-491FDDABC6CF}"/>
                </a:ext>
              </a:extLst>
            </p:cNvPr>
            <p:cNvSpPr/>
            <p:nvPr/>
          </p:nvSpPr>
          <p:spPr>
            <a:xfrm>
              <a:off x="6679897" y="2615079"/>
              <a:ext cx="242387" cy="1117466"/>
            </a:xfrm>
            <a:prstGeom prst="rect">
              <a:avLst/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9263B0A5-827F-4C09-9E84-F12A15395863}"/>
              </a:ext>
            </a:extLst>
          </p:cNvPr>
          <p:cNvGrpSpPr/>
          <p:nvPr/>
        </p:nvGrpSpPr>
        <p:grpSpPr>
          <a:xfrm>
            <a:off x="7737874" y="1544844"/>
            <a:ext cx="292884" cy="3607295"/>
            <a:chOff x="6679897" y="1544845"/>
            <a:chExt cx="242387" cy="2593286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FAF285E3-70A5-4718-A864-BCD0ADA75689}"/>
                </a:ext>
              </a:extLst>
            </p:cNvPr>
            <p:cNvSpPr/>
            <p:nvPr/>
          </p:nvSpPr>
          <p:spPr>
            <a:xfrm>
              <a:off x="6681154" y="1544845"/>
              <a:ext cx="239629" cy="1092704"/>
            </a:xfrm>
            <a:prstGeom prst="rect">
              <a:avLst/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  <p:sp>
          <p:nvSpPr>
            <p:cNvPr id="292" name="Arrow: Pentagon 291">
              <a:extLst>
                <a:ext uri="{FF2B5EF4-FFF2-40B4-BE49-F238E27FC236}">
                  <a16:creationId xmlns:a16="http://schemas.microsoft.com/office/drawing/2014/main" id="{2E0D2D78-7DA0-448E-BBDC-9166DC80B738}"/>
                </a:ext>
              </a:extLst>
            </p:cNvPr>
            <p:cNvSpPr/>
            <p:nvPr/>
          </p:nvSpPr>
          <p:spPr>
            <a:xfrm rot="5400000">
              <a:off x="6578105" y="3793954"/>
              <a:ext cx="446999" cy="241356"/>
            </a:xfrm>
            <a:prstGeom prst="homePlate">
              <a:avLst>
                <a:gd name="adj" fmla="val 102794"/>
              </a:avLst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94BE2585-4ED3-4136-9FD6-55940080A273}"/>
                </a:ext>
              </a:extLst>
            </p:cNvPr>
            <p:cNvSpPr/>
            <p:nvPr/>
          </p:nvSpPr>
          <p:spPr>
            <a:xfrm>
              <a:off x="6679897" y="2615079"/>
              <a:ext cx="242387" cy="1117466"/>
            </a:xfrm>
            <a:prstGeom prst="rect">
              <a:avLst/>
            </a:prstGeom>
            <a:pattFill prst="pct5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latin typeface="Calibri" panose="020F0502020204030204" pitchFamily="34" charset="0"/>
              </a:endParaRPr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587EA8F-7AF5-4704-9B54-FAEAD4FEF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6180" y="7203864"/>
            <a:ext cx="389299" cy="413808"/>
          </a:xfrm>
        </p:spPr>
        <p:txBody>
          <a:bodyPr/>
          <a:lstStyle/>
          <a:p>
            <a:fld id="{8252AB0C-A1F3-8C4A-9286-BCDE923929C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E2923-EAD3-44C4-82DF-DAF36C3F28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06"/>
          <a:stretch/>
        </p:blipFill>
        <p:spPr>
          <a:xfrm>
            <a:off x="4495800" y="1455913"/>
            <a:ext cx="5562600" cy="54262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95D2E-7AB2-4DE8-938E-FCEA6AEB2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52AB0C-A1F3-8C4A-9286-BCDE923929C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Round Diagonal Corner Rectangle 29">
            <a:extLst>
              <a:ext uri="{FF2B5EF4-FFF2-40B4-BE49-F238E27FC236}">
                <a16:creationId xmlns:a16="http://schemas.microsoft.com/office/drawing/2014/main" id="{54BFA4DC-2749-4961-8DE4-F03730A4D7F7}"/>
              </a:ext>
            </a:extLst>
          </p:cNvPr>
          <p:cNvSpPr/>
          <p:nvPr/>
        </p:nvSpPr>
        <p:spPr>
          <a:xfrm>
            <a:off x="304800" y="1455913"/>
            <a:ext cx="4953000" cy="5478287"/>
          </a:xfrm>
          <a:prstGeom prst="round2DiagRect">
            <a:avLst>
              <a:gd name="adj1" fmla="val 22101"/>
              <a:gd name="adj2" fmla="val 4061"/>
            </a:avLst>
          </a:prstGeom>
          <a:solidFill>
            <a:srgbClr val="662046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bg1"/>
                </a:solidFill>
                <a:ea typeface="ＭＳ Ｐゴシック"/>
              </a:rPr>
              <a:t>The oak population has year round access to water and root themselves at the capillary fringe</a:t>
            </a:r>
          </a:p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bg1"/>
                </a:solidFill>
                <a:ea typeface="ＭＳ Ｐゴシック"/>
              </a:rPr>
              <a:t>An optimal microbial growth scenario is present in the rhizosphere that manages moisture, nutrients, and BTEX concentrations through evapotranspiration</a:t>
            </a:r>
          </a:p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bg1"/>
                </a:solidFill>
                <a:ea typeface="ＭＳ Ｐゴシック"/>
              </a:rPr>
              <a:t>Root sloughing and leaf dropping provide an ongoing carbon source to maintain large populations of microbes that foster BTEX degradation</a:t>
            </a:r>
          </a:p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bg1"/>
                </a:solidFill>
                <a:ea typeface="ＭＳ Ｐゴシック"/>
              </a:rPr>
              <a:t>Significant soil organic matter further promotes rhizodegradation of BTEX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6DCE6B-BB5A-4E5E-9DDE-4987E5EF7149}"/>
              </a:ext>
            </a:extLst>
          </p:cNvPr>
          <p:cNvSpPr txBox="1">
            <a:spLocks/>
          </p:cNvSpPr>
          <p:nvPr/>
        </p:nvSpPr>
        <p:spPr>
          <a:xfrm>
            <a:off x="457200" y="902247"/>
            <a:ext cx="8229600" cy="5016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36133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662046"/>
                </a:solidFill>
              </a:rPr>
              <a:t>Site Evaluation </a:t>
            </a:r>
          </a:p>
        </p:txBody>
      </p:sp>
    </p:spTree>
    <p:extLst>
      <p:ext uri="{BB962C8B-B14F-4D97-AF65-F5344CB8AC3E}">
        <p14:creationId xmlns:p14="http://schemas.microsoft.com/office/powerpoint/2010/main" val="38868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1780" y="4432300"/>
            <a:ext cx="4191000" cy="2924375"/>
          </a:xfrm>
          <a:ln w="38100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Acknowledgements: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Jeff Friedman, PG</a:t>
            </a:r>
          </a:p>
          <a:p>
            <a:pPr marL="0" indent="0">
              <a:buNone/>
            </a:pPr>
            <a:r>
              <a:rPr lang="en-US" sz="2000" dirty="0"/>
              <a:t>Antea Group (Long Beach)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en-US" sz="2000" b="1" dirty="0">
                <a:solidFill>
                  <a:schemeClr val="tx1"/>
                </a:solidFill>
              </a:rPr>
              <a:t>Bart Sexton, Mark Dawson</a:t>
            </a:r>
          </a:p>
          <a:p>
            <a:pPr marL="0" indent="0">
              <a:buNone/>
            </a:pPr>
            <a:r>
              <a:rPr lang="en-US" sz="2000" dirty="0"/>
              <a:t>Sand Creek Consultants </a:t>
            </a:r>
          </a:p>
        </p:txBody>
      </p:sp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" y="1430641"/>
            <a:ext cx="9052560" cy="568537"/>
          </a:xfrm>
        </p:spPr>
        <p:txBody>
          <a:bodyPr/>
          <a:lstStyle/>
          <a:p>
            <a:r>
              <a:rPr lang="en-US" dirty="0">
                <a:solidFill>
                  <a:srgbClr val="005B82"/>
                </a:solidFill>
              </a:rPr>
              <a:t>Thank You/Q&amp;A</a:t>
            </a:r>
            <a:br>
              <a:rPr lang="en-US" dirty="0">
                <a:solidFill>
                  <a:srgbClr val="005B82"/>
                </a:solidFill>
              </a:rPr>
            </a:br>
            <a:endParaRPr lang="en-US" dirty="0">
              <a:solidFill>
                <a:srgbClr val="005B82"/>
              </a:solidFill>
            </a:endParaRPr>
          </a:p>
        </p:txBody>
      </p:sp>
      <p:pic>
        <p:nvPicPr>
          <p:cNvPr id="4" name="Picture 3" descr="Regenesis.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"/>
            <a:ext cx="1524000" cy="674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20" y="2400175"/>
            <a:ext cx="711338" cy="669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20" y="3283641"/>
            <a:ext cx="711338" cy="669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1DC0E9-2EC0-4D06-97B7-28A446ADC28E}"/>
              </a:ext>
            </a:extLst>
          </p:cNvPr>
          <p:cNvSpPr txBox="1"/>
          <p:nvPr/>
        </p:nvSpPr>
        <p:spPr>
          <a:xfrm>
            <a:off x="6141720" y="2432752"/>
            <a:ext cx="3124200" cy="145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0" lvl="0" indent="-254000" defTabSz="1036133">
              <a:spcBef>
                <a:spcPct val="20000"/>
              </a:spcBef>
            </a:pPr>
            <a:r>
              <a:rPr lang="en-US" sz="2600" b="1" dirty="0">
                <a:solidFill>
                  <a:srgbClr val="005B82"/>
                </a:solidFill>
              </a:rPr>
              <a:t>AnteaGroup</a:t>
            </a:r>
          </a:p>
          <a:p>
            <a:pPr marL="254000" lvl="0" indent="-254000" defTabSz="1036133">
              <a:spcBef>
                <a:spcPct val="20000"/>
              </a:spcBef>
            </a:pPr>
            <a:endParaRPr lang="en-US" sz="2600" b="1" dirty="0">
              <a:solidFill>
                <a:srgbClr val="005B82"/>
              </a:solidFill>
            </a:endParaRPr>
          </a:p>
          <a:p>
            <a:pPr marL="254000" lvl="0" indent="-254000" defTabSz="1036133">
              <a:spcBef>
                <a:spcPct val="20000"/>
              </a:spcBef>
            </a:pPr>
            <a:r>
              <a:rPr lang="en-US" sz="2600" b="1" dirty="0">
                <a:solidFill>
                  <a:srgbClr val="005B82"/>
                </a:solidFill>
              </a:rPr>
              <a:t>@AnteaGroup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FEAC423-0512-4290-B019-38023846EB91}"/>
              </a:ext>
            </a:extLst>
          </p:cNvPr>
          <p:cNvSpPr txBox="1">
            <a:spLocks/>
          </p:cNvSpPr>
          <p:nvPr/>
        </p:nvSpPr>
        <p:spPr>
          <a:xfrm>
            <a:off x="568960" y="4432300"/>
            <a:ext cx="4221480" cy="1786666"/>
          </a:xfrm>
          <a:prstGeom prst="rect">
            <a:avLst/>
          </a:prstGeom>
          <a:ln w="38100">
            <a:noFill/>
          </a:ln>
        </p:spPr>
        <p:txBody>
          <a:bodyPr vert="horz" lIns="0" tIns="0" rIns="0" bIns="0" rtlCol="0">
            <a:noAutofit/>
          </a:bodyPr>
          <a:lstStyle>
            <a:lvl1pPr marL="254706" indent="-254706" algn="l" defTabSz="103613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65888" indent="-256475" algn="l" defTabSz="103613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8086" indent="-189261" algn="l" defTabSz="103613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9266" indent="-191030" algn="l" defTabSz="1036133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30448" indent="-192799" algn="l" defTabSz="1036133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849367" indent="-259034" algn="l" defTabSz="10361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434" indent="-259034" algn="l" defTabSz="10361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5500" indent="-259034" algn="l" defTabSz="10361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3567" indent="-259034" algn="l" defTabSz="10361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b="1" dirty="0">
                <a:solidFill>
                  <a:schemeClr val="tx1"/>
                </a:solidFill>
              </a:rPr>
              <a:t>Jack Sheldon</a:t>
            </a:r>
          </a:p>
          <a:p>
            <a:pPr marL="0" indent="0">
              <a:buNone/>
            </a:pPr>
            <a:r>
              <a:rPr lang="en-US" sz="2000" dirty="0"/>
              <a:t>US Toll Free 800.477.7411</a:t>
            </a:r>
          </a:p>
          <a:p>
            <a:pPr marL="0" indent="0">
              <a:buNone/>
            </a:pPr>
            <a:r>
              <a:rPr lang="en-US" sz="2000" dirty="0"/>
              <a:t>Mobile +1 515. 971.8329</a:t>
            </a:r>
          </a:p>
          <a:p>
            <a:pPr marL="0" indent="0">
              <a:buNone/>
            </a:pPr>
            <a:r>
              <a:rPr lang="en-US" sz="2000" dirty="0"/>
              <a:t>5910 Rice Creek Parkway, Suite 100 Shoreview, MN  55126</a:t>
            </a:r>
          </a:p>
          <a:p>
            <a:pPr marL="0" indent="0">
              <a:buNone/>
            </a:pPr>
            <a:r>
              <a:rPr lang="en-US" sz="2000" dirty="0"/>
              <a:t>jack.sheldon@anteagroup.com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88AEE-CF11-42F7-B7FA-56C9D252F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15" y="2286000"/>
            <a:ext cx="1296186" cy="193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5D70B76F-7A95-4E47-A8BF-5549EBB1EA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5951" y="351968"/>
            <a:ext cx="72982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699490" fontAlgn="auto">
              <a:spcBef>
                <a:spcPts val="2459"/>
              </a:spcBef>
              <a:spcAft>
                <a:spcPts val="0"/>
              </a:spcAft>
            </a:pPr>
            <a:r>
              <a:rPr lang="en-US" sz="2400" b="1" spc="459" dirty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BETTER BUSINESS, </a:t>
            </a:r>
            <a:br>
              <a:rPr lang="en-US" sz="2400" b="1" spc="459" dirty="0">
                <a:solidFill>
                  <a:srgbClr val="006699"/>
                </a:solidFill>
                <a:latin typeface="Calibri"/>
                <a:ea typeface="+mn-ea"/>
                <a:cs typeface="+mn-cs"/>
              </a:rPr>
            </a:br>
            <a:r>
              <a:rPr lang="en-US" sz="2400" b="1" spc="459" dirty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BETTER WORL</a:t>
            </a:r>
            <a:r>
              <a:rPr lang="en-US" sz="2400" b="1" dirty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D</a:t>
            </a:r>
            <a:r>
              <a:rPr lang="en-US" baseline="30000" dirty="0">
                <a:solidFill>
                  <a:srgbClr val="006699"/>
                </a:solidFill>
                <a:latin typeface="Calibri"/>
                <a:ea typeface="+mn-ea"/>
                <a:cs typeface="Calibri"/>
              </a:rPr>
              <a:t>℠</a:t>
            </a:r>
            <a:endParaRPr lang="en-US" sz="1000" baseline="30000" dirty="0">
              <a:solidFill>
                <a:srgbClr val="006699"/>
              </a:solidFill>
              <a:latin typeface="Calibri"/>
              <a:ea typeface="+mn-ea"/>
              <a:cs typeface="Cordia New" pitchFamily="34" charset="-34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B408B1-351D-4504-B55D-E88DEC3738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5951" y="1309297"/>
            <a:ext cx="6912427" cy="42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>
            <a:spAutoFit/>
          </a:bodyPr>
          <a:lstStyle/>
          <a:p>
            <a:pPr>
              <a:spcBef>
                <a:spcPts val="2410"/>
              </a:spcBef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Antea Group Offices</a:t>
            </a:r>
            <a:b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</a:br>
            <a:b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</a:b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USA Headquarters</a:t>
            </a:r>
            <a:endParaRPr lang="en-US" sz="110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ordia New" pitchFamily="34" charset="-34"/>
            </a:endParaRP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5910 Rice Creek Parkway, Suite 100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St. Paul, MN  55126, USA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USA Toll Free:  +1 800 477 7411  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International:  +1 651 639 9443</a:t>
            </a:r>
          </a:p>
          <a:p>
            <a:endParaRPr lang="en-US" sz="110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ordia New" pitchFamily="34" charset="-34"/>
            </a:endParaRPr>
          </a:p>
          <a:p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Belgium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Roderveldlaan 1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2600 Antwerpen </a:t>
            </a:r>
          </a:p>
          <a:p>
            <a:endParaRPr lang="en-US" sz="11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ordia New" pitchFamily="34" charset="-34"/>
            </a:endParaRPr>
          </a:p>
          <a:p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Colombia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Calle 35 No. 7-25, Piso 12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Bogota, DC</a:t>
            </a:r>
          </a:p>
          <a:p>
            <a:endParaRPr lang="en-US" sz="11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ordia New" pitchFamily="34" charset="-34"/>
            </a:endParaRPr>
          </a:p>
          <a:p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France</a:t>
            </a:r>
          </a:p>
          <a:p>
            <a:r>
              <a:rPr lang="fr-FR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29 avenue Aristide Briand - CS 10006</a:t>
            </a:r>
          </a:p>
          <a:p>
            <a:r>
              <a:rPr lang="fr-FR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94117 Arcueil Cedex</a:t>
            </a:r>
          </a:p>
          <a:p>
            <a:endParaRPr lang="en-US" sz="11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ordia New" pitchFamily="34" charset="-34"/>
            </a:endParaRPr>
          </a:p>
          <a:p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Netherlands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Monitorweg 29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1322 BK Almere</a:t>
            </a:r>
          </a:p>
          <a:p>
            <a:endParaRPr lang="en-US" sz="11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ordia New" pitchFamily="34" charset="-34"/>
            </a:endParaRPr>
          </a:p>
          <a:p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ordia New" pitchFamily="34" charset="-34"/>
              </a:rPr>
              <a:t>www.anteagroup.com</a:t>
            </a:r>
          </a:p>
        </p:txBody>
      </p:sp>
    </p:spTree>
    <p:extLst>
      <p:ext uri="{BB962C8B-B14F-4D97-AF65-F5344CB8AC3E}">
        <p14:creationId xmlns:p14="http://schemas.microsoft.com/office/powerpoint/2010/main" val="4287064360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From the Sky – Former 76 Station, </a:t>
            </a:r>
            <a:r>
              <a:rPr lang="en-US" dirty="0"/>
              <a:t>Monterey</a:t>
            </a:r>
            <a:r>
              <a:rPr lang="en-US" sz="3500" dirty="0"/>
              <a:t>, 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35EAA-EAC5-4F1D-8FE3-7162436B26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3"/>
          <a:stretch/>
        </p:blipFill>
        <p:spPr>
          <a:xfrm>
            <a:off x="0" y="1446739"/>
            <a:ext cx="10058400" cy="63256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C80F57-C8E6-4D92-973B-5B051D261927}"/>
              </a:ext>
            </a:extLst>
          </p:cNvPr>
          <p:cNvSpPr/>
          <p:nvPr/>
        </p:nvSpPr>
        <p:spPr>
          <a:xfrm rot="18228502">
            <a:off x="1437490" y="3953966"/>
            <a:ext cx="28596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6620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Munras</a:t>
            </a:r>
            <a:r>
              <a:rPr lang="en-US" sz="3200" b="1" cap="none" spc="0" dirty="0">
                <a:ln w="0"/>
                <a:solidFill>
                  <a:srgbClr val="6620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Avenue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C3435-BE3E-424E-96E9-D2F5119A86AE}"/>
              </a:ext>
            </a:extLst>
          </p:cNvPr>
          <p:cNvSpPr/>
          <p:nvPr/>
        </p:nvSpPr>
        <p:spPr>
          <a:xfrm rot="2032701">
            <a:off x="5807560" y="2289317"/>
            <a:ext cx="154882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6620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Soledad</a:t>
            </a:r>
          </a:p>
          <a:p>
            <a:pPr algn="ctr"/>
            <a:r>
              <a:rPr lang="en-US" sz="3200" b="1" dirty="0">
                <a:ln w="0"/>
                <a:solidFill>
                  <a:srgbClr val="6620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Drive</a:t>
            </a:r>
            <a:endParaRPr lang="en-US" sz="3200" b="1" cap="none" spc="0" dirty="0">
              <a:ln w="0"/>
              <a:solidFill>
                <a:srgbClr val="66204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71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10355D-811A-4185-9132-2BF192F42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6"/>
          <a:stretch/>
        </p:blipFill>
        <p:spPr>
          <a:xfrm>
            <a:off x="3505201" y="1692442"/>
            <a:ext cx="6553200" cy="47083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95D2E-7AB2-4DE8-938E-FCEA6AEB2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52AB0C-A1F3-8C4A-9286-BCDE923929C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Round Diagonal Corner Rectangle 29">
            <a:extLst>
              <a:ext uri="{FF2B5EF4-FFF2-40B4-BE49-F238E27FC236}">
                <a16:creationId xmlns:a16="http://schemas.microsoft.com/office/drawing/2014/main" id="{54BFA4DC-2749-4961-8DE4-F03730A4D7F7}"/>
              </a:ext>
            </a:extLst>
          </p:cNvPr>
          <p:cNvSpPr/>
          <p:nvPr/>
        </p:nvSpPr>
        <p:spPr>
          <a:xfrm>
            <a:off x="302882" y="1676400"/>
            <a:ext cx="3888118" cy="4724400"/>
          </a:xfrm>
          <a:prstGeom prst="round2DiagRect">
            <a:avLst>
              <a:gd name="adj1" fmla="val 22101"/>
              <a:gd name="adj2" fmla="val 406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ea typeface="ＭＳ Ｐゴシック"/>
              </a:rPr>
              <a:t>Former gas station with prior leaking UST</a:t>
            </a:r>
          </a:p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ea typeface="ＭＳ Ｐゴシック"/>
              </a:rPr>
              <a:t>This is an ELT</a:t>
            </a:r>
          </a:p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ea typeface="ＭＳ Ｐゴシック"/>
              </a:rPr>
              <a:t>Minimal impacts remain on-site</a:t>
            </a:r>
          </a:p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ea typeface="ＭＳ Ｐゴシック"/>
              </a:rPr>
              <a:t>Off-site groundwater is the current focus due to surface water risk</a:t>
            </a:r>
          </a:p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ea typeface="ＭＳ Ｐゴシック"/>
              </a:rPr>
              <a:t>State and regional water boards regulate site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6DCE6B-BB5A-4E5E-9DDE-4987E5EF7149}"/>
              </a:ext>
            </a:extLst>
          </p:cNvPr>
          <p:cNvSpPr txBox="1">
            <a:spLocks/>
          </p:cNvSpPr>
          <p:nvPr/>
        </p:nvSpPr>
        <p:spPr>
          <a:xfrm>
            <a:off x="457200" y="902247"/>
            <a:ext cx="8229600" cy="5016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36133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History</a:t>
            </a:r>
          </a:p>
        </p:txBody>
      </p:sp>
    </p:spTree>
    <p:extLst>
      <p:ext uri="{BB962C8B-B14F-4D97-AF65-F5344CB8AC3E}">
        <p14:creationId xmlns:p14="http://schemas.microsoft.com/office/powerpoint/2010/main" val="38238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DA7D1D-07EB-407F-8480-95EEDD1E0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5"/>
          <a:stretch/>
        </p:blipFill>
        <p:spPr>
          <a:xfrm>
            <a:off x="3886200" y="1690255"/>
            <a:ext cx="6172200" cy="54291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95D2E-7AB2-4DE8-938E-FCEA6AEB2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52AB0C-A1F3-8C4A-9286-BCDE923929C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Round Diagonal Corner Rectangle 29">
            <a:extLst>
              <a:ext uri="{FF2B5EF4-FFF2-40B4-BE49-F238E27FC236}">
                <a16:creationId xmlns:a16="http://schemas.microsoft.com/office/drawing/2014/main" id="{54BFA4DC-2749-4961-8DE4-F03730A4D7F7}"/>
              </a:ext>
            </a:extLst>
          </p:cNvPr>
          <p:cNvSpPr/>
          <p:nvPr/>
        </p:nvSpPr>
        <p:spPr>
          <a:xfrm>
            <a:off x="304800" y="1673352"/>
            <a:ext cx="4878718" cy="5454103"/>
          </a:xfrm>
          <a:prstGeom prst="round2DiagRect">
            <a:avLst>
              <a:gd name="adj1" fmla="val 22101"/>
              <a:gd name="adj2" fmla="val 4061"/>
            </a:avLst>
          </a:prstGeom>
          <a:solidFill>
            <a:srgbClr val="662046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ea typeface="ＭＳ Ｐゴシック"/>
              </a:rPr>
              <a:t>AS/SVE, excavation with bioamendment and MNA important remedies on-site</a:t>
            </a:r>
          </a:p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ea typeface="ＭＳ Ｐゴシック"/>
              </a:rPr>
              <a:t>Site responded well to increased dissolved oxygen</a:t>
            </a:r>
          </a:p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ea typeface="ＭＳ Ｐゴシック"/>
              </a:rPr>
              <a:t>Plume migration through narrow channel and limited to ~10 ft. vertical horizon</a:t>
            </a:r>
          </a:p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ea typeface="ＭＳ Ｐゴシック"/>
              </a:rPr>
              <a:t>No surface water detections observed during the life cycle of the project</a:t>
            </a:r>
          </a:p>
          <a:p>
            <a:pPr marL="395287" indent="-342900" defTabSz="1886268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ea typeface="ＭＳ Ｐゴシック"/>
              </a:rPr>
              <a:t>Initial closure request denied because of surface water proximity &lt; 100 ft.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6DCE6B-BB5A-4E5E-9DDE-4987E5EF7149}"/>
              </a:ext>
            </a:extLst>
          </p:cNvPr>
          <p:cNvSpPr txBox="1">
            <a:spLocks/>
          </p:cNvSpPr>
          <p:nvPr/>
        </p:nvSpPr>
        <p:spPr>
          <a:xfrm>
            <a:off x="457200" y="902247"/>
            <a:ext cx="8229600" cy="5016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36133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662046"/>
                </a:solidFill>
              </a:rPr>
              <a:t>The History – Part 2</a:t>
            </a:r>
          </a:p>
        </p:txBody>
      </p:sp>
    </p:spTree>
    <p:extLst>
      <p:ext uri="{BB962C8B-B14F-4D97-AF65-F5344CB8AC3E}">
        <p14:creationId xmlns:p14="http://schemas.microsoft.com/office/powerpoint/2010/main" val="94133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95D2E-7AB2-4DE8-938E-FCEA6AEB2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52AB0C-A1F3-8C4A-9286-BCDE923929C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6DCE6B-BB5A-4E5E-9DDE-4987E5EF7149}"/>
              </a:ext>
            </a:extLst>
          </p:cNvPr>
          <p:cNvSpPr txBox="1">
            <a:spLocks/>
          </p:cNvSpPr>
          <p:nvPr/>
        </p:nvSpPr>
        <p:spPr>
          <a:xfrm>
            <a:off x="457200" y="902247"/>
            <a:ext cx="8229600" cy="5016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36133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0066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B82"/>
                </a:solidFill>
              </a:rPr>
              <a:t>Site Geology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701C4-3C60-4399-A6DC-13F153D45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" t="696" r="756" b="3824"/>
          <a:stretch/>
        </p:blipFill>
        <p:spPr>
          <a:xfrm>
            <a:off x="182640" y="1447800"/>
            <a:ext cx="9762454" cy="61698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414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Data </a:t>
            </a:r>
            <a:br>
              <a:rPr lang="en-US" dirty="0"/>
            </a:br>
            <a:r>
              <a:rPr lang="en-US" dirty="0"/>
              <a:t>-Benzene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E7C6E-B69D-47E7-B93D-3E9EE7A9C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9"/>
          <a:stretch/>
        </p:blipFill>
        <p:spPr>
          <a:xfrm>
            <a:off x="4267200" y="-8224"/>
            <a:ext cx="5791200" cy="776859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59F87CFD-9DFB-4F67-B47E-5D29EB9E21F1}"/>
              </a:ext>
            </a:extLst>
          </p:cNvPr>
          <p:cNvSpPr/>
          <p:nvPr/>
        </p:nvSpPr>
        <p:spPr>
          <a:xfrm rot="5400000">
            <a:off x="876300" y="2781300"/>
            <a:ext cx="2895600" cy="2667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7C5162-0FBD-4BD2-B621-0B2249A5C66A}"/>
              </a:ext>
            </a:extLst>
          </p:cNvPr>
          <p:cNvSpPr/>
          <p:nvPr/>
        </p:nvSpPr>
        <p:spPr>
          <a:xfrm>
            <a:off x="1485900" y="3276599"/>
            <a:ext cx="1676400" cy="1676400"/>
          </a:xfrm>
          <a:prstGeom prst="ellipse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2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09600"/>
            <a:ext cx="9052560" cy="568537"/>
          </a:xfrm>
        </p:spPr>
        <p:txBody>
          <a:bodyPr/>
          <a:lstStyle/>
          <a:p>
            <a:r>
              <a:rPr lang="en-US" dirty="0"/>
              <a:t>Groundwater Data  </a:t>
            </a:r>
            <a:br>
              <a:rPr lang="en-US" dirty="0"/>
            </a:br>
            <a:r>
              <a:rPr lang="en-US" dirty="0"/>
              <a:t>-TPH-GRO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69395-8B61-4491-9DA2-70F2E6CDF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98" y="24063"/>
            <a:ext cx="5975655" cy="774833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0AE29-6D68-4423-8A22-37642BF1D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9" r="19799"/>
          <a:stretch/>
        </p:blipFill>
        <p:spPr>
          <a:xfrm>
            <a:off x="2038350" y="3613840"/>
            <a:ext cx="1892998" cy="3700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21E1FE-42C4-462B-AE9E-F7AC89DD70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r="58949"/>
          <a:stretch/>
        </p:blipFill>
        <p:spPr>
          <a:xfrm>
            <a:off x="266700" y="1763674"/>
            <a:ext cx="1600200" cy="37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24259" y="178776"/>
            <a:ext cx="8303516" cy="7795261"/>
            <a:chOff x="4385689" y="58614"/>
            <a:chExt cx="7548651" cy="7086601"/>
          </a:xfrm>
        </p:grpSpPr>
        <p:sp>
          <p:nvSpPr>
            <p:cNvPr id="5" name="Oval 3"/>
            <p:cNvSpPr/>
            <p:nvPr/>
          </p:nvSpPr>
          <p:spPr>
            <a:xfrm rot="7889237">
              <a:off x="3861123" y="3264797"/>
              <a:ext cx="4000348" cy="2087244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  <p:sp>
          <p:nvSpPr>
            <p:cNvPr id="6" name="Oval 3"/>
            <p:cNvSpPr/>
            <p:nvPr/>
          </p:nvSpPr>
          <p:spPr>
            <a:xfrm rot="21084712">
              <a:off x="7546952" y="2102260"/>
              <a:ext cx="4387388" cy="2281889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7" name="Oval 3"/>
            <p:cNvSpPr/>
            <p:nvPr/>
          </p:nvSpPr>
          <p:spPr>
            <a:xfrm rot="2225473">
              <a:off x="4385689" y="852190"/>
              <a:ext cx="2371634" cy="1331600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9" name="Oval 3"/>
            <p:cNvSpPr/>
            <p:nvPr/>
          </p:nvSpPr>
          <p:spPr>
            <a:xfrm rot="7090573">
              <a:off x="6610617" y="359463"/>
              <a:ext cx="2688941" cy="2087244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  <p:sp>
          <p:nvSpPr>
            <p:cNvPr id="10" name="Oval 3"/>
            <p:cNvSpPr/>
            <p:nvPr/>
          </p:nvSpPr>
          <p:spPr>
            <a:xfrm rot="4095890">
              <a:off x="6620401" y="4510381"/>
              <a:ext cx="2966766" cy="2302901"/>
            </a:xfrm>
            <a:custGeom>
              <a:avLst/>
              <a:gdLst>
                <a:gd name="connsiteX0" fmla="*/ 0 w 8005652"/>
                <a:gd name="connsiteY0" fmla="*/ 2181028 h 4362055"/>
                <a:gd name="connsiteX1" fmla="*/ 4002826 w 8005652"/>
                <a:gd name="connsiteY1" fmla="*/ 0 h 4362055"/>
                <a:gd name="connsiteX2" fmla="*/ 8005652 w 8005652"/>
                <a:gd name="connsiteY2" fmla="*/ 2181028 h 4362055"/>
                <a:gd name="connsiteX3" fmla="*/ 4002826 w 8005652"/>
                <a:gd name="connsiteY3" fmla="*/ 4362056 h 4362055"/>
                <a:gd name="connsiteX4" fmla="*/ 0 w 8005652"/>
                <a:gd name="connsiteY4" fmla="*/ 2181028 h 4362055"/>
                <a:gd name="connsiteX0" fmla="*/ 0 w 8978606"/>
                <a:gd name="connsiteY0" fmla="*/ 2177230 h 4362056"/>
                <a:gd name="connsiteX1" fmla="*/ 4975780 w 8978606"/>
                <a:gd name="connsiteY1" fmla="*/ 0 h 4362056"/>
                <a:gd name="connsiteX2" fmla="*/ 8978606 w 8978606"/>
                <a:gd name="connsiteY2" fmla="*/ 2181028 h 4362056"/>
                <a:gd name="connsiteX3" fmla="*/ 4975780 w 8978606"/>
                <a:gd name="connsiteY3" fmla="*/ 4362056 h 4362056"/>
                <a:gd name="connsiteX4" fmla="*/ 0 w 8978606"/>
                <a:gd name="connsiteY4" fmla="*/ 2177230 h 4362056"/>
                <a:gd name="connsiteX0" fmla="*/ 6 w 8978612"/>
                <a:gd name="connsiteY0" fmla="*/ 2581753 h 4766579"/>
                <a:gd name="connsiteX1" fmla="*/ 5009510 w 8978612"/>
                <a:gd name="connsiteY1" fmla="*/ 0 h 4766579"/>
                <a:gd name="connsiteX2" fmla="*/ 8978612 w 8978612"/>
                <a:gd name="connsiteY2" fmla="*/ 2585551 h 4766579"/>
                <a:gd name="connsiteX3" fmla="*/ 4975786 w 8978612"/>
                <a:gd name="connsiteY3" fmla="*/ 4766579 h 4766579"/>
                <a:gd name="connsiteX4" fmla="*/ 6 w 8978612"/>
                <a:gd name="connsiteY4" fmla="*/ 2581753 h 4766579"/>
                <a:gd name="connsiteX0" fmla="*/ 118 w 8978724"/>
                <a:gd name="connsiteY0" fmla="*/ 2581753 h 4351779"/>
                <a:gd name="connsiteX1" fmla="*/ 5009622 w 8978724"/>
                <a:gd name="connsiteY1" fmla="*/ 0 h 4351779"/>
                <a:gd name="connsiteX2" fmla="*/ 8978724 w 8978724"/>
                <a:gd name="connsiteY2" fmla="*/ 2585551 h 4351779"/>
                <a:gd name="connsiteX3" fmla="*/ 4870430 w 8978724"/>
                <a:gd name="connsiteY3" fmla="*/ 4351779 h 4351779"/>
                <a:gd name="connsiteX4" fmla="*/ 118 w 8978724"/>
                <a:gd name="connsiteY4" fmla="*/ 2581753 h 4351779"/>
                <a:gd name="connsiteX0" fmla="*/ 863 w 8979469"/>
                <a:gd name="connsiteY0" fmla="*/ 2581753 h 4621270"/>
                <a:gd name="connsiteX1" fmla="*/ 5010367 w 8979469"/>
                <a:gd name="connsiteY1" fmla="*/ 0 h 4621270"/>
                <a:gd name="connsiteX2" fmla="*/ 8979469 w 8979469"/>
                <a:gd name="connsiteY2" fmla="*/ 2585551 h 4621270"/>
                <a:gd name="connsiteX3" fmla="*/ 4643275 w 8979469"/>
                <a:gd name="connsiteY3" fmla="*/ 4621270 h 4621270"/>
                <a:gd name="connsiteX4" fmla="*/ 863 w 8979469"/>
                <a:gd name="connsiteY4" fmla="*/ 2581753 h 4621270"/>
                <a:gd name="connsiteX0" fmla="*/ 883 w 9435426"/>
                <a:gd name="connsiteY0" fmla="*/ 2589708 h 4682537"/>
                <a:gd name="connsiteX1" fmla="*/ 5010387 w 9435426"/>
                <a:gd name="connsiteY1" fmla="*/ 7955 h 4682537"/>
                <a:gd name="connsiteX2" fmla="*/ 9435426 w 9435426"/>
                <a:gd name="connsiteY2" fmla="*/ 3478433 h 4682537"/>
                <a:gd name="connsiteX3" fmla="*/ 4643295 w 9435426"/>
                <a:gd name="connsiteY3" fmla="*/ 4629225 h 4682537"/>
                <a:gd name="connsiteX4" fmla="*/ 883 w 9435426"/>
                <a:gd name="connsiteY4" fmla="*/ 2589708 h 4682537"/>
                <a:gd name="connsiteX0" fmla="*/ 883 w 9443337"/>
                <a:gd name="connsiteY0" fmla="*/ 2589708 h 4728436"/>
                <a:gd name="connsiteX1" fmla="*/ 5010387 w 9443337"/>
                <a:gd name="connsiteY1" fmla="*/ 7955 h 4728436"/>
                <a:gd name="connsiteX2" fmla="*/ 9435426 w 9443337"/>
                <a:gd name="connsiteY2" fmla="*/ 3478433 h 4728436"/>
                <a:gd name="connsiteX3" fmla="*/ 4643295 w 9443337"/>
                <a:gd name="connsiteY3" fmla="*/ 4629225 h 4728436"/>
                <a:gd name="connsiteX4" fmla="*/ 883 w 9443337"/>
                <a:gd name="connsiteY4" fmla="*/ 2589708 h 4728436"/>
                <a:gd name="connsiteX0" fmla="*/ 883 w 9464745"/>
                <a:gd name="connsiteY0" fmla="*/ 2589708 h 4698787"/>
                <a:gd name="connsiteX1" fmla="*/ 5010387 w 9464745"/>
                <a:gd name="connsiteY1" fmla="*/ 7955 h 4698787"/>
                <a:gd name="connsiteX2" fmla="*/ 9435426 w 9464745"/>
                <a:gd name="connsiteY2" fmla="*/ 3478433 h 4698787"/>
                <a:gd name="connsiteX3" fmla="*/ 4643295 w 9464745"/>
                <a:gd name="connsiteY3" fmla="*/ 4629225 h 4698787"/>
                <a:gd name="connsiteX4" fmla="*/ 883 w 9464745"/>
                <a:gd name="connsiteY4" fmla="*/ 2589708 h 4698787"/>
                <a:gd name="connsiteX0" fmla="*/ 883 w 9465598"/>
                <a:gd name="connsiteY0" fmla="*/ 2589708 h 4715238"/>
                <a:gd name="connsiteX1" fmla="*/ 5010387 w 9465598"/>
                <a:gd name="connsiteY1" fmla="*/ 7955 h 4715238"/>
                <a:gd name="connsiteX2" fmla="*/ 9435426 w 9465598"/>
                <a:gd name="connsiteY2" fmla="*/ 3478433 h 4715238"/>
                <a:gd name="connsiteX3" fmla="*/ 4643295 w 9465598"/>
                <a:gd name="connsiteY3" fmla="*/ 4629225 h 4715238"/>
                <a:gd name="connsiteX4" fmla="*/ 883 w 9465598"/>
                <a:gd name="connsiteY4" fmla="*/ 2589708 h 4715238"/>
                <a:gd name="connsiteX0" fmla="*/ 9231 w 9457221"/>
                <a:gd name="connsiteY0" fmla="*/ 2453074 h 4516743"/>
                <a:gd name="connsiteX1" fmla="*/ 5884265 w 9457221"/>
                <a:gd name="connsiteY1" fmla="*/ 8420 h 4516743"/>
                <a:gd name="connsiteX2" fmla="*/ 9443774 w 9457221"/>
                <a:gd name="connsiteY2" fmla="*/ 3341799 h 4516743"/>
                <a:gd name="connsiteX3" fmla="*/ 4651643 w 9457221"/>
                <a:gd name="connsiteY3" fmla="*/ 4492591 h 4516743"/>
                <a:gd name="connsiteX4" fmla="*/ 9231 w 9457221"/>
                <a:gd name="connsiteY4" fmla="*/ 2453074 h 4516743"/>
                <a:gd name="connsiteX0" fmla="*/ 9231 w 9464411"/>
                <a:gd name="connsiteY0" fmla="*/ 2464035 h 4527704"/>
                <a:gd name="connsiteX1" fmla="*/ 5884265 w 9464411"/>
                <a:gd name="connsiteY1" fmla="*/ 19381 h 4527704"/>
                <a:gd name="connsiteX2" fmla="*/ 9443774 w 9464411"/>
                <a:gd name="connsiteY2" fmla="*/ 3352760 h 4527704"/>
                <a:gd name="connsiteX3" fmla="*/ 4651643 w 9464411"/>
                <a:gd name="connsiteY3" fmla="*/ 4503552 h 4527704"/>
                <a:gd name="connsiteX4" fmla="*/ 9231 w 9464411"/>
                <a:gd name="connsiteY4" fmla="*/ 2464035 h 4527704"/>
                <a:gd name="connsiteX0" fmla="*/ 9231 w 9464411"/>
                <a:gd name="connsiteY0" fmla="*/ 2494894 h 4558563"/>
                <a:gd name="connsiteX1" fmla="*/ 5884265 w 9464411"/>
                <a:gd name="connsiteY1" fmla="*/ 50240 h 4558563"/>
                <a:gd name="connsiteX2" fmla="*/ 9443774 w 9464411"/>
                <a:gd name="connsiteY2" fmla="*/ 3383619 h 4558563"/>
                <a:gd name="connsiteX3" fmla="*/ 4651643 w 9464411"/>
                <a:gd name="connsiteY3" fmla="*/ 4534411 h 4558563"/>
                <a:gd name="connsiteX4" fmla="*/ 9231 w 9464411"/>
                <a:gd name="connsiteY4" fmla="*/ 2494894 h 4558563"/>
                <a:gd name="connsiteX0" fmla="*/ 7576 w 9458058"/>
                <a:gd name="connsiteY0" fmla="*/ 2549162 h 4613133"/>
                <a:gd name="connsiteX1" fmla="*/ 5760861 w 9458058"/>
                <a:gd name="connsiteY1" fmla="*/ 49295 h 4613133"/>
                <a:gd name="connsiteX2" fmla="*/ 9442119 w 9458058"/>
                <a:gd name="connsiteY2" fmla="*/ 3437887 h 4613133"/>
                <a:gd name="connsiteX3" fmla="*/ 4649988 w 9458058"/>
                <a:gd name="connsiteY3" fmla="*/ 4588679 h 4613133"/>
                <a:gd name="connsiteX4" fmla="*/ 7576 w 9458058"/>
                <a:gd name="connsiteY4" fmla="*/ 2549162 h 4613133"/>
                <a:gd name="connsiteX0" fmla="*/ 7576 w 9458058"/>
                <a:gd name="connsiteY0" fmla="*/ 2544857 h 4608828"/>
                <a:gd name="connsiteX1" fmla="*/ 5760861 w 9458058"/>
                <a:gd name="connsiteY1" fmla="*/ 44990 h 4608828"/>
                <a:gd name="connsiteX2" fmla="*/ 9442119 w 9458058"/>
                <a:gd name="connsiteY2" fmla="*/ 3433582 h 4608828"/>
                <a:gd name="connsiteX3" fmla="*/ 4649988 w 9458058"/>
                <a:gd name="connsiteY3" fmla="*/ 4584374 h 4608828"/>
                <a:gd name="connsiteX4" fmla="*/ 7576 w 9458058"/>
                <a:gd name="connsiteY4" fmla="*/ 2544857 h 4608828"/>
                <a:gd name="connsiteX0" fmla="*/ 7576 w 9461181"/>
                <a:gd name="connsiteY0" fmla="*/ 2544857 h 4608828"/>
                <a:gd name="connsiteX1" fmla="*/ 5760861 w 9461181"/>
                <a:gd name="connsiteY1" fmla="*/ 44990 h 4608828"/>
                <a:gd name="connsiteX2" fmla="*/ 9442119 w 9461181"/>
                <a:gd name="connsiteY2" fmla="*/ 3433582 h 4608828"/>
                <a:gd name="connsiteX3" fmla="*/ 4649988 w 9461181"/>
                <a:gd name="connsiteY3" fmla="*/ 4584374 h 4608828"/>
                <a:gd name="connsiteX4" fmla="*/ 7576 w 9461181"/>
                <a:gd name="connsiteY4" fmla="*/ 2544857 h 4608828"/>
                <a:gd name="connsiteX0" fmla="*/ 7568 w 9465449"/>
                <a:gd name="connsiteY0" fmla="*/ 2465210 h 4614033"/>
                <a:gd name="connsiteX1" fmla="*/ 5765129 w 9465449"/>
                <a:gd name="connsiteY1" fmla="*/ 46547 h 4614033"/>
                <a:gd name="connsiteX2" fmla="*/ 9446387 w 9465449"/>
                <a:gd name="connsiteY2" fmla="*/ 3435139 h 4614033"/>
                <a:gd name="connsiteX3" fmla="*/ 4654256 w 9465449"/>
                <a:gd name="connsiteY3" fmla="*/ 4585931 h 4614033"/>
                <a:gd name="connsiteX4" fmla="*/ 7568 w 9465449"/>
                <a:gd name="connsiteY4" fmla="*/ 2465210 h 4614033"/>
                <a:gd name="connsiteX0" fmla="*/ 1400 w 9459281"/>
                <a:gd name="connsiteY0" fmla="*/ 2467711 h 4616534"/>
                <a:gd name="connsiteX1" fmla="*/ 5758961 w 9459281"/>
                <a:gd name="connsiteY1" fmla="*/ 49048 h 4616534"/>
                <a:gd name="connsiteX2" fmla="*/ 9440219 w 9459281"/>
                <a:gd name="connsiteY2" fmla="*/ 3437640 h 4616534"/>
                <a:gd name="connsiteX3" fmla="*/ 4648088 w 9459281"/>
                <a:gd name="connsiteY3" fmla="*/ 4588432 h 4616534"/>
                <a:gd name="connsiteX4" fmla="*/ 1400 w 9459281"/>
                <a:gd name="connsiteY4" fmla="*/ 2467711 h 4616534"/>
                <a:gd name="connsiteX0" fmla="*/ 2657 w 9460538"/>
                <a:gd name="connsiteY0" fmla="*/ 2482506 h 4631329"/>
                <a:gd name="connsiteX1" fmla="*/ 5760218 w 9460538"/>
                <a:gd name="connsiteY1" fmla="*/ 63843 h 4631329"/>
                <a:gd name="connsiteX2" fmla="*/ 9441476 w 9460538"/>
                <a:gd name="connsiteY2" fmla="*/ 3452435 h 4631329"/>
                <a:gd name="connsiteX3" fmla="*/ 4649345 w 9460538"/>
                <a:gd name="connsiteY3" fmla="*/ 4603227 h 4631329"/>
                <a:gd name="connsiteX4" fmla="*/ 2657 w 9460538"/>
                <a:gd name="connsiteY4" fmla="*/ 2482506 h 4631329"/>
                <a:gd name="connsiteX0" fmla="*/ 8113 w 9465994"/>
                <a:gd name="connsiteY0" fmla="*/ 2468753 h 4617576"/>
                <a:gd name="connsiteX1" fmla="*/ 5765674 w 9465994"/>
                <a:gd name="connsiteY1" fmla="*/ 50090 h 4617576"/>
                <a:gd name="connsiteX2" fmla="*/ 9446932 w 9465994"/>
                <a:gd name="connsiteY2" fmla="*/ 3438682 h 4617576"/>
                <a:gd name="connsiteX3" fmla="*/ 4654801 w 9465994"/>
                <a:gd name="connsiteY3" fmla="*/ 4589474 h 4617576"/>
                <a:gd name="connsiteX4" fmla="*/ 8113 w 9465994"/>
                <a:gd name="connsiteY4" fmla="*/ 2468753 h 4617576"/>
                <a:gd name="connsiteX0" fmla="*/ 2521 w 9460402"/>
                <a:gd name="connsiteY0" fmla="*/ 2465925 h 4614748"/>
                <a:gd name="connsiteX1" fmla="*/ 5760082 w 9460402"/>
                <a:gd name="connsiteY1" fmla="*/ 47262 h 4614748"/>
                <a:gd name="connsiteX2" fmla="*/ 9441340 w 9460402"/>
                <a:gd name="connsiteY2" fmla="*/ 3435854 h 4614748"/>
                <a:gd name="connsiteX3" fmla="*/ 4649209 w 9460402"/>
                <a:gd name="connsiteY3" fmla="*/ 4586646 h 4614748"/>
                <a:gd name="connsiteX4" fmla="*/ 2521 w 9460402"/>
                <a:gd name="connsiteY4" fmla="*/ 2465925 h 4614748"/>
                <a:gd name="connsiteX0" fmla="*/ 1221 w 9459102"/>
                <a:gd name="connsiteY0" fmla="*/ 2463700 h 4612523"/>
                <a:gd name="connsiteX1" fmla="*/ 5758782 w 9459102"/>
                <a:gd name="connsiteY1" fmla="*/ 45037 h 4612523"/>
                <a:gd name="connsiteX2" fmla="*/ 9440040 w 9459102"/>
                <a:gd name="connsiteY2" fmla="*/ 3433629 h 4612523"/>
                <a:gd name="connsiteX3" fmla="*/ 4647909 w 9459102"/>
                <a:gd name="connsiteY3" fmla="*/ 4584421 h 4612523"/>
                <a:gd name="connsiteX4" fmla="*/ 1221 w 9459102"/>
                <a:gd name="connsiteY4" fmla="*/ 2463700 h 4612523"/>
                <a:gd name="connsiteX0" fmla="*/ 1221 w 9459102"/>
                <a:gd name="connsiteY0" fmla="*/ 2463700 h 4685196"/>
                <a:gd name="connsiteX1" fmla="*/ 5758782 w 9459102"/>
                <a:gd name="connsiteY1" fmla="*/ 45037 h 4685196"/>
                <a:gd name="connsiteX2" fmla="*/ 9440040 w 9459102"/>
                <a:gd name="connsiteY2" fmla="*/ 3433629 h 4685196"/>
                <a:gd name="connsiteX3" fmla="*/ 4647909 w 9459102"/>
                <a:gd name="connsiteY3" fmla="*/ 4584421 h 4685196"/>
                <a:gd name="connsiteX4" fmla="*/ 1221 w 9459102"/>
                <a:gd name="connsiteY4" fmla="*/ 2463700 h 468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9102" h="4685196">
                  <a:moveTo>
                    <a:pt x="1221" y="2463700"/>
                  </a:moveTo>
                  <a:cubicBezTo>
                    <a:pt x="-55858" y="1788111"/>
                    <a:pt x="1889755" y="-334304"/>
                    <a:pt x="5758782" y="45037"/>
                  </a:cubicBezTo>
                  <a:cubicBezTo>
                    <a:pt x="8466341" y="434908"/>
                    <a:pt x="9625186" y="2677065"/>
                    <a:pt x="9440040" y="3433629"/>
                  </a:cubicBezTo>
                  <a:cubicBezTo>
                    <a:pt x="9125185" y="4903478"/>
                    <a:pt x="6221046" y="4746076"/>
                    <a:pt x="4647909" y="4584421"/>
                  </a:cubicBezTo>
                  <a:cubicBezTo>
                    <a:pt x="3074772" y="4422766"/>
                    <a:pt x="86613" y="3886068"/>
                    <a:pt x="1221" y="2463700"/>
                  </a:cubicBezTo>
                  <a:close/>
                </a:path>
              </a:pathLst>
            </a:custGeom>
            <a:blipFill rotWithShape="0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0" dirty="0"/>
                <a:t> </a:t>
              </a:r>
            </a:p>
          </p:txBody>
        </p:sp>
      </p:grp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9427" y="1817159"/>
            <a:ext cx="4703879" cy="4216527"/>
          </a:xfrm>
        </p:spPr>
        <p:txBody>
          <a:bodyPr/>
          <a:lstStyle/>
          <a:p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Site</a:t>
            </a:r>
          </a:p>
          <a:p>
            <a:r>
              <a:rPr lang="en-US" sz="4400" dirty="0"/>
              <a:t>The Strategy</a:t>
            </a:r>
          </a:p>
          <a:p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Results</a:t>
            </a:r>
          </a:p>
        </p:txBody>
      </p:sp>
    </p:spTree>
    <p:extLst>
      <p:ext uri="{BB962C8B-B14F-4D97-AF65-F5344CB8AC3E}">
        <p14:creationId xmlns:p14="http://schemas.microsoft.com/office/powerpoint/2010/main" val="42544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e4">
  <a:themeElements>
    <a:clrScheme name="Antea Group">
      <a:dk1>
        <a:sysClr val="windowText" lastClr="000000"/>
      </a:dk1>
      <a:lt1>
        <a:sysClr val="window" lastClr="FFFFFF"/>
      </a:lt1>
      <a:dk2>
        <a:srgbClr val="005B82"/>
      </a:dk2>
      <a:lt2>
        <a:srgbClr val="EDEEEF"/>
      </a:lt2>
      <a:accent1>
        <a:srgbClr val="005B82"/>
      </a:accent1>
      <a:accent2>
        <a:srgbClr val="A5ACAF"/>
      </a:accent2>
      <a:accent3>
        <a:srgbClr val="70A489"/>
      </a:accent3>
      <a:accent4>
        <a:srgbClr val="662046"/>
      </a:accent4>
      <a:accent5>
        <a:srgbClr val="005B82"/>
      </a:accent5>
      <a:accent6>
        <a:srgbClr val="70A489"/>
      </a:accent6>
      <a:hlink>
        <a:srgbClr val="FFFF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andaardontwerp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A5ACAF"/>
      </a:lt2>
      <a:accent1>
        <a:srgbClr val="005B82"/>
      </a:accent1>
      <a:accent2>
        <a:srgbClr val="70A489"/>
      </a:accent2>
      <a:accent3>
        <a:srgbClr val="662546"/>
      </a:accent3>
      <a:accent4>
        <a:srgbClr val="000000"/>
      </a:accent4>
      <a:accent5>
        <a:srgbClr val="DAEDEF"/>
      </a:accent5>
      <a:accent6>
        <a:srgbClr val="2D2D8A"/>
      </a:accent6>
      <a:hlink>
        <a:srgbClr val="0070C0"/>
      </a:hlink>
      <a:folHlink>
        <a:srgbClr val="0070C0"/>
      </a:folHlink>
    </a:clrScheme>
    <a:fontScheme name="Standaardontwerp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</Template>
  <TotalTime>5438</TotalTime>
  <Words>503</Words>
  <Application>Microsoft Office PowerPoint</Application>
  <PresentationFormat>Custom</PresentationFormat>
  <Paragraphs>139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ＭＳ Ｐゴシック</vt:lpstr>
      <vt:lpstr>Arial</vt:lpstr>
      <vt:lpstr>Calibri</vt:lpstr>
      <vt:lpstr>Cordia New</vt:lpstr>
      <vt:lpstr>Theme4</vt:lpstr>
      <vt:lpstr>2_Standaardontwerp</vt:lpstr>
      <vt:lpstr>Using Environmental  Molecular Diagnostics  to support a  Rhizodegradation Closure Strategy  at a Service Station Site</vt:lpstr>
      <vt:lpstr>PowerPoint Presentation</vt:lpstr>
      <vt:lpstr>From the Sky – Former 76 Station, Monterey, CA</vt:lpstr>
      <vt:lpstr>PowerPoint Presentation</vt:lpstr>
      <vt:lpstr>PowerPoint Presentation</vt:lpstr>
      <vt:lpstr>PowerPoint Presentation</vt:lpstr>
      <vt:lpstr>Groundwater Data  -Benzene</vt:lpstr>
      <vt:lpstr>Groundwater Data   -TPH-GRO</vt:lpstr>
      <vt:lpstr>PowerPoint Presentation</vt:lpstr>
      <vt:lpstr>Groundwater  -Chemistry</vt:lpstr>
      <vt:lpstr>Phytoremediation Processes</vt:lpstr>
      <vt:lpstr>Visual Inspection</vt:lpstr>
      <vt:lpstr>Soil Microbial Sampling and Geochemistry</vt:lpstr>
      <vt:lpstr>PowerPoint Presentation</vt:lpstr>
      <vt:lpstr>PowerPoint Presentation</vt:lpstr>
      <vt:lpstr>Soil Sample Locations B001 – B004</vt:lpstr>
      <vt:lpstr>PowerPoint Presentation</vt:lpstr>
      <vt:lpstr>Soil Conditions</vt:lpstr>
      <vt:lpstr> Microbial  Results</vt:lpstr>
      <vt:lpstr> Microbial                Profile</vt:lpstr>
      <vt:lpstr>PowerPoint Presentation</vt:lpstr>
      <vt:lpstr>PowerPoint Presentation</vt:lpstr>
      <vt:lpstr>Thank You/Q&amp;A </vt:lpstr>
      <vt:lpstr>PowerPoint Presentation</vt:lpstr>
    </vt:vector>
  </TitlesOfParts>
  <Company>Antea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 Nachtsheim</dc:creator>
  <cp:lastModifiedBy>Jack Sheldon</cp:lastModifiedBy>
  <cp:revision>101</cp:revision>
  <cp:lastPrinted>2016-02-26T19:39:47Z</cp:lastPrinted>
  <dcterms:created xsi:type="dcterms:W3CDTF">2016-01-27T16:04:29Z</dcterms:created>
  <dcterms:modified xsi:type="dcterms:W3CDTF">2018-03-28T17:33:23Z</dcterms:modified>
</cp:coreProperties>
</file>